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2"/>
  </p:notesMasterIdLst>
  <p:sldIdLst>
    <p:sldId id="256" r:id="rId6"/>
    <p:sldId id="516" r:id="rId7"/>
    <p:sldId id="553" r:id="rId8"/>
    <p:sldId id="258" r:id="rId9"/>
    <p:sldId id="552" r:id="rId10"/>
    <p:sldId id="554" r:id="rId11"/>
    <p:sldId id="562" r:id="rId12"/>
    <p:sldId id="563" r:id="rId13"/>
    <p:sldId id="564" r:id="rId14"/>
    <p:sldId id="565" r:id="rId15"/>
    <p:sldId id="566" r:id="rId16"/>
    <p:sldId id="567" r:id="rId17"/>
    <p:sldId id="569" r:id="rId18"/>
    <p:sldId id="570" r:id="rId19"/>
    <p:sldId id="571" r:id="rId20"/>
    <p:sldId id="5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77348" autoAdjust="0"/>
  </p:normalViewPr>
  <p:slideViewPr>
    <p:cSldViewPr snapToGrid="0">
      <p:cViewPr varScale="1">
        <p:scale>
          <a:sx n="56" d="100"/>
          <a:sy n="56" d="100"/>
        </p:scale>
        <p:origin x="486"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Brophy" userId="fcaec4e5-5e53-4e4f-8bd1-bc686d216368" providerId="ADAL" clId="{2A14640C-8042-4AB0-A0E7-845AB6E26E83}"/>
    <pc:docChg chg="undo custSel addSld delSld modSld">
      <pc:chgData name="Martina Brophy" userId="fcaec4e5-5e53-4e4f-8bd1-bc686d216368" providerId="ADAL" clId="{2A14640C-8042-4AB0-A0E7-845AB6E26E83}" dt="2024-07-18T10:48:42.509" v="1993" actId="20577"/>
      <pc:docMkLst>
        <pc:docMk/>
      </pc:docMkLst>
      <pc:sldChg chg="del">
        <pc:chgData name="Martina Brophy" userId="fcaec4e5-5e53-4e4f-8bd1-bc686d216368" providerId="ADAL" clId="{2A14640C-8042-4AB0-A0E7-845AB6E26E83}" dt="2024-07-18T09:53:50.710" v="1258" actId="2696"/>
        <pc:sldMkLst>
          <pc:docMk/>
          <pc:sldMk cId="2003068354" sldId="348"/>
        </pc:sldMkLst>
      </pc:sldChg>
      <pc:sldChg chg="del">
        <pc:chgData name="Martina Brophy" userId="fcaec4e5-5e53-4e4f-8bd1-bc686d216368" providerId="ADAL" clId="{2A14640C-8042-4AB0-A0E7-845AB6E26E83}" dt="2024-07-18T09:51:55.399" v="1243" actId="2696"/>
        <pc:sldMkLst>
          <pc:docMk/>
          <pc:sldMk cId="235007836" sldId="495"/>
        </pc:sldMkLst>
      </pc:sldChg>
      <pc:sldChg chg="del">
        <pc:chgData name="Martina Brophy" userId="fcaec4e5-5e53-4e4f-8bd1-bc686d216368" providerId="ADAL" clId="{2A14640C-8042-4AB0-A0E7-845AB6E26E83}" dt="2024-07-18T09:06:03.128" v="589" actId="2696"/>
        <pc:sldMkLst>
          <pc:docMk/>
          <pc:sldMk cId="2884847165" sldId="496"/>
        </pc:sldMkLst>
      </pc:sldChg>
      <pc:sldChg chg="del">
        <pc:chgData name="Martina Brophy" userId="fcaec4e5-5e53-4e4f-8bd1-bc686d216368" providerId="ADAL" clId="{2A14640C-8042-4AB0-A0E7-845AB6E26E83}" dt="2024-07-18T08:31:14.353" v="341" actId="2696"/>
        <pc:sldMkLst>
          <pc:docMk/>
          <pc:sldMk cId="3621879434" sldId="497"/>
        </pc:sldMkLst>
      </pc:sldChg>
      <pc:sldChg chg="del">
        <pc:chgData name="Martina Brophy" userId="fcaec4e5-5e53-4e4f-8bd1-bc686d216368" providerId="ADAL" clId="{2A14640C-8042-4AB0-A0E7-845AB6E26E83}" dt="2024-07-18T09:53:19.611" v="1255" actId="2696"/>
        <pc:sldMkLst>
          <pc:docMk/>
          <pc:sldMk cId="917158268" sldId="498"/>
        </pc:sldMkLst>
      </pc:sldChg>
      <pc:sldChg chg="del">
        <pc:chgData name="Martina Brophy" userId="fcaec4e5-5e53-4e4f-8bd1-bc686d216368" providerId="ADAL" clId="{2A14640C-8042-4AB0-A0E7-845AB6E26E83}" dt="2024-07-18T08:20:58.736" v="2" actId="2696"/>
        <pc:sldMkLst>
          <pc:docMk/>
          <pc:sldMk cId="1780149295" sldId="499"/>
        </pc:sldMkLst>
      </pc:sldChg>
      <pc:sldChg chg="del">
        <pc:chgData name="Martina Brophy" userId="fcaec4e5-5e53-4e4f-8bd1-bc686d216368" providerId="ADAL" clId="{2A14640C-8042-4AB0-A0E7-845AB6E26E83}" dt="2024-07-18T09:21:19.433" v="794" actId="2696"/>
        <pc:sldMkLst>
          <pc:docMk/>
          <pc:sldMk cId="3350196168" sldId="500"/>
        </pc:sldMkLst>
      </pc:sldChg>
      <pc:sldChg chg="del">
        <pc:chgData name="Martina Brophy" userId="fcaec4e5-5e53-4e4f-8bd1-bc686d216368" providerId="ADAL" clId="{2A14640C-8042-4AB0-A0E7-845AB6E26E83}" dt="2024-07-18T09:35:43.431" v="936" actId="2696"/>
        <pc:sldMkLst>
          <pc:docMk/>
          <pc:sldMk cId="1170877051" sldId="501"/>
        </pc:sldMkLst>
      </pc:sldChg>
      <pc:sldChg chg="del">
        <pc:chgData name="Martina Brophy" userId="fcaec4e5-5e53-4e4f-8bd1-bc686d216368" providerId="ADAL" clId="{2A14640C-8042-4AB0-A0E7-845AB6E26E83}" dt="2024-07-18T09:49:43.625" v="1205" actId="2696"/>
        <pc:sldMkLst>
          <pc:docMk/>
          <pc:sldMk cId="3288484633" sldId="502"/>
        </pc:sldMkLst>
      </pc:sldChg>
      <pc:sldChg chg="del">
        <pc:chgData name="Martina Brophy" userId="fcaec4e5-5e53-4e4f-8bd1-bc686d216368" providerId="ADAL" clId="{2A14640C-8042-4AB0-A0E7-845AB6E26E83}" dt="2024-07-18T10:15:15.725" v="1527" actId="2696"/>
        <pc:sldMkLst>
          <pc:docMk/>
          <pc:sldMk cId="1002375448" sldId="503"/>
        </pc:sldMkLst>
      </pc:sldChg>
      <pc:sldChg chg="modSp">
        <pc:chgData name="Martina Brophy" userId="fcaec4e5-5e53-4e4f-8bd1-bc686d216368" providerId="ADAL" clId="{2A14640C-8042-4AB0-A0E7-845AB6E26E83}" dt="2024-07-18T10:31:48.425" v="1810" actId="20577"/>
        <pc:sldMkLst>
          <pc:docMk/>
          <pc:sldMk cId="0" sldId="516"/>
        </pc:sldMkLst>
        <pc:spChg chg="mod">
          <ac:chgData name="Martina Brophy" userId="fcaec4e5-5e53-4e4f-8bd1-bc686d216368" providerId="ADAL" clId="{2A14640C-8042-4AB0-A0E7-845AB6E26E83}" dt="2024-07-18T10:31:48.425" v="1810" actId="20577"/>
          <ac:spMkLst>
            <pc:docMk/>
            <pc:sldMk cId="0" sldId="516"/>
            <ac:spMk id="3" creationId="{52A98D62-C708-4BA5-8874-1EB02BE7E7BE}"/>
          </ac:spMkLst>
        </pc:spChg>
      </pc:sldChg>
      <pc:sldChg chg="modSp">
        <pc:chgData name="Martina Brophy" userId="fcaec4e5-5e53-4e4f-8bd1-bc686d216368" providerId="ADAL" clId="{2A14640C-8042-4AB0-A0E7-845AB6E26E83}" dt="2024-07-18T08:20:52.389" v="1" actId="113"/>
        <pc:sldMkLst>
          <pc:docMk/>
          <pc:sldMk cId="914339010" sldId="552"/>
        </pc:sldMkLst>
        <pc:spChg chg="mod">
          <ac:chgData name="Martina Brophy" userId="fcaec4e5-5e53-4e4f-8bd1-bc686d216368" providerId="ADAL" clId="{2A14640C-8042-4AB0-A0E7-845AB6E26E83}" dt="2024-07-18T08:20:52.389" v="1" actId="113"/>
          <ac:spMkLst>
            <pc:docMk/>
            <pc:sldMk cId="914339010" sldId="552"/>
            <ac:spMk id="4" creationId="{E94B0C21-3987-4BCE-A85C-25BE70DE0467}"/>
          </ac:spMkLst>
        </pc:spChg>
      </pc:sldChg>
      <pc:sldChg chg="modSp">
        <pc:chgData name="Martina Brophy" userId="fcaec4e5-5e53-4e4f-8bd1-bc686d216368" providerId="ADAL" clId="{2A14640C-8042-4AB0-A0E7-845AB6E26E83}" dt="2024-07-18T10:32:32.619" v="1811" actId="20577"/>
        <pc:sldMkLst>
          <pc:docMk/>
          <pc:sldMk cId="3311820393" sldId="553"/>
        </pc:sldMkLst>
        <pc:spChg chg="mod">
          <ac:chgData name="Martina Brophy" userId="fcaec4e5-5e53-4e4f-8bd1-bc686d216368" providerId="ADAL" clId="{2A14640C-8042-4AB0-A0E7-845AB6E26E83}" dt="2024-07-18T08:21:26.666" v="5" actId="20577"/>
          <ac:spMkLst>
            <pc:docMk/>
            <pc:sldMk cId="3311820393" sldId="553"/>
            <ac:spMk id="2" creationId="{6D422A11-5A29-4690-9B07-9CF647529E4D}"/>
          </ac:spMkLst>
        </pc:spChg>
        <pc:spChg chg="mod">
          <ac:chgData name="Martina Brophy" userId="fcaec4e5-5e53-4e4f-8bd1-bc686d216368" providerId="ADAL" clId="{2A14640C-8042-4AB0-A0E7-845AB6E26E83}" dt="2024-07-18T10:32:32.619" v="1811" actId="20577"/>
          <ac:spMkLst>
            <pc:docMk/>
            <pc:sldMk cId="3311820393" sldId="553"/>
            <ac:spMk id="3" creationId="{52A98D62-C708-4BA5-8874-1EB02BE7E7BE}"/>
          </ac:spMkLst>
        </pc:spChg>
      </pc:sldChg>
      <pc:sldChg chg="addSp delSp modSp modNotesTx">
        <pc:chgData name="Martina Brophy" userId="fcaec4e5-5e53-4e4f-8bd1-bc686d216368" providerId="ADAL" clId="{2A14640C-8042-4AB0-A0E7-845AB6E26E83}" dt="2024-07-18T09:22:29.117" v="822" actId="1076"/>
        <pc:sldMkLst>
          <pc:docMk/>
          <pc:sldMk cId="569985360" sldId="554"/>
        </pc:sldMkLst>
        <pc:spChg chg="mod">
          <ac:chgData name="Martina Brophy" userId="fcaec4e5-5e53-4e4f-8bd1-bc686d216368" providerId="ADAL" clId="{2A14640C-8042-4AB0-A0E7-845AB6E26E83}" dt="2024-07-18T08:28:28.384" v="56" actId="20577"/>
          <ac:spMkLst>
            <pc:docMk/>
            <pc:sldMk cId="569985360" sldId="554"/>
            <ac:spMk id="2" creationId="{5EACB491-2490-4EF0-9D45-EDF21EB9C07E}"/>
          </ac:spMkLst>
        </pc:spChg>
        <pc:spChg chg="mod">
          <ac:chgData name="Martina Brophy" userId="fcaec4e5-5e53-4e4f-8bd1-bc686d216368" providerId="ADAL" clId="{2A14640C-8042-4AB0-A0E7-845AB6E26E83}" dt="2024-07-18T08:31:09.492" v="340" actId="948"/>
          <ac:spMkLst>
            <pc:docMk/>
            <pc:sldMk cId="569985360" sldId="554"/>
            <ac:spMk id="4" creationId="{E94B0C21-3987-4BCE-A85C-25BE70DE0467}"/>
          </ac:spMkLst>
        </pc:spChg>
        <pc:picChg chg="del">
          <ac:chgData name="Martina Brophy" userId="fcaec4e5-5e53-4e4f-8bd1-bc686d216368" providerId="ADAL" clId="{2A14640C-8042-4AB0-A0E7-845AB6E26E83}" dt="2024-07-18T08:30:02.466" v="333" actId="478"/>
          <ac:picMkLst>
            <pc:docMk/>
            <pc:sldMk cId="569985360" sldId="554"/>
            <ac:picMk id="3" creationId="{8979264A-FDCB-4F65-8C5E-5983437401CA}"/>
          </ac:picMkLst>
        </pc:picChg>
        <pc:picChg chg="add mod">
          <ac:chgData name="Martina Brophy" userId="fcaec4e5-5e53-4e4f-8bd1-bc686d216368" providerId="ADAL" clId="{2A14640C-8042-4AB0-A0E7-845AB6E26E83}" dt="2024-07-18T09:22:29.117" v="822" actId="1076"/>
          <ac:picMkLst>
            <pc:docMk/>
            <pc:sldMk cId="569985360" sldId="554"/>
            <ac:picMk id="6" creationId="{B2DEE2FA-B30A-4CDE-B5D2-994A4F67552A}"/>
          </ac:picMkLst>
        </pc:picChg>
      </pc:sldChg>
      <pc:sldChg chg="modSp del">
        <pc:chgData name="Martina Brophy" userId="fcaec4e5-5e53-4e4f-8bd1-bc686d216368" providerId="ADAL" clId="{2A14640C-8042-4AB0-A0E7-845AB6E26E83}" dt="2024-07-18T09:20:50.846" v="791" actId="2696"/>
        <pc:sldMkLst>
          <pc:docMk/>
          <pc:sldMk cId="2318259079" sldId="561"/>
        </pc:sldMkLst>
        <pc:spChg chg="mod">
          <ac:chgData name="Martina Brophy" userId="fcaec4e5-5e53-4e4f-8bd1-bc686d216368" providerId="ADAL" clId="{2A14640C-8042-4AB0-A0E7-845AB6E26E83}" dt="2024-07-18T09:06:32.712" v="601" actId="20577"/>
          <ac:spMkLst>
            <pc:docMk/>
            <pc:sldMk cId="2318259079" sldId="561"/>
            <ac:spMk id="2" creationId="{5EACB491-2490-4EF0-9D45-EDF21EB9C07E}"/>
          </ac:spMkLst>
        </pc:spChg>
        <pc:spChg chg="mod">
          <ac:chgData name="Martina Brophy" userId="fcaec4e5-5e53-4e4f-8bd1-bc686d216368" providerId="ADAL" clId="{2A14640C-8042-4AB0-A0E7-845AB6E26E83}" dt="2024-07-18T09:08:53.243" v="700" actId="113"/>
          <ac:spMkLst>
            <pc:docMk/>
            <pc:sldMk cId="2318259079" sldId="561"/>
            <ac:spMk id="9" creationId="{253F1D46-DF5C-470F-9EC1-FD4361ACB8A4}"/>
          </ac:spMkLst>
        </pc:spChg>
        <pc:spChg chg="mod">
          <ac:chgData name="Martina Brophy" userId="fcaec4e5-5e53-4e4f-8bd1-bc686d216368" providerId="ADAL" clId="{2A14640C-8042-4AB0-A0E7-845AB6E26E83}" dt="2024-07-18T09:09:38.725" v="708" actId="20577"/>
          <ac:spMkLst>
            <pc:docMk/>
            <pc:sldMk cId="2318259079" sldId="561"/>
            <ac:spMk id="10" creationId="{56F24BAF-4EF7-4360-8309-1CE203EAE2A0}"/>
          </ac:spMkLst>
        </pc:spChg>
        <pc:spChg chg="mod">
          <ac:chgData name="Martina Brophy" userId="fcaec4e5-5e53-4e4f-8bd1-bc686d216368" providerId="ADAL" clId="{2A14640C-8042-4AB0-A0E7-845AB6E26E83}" dt="2024-07-18T09:07:36.868" v="657" actId="20577"/>
          <ac:spMkLst>
            <pc:docMk/>
            <pc:sldMk cId="2318259079" sldId="561"/>
            <ac:spMk id="11" creationId="{AF9BC1C9-54E6-45C8-B934-C815FE8E9110}"/>
          </ac:spMkLst>
        </pc:spChg>
        <pc:spChg chg="mod">
          <ac:chgData name="Martina Brophy" userId="fcaec4e5-5e53-4e4f-8bd1-bc686d216368" providerId="ADAL" clId="{2A14640C-8042-4AB0-A0E7-845AB6E26E83}" dt="2024-07-18T09:09:53.646" v="711" actId="255"/>
          <ac:spMkLst>
            <pc:docMk/>
            <pc:sldMk cId="2318259079" sldId="561"/>
            <ac:spMk id="12" creationId="{171BCEE2-1322-4451-97A4-7C351FD07DDB}"/>
          </ac:spMkLst>
        </pc:spChg>
        <pc:spChg chg="mod">
          <ac:chgData name="Martina Brophy" userId="fcaec4e5-5e53-4e4f-8bd1-bc686d216368" providerId="ADAL" clId="{2A14640C-8042-4AB0-A0E7-845AB6E26E83}" dt="2024-07-18T09:07:57.748" v="676" actId="20577"/>
          <ac:spMkLst>
            <pc:docMk/>
            <pc:sldMk cId="2318259079" sldId="561"/>
            <ac:spMk id="13" creationId="{51252386-1329-4E7B-B9E3-CD4CAE57AF76}"/>
          </ac:spMkLst>
        </pc:spChg>
        <pc:spChg chg="mod">
          <ac:chgData name="Martina Brophy" userId="fcaec4e5-5e53-4e4f-8bd1-bc686d216368" providerId="ADAL" clId="{2A14640C-8042-4AB0-A0E7-845AB6E26E83}" dt="2024-07-18T09:10:06.716" v="713" actId="255"/>
          <ac:spMkLst>
            <pc:docMk/>
            <pc:sldMk cId="2318259079" sldId="561"/>
            <ac:spMk id="14" creationId="{EE4D36B6-7FB0-432B-B0B8-D6203D677880}"/>
          </ac:spMkLst>
        </pc:spChg>
        <pc:spChg chg="mod">
          <ac:chgData name="Martina Brophy" userId="fcaec4e5-5e53-4e4f-8bd1-bc686d216368" providerId="ADAL" clId="{2A14640C-8042-4AB0-A0E7-845AB6E26E83}" dt="2024-07-18T09:08:15.894" v="696" actId="20577"/>
          <ac:spMkLst>
            <pc:docMk/>
            <pc:sldMk cId="2318259079" sldId="561"/>
            <ac:spMk id="15" creationId="{4FE5F35C-0C8D-4D14-AEA3-2E7CAAD635E2}"/>
          </ac:spMkLst>
        </pc:spChg>
        <pc:spChg chg="mod">
          <ac:chgData name="Martina Brophy" userId="fcaec4e5-5e53-4e4f-8bd1-bc686d216368" providerId="ADAL" clId="{2A14640C-8042-4AB0-A0E7-845AB6E26E83}" dt="2024-07-18T09:08:22.766" v="697"/>
          <ac:spMkLst>
            <pc:docMk/>
            <pc:sldMk cId="2318259079" sldId="561"/>
            <ac:spMk id="16" creationId="{E7689812-40E9-4FD7-BD91-37F277647158}"/>
          </ac:spMkLst>
        </pc:spChg>
        <pc:grpChg chg="mod">
          <ac:chgData name="Martina Brophy" userId="fcaec4e5-5e53-4e4f-8bd1-bc686d216368" providerId="ADAL" clId="{2A14640C-8042-4AB0-A0E7-845AB6E26E83}" dt="2024-07-18T09:08:41.362" v="698" actId="14100"/>
          <ac:grpSpMkLst>
            <pc:docMk/>
            <pc:sldMk cId="2318259079" sldId="561"/>
            <ac:grpSpMk id="8" creationId="{DBCD4CE4-8F9A-4BE6-8A1E-C1BF6473CBA3}"/>
          </ac:grpSpMkLst>
        </pc:grpChg>
      </pc:sldChg>
      <pc:sldChg chg="addSp delSp modSp">
        <pc:chgData name="Martina Brophy" userId="fcaec4e5-5e53-4e4f-8bd1-bc686d216368" providerId="ADAL" clId="{2A14640C-8042-4AB0-A0E7-845AB6E26E83}" dt="2024-07-18T10:35:54.593" v="1824" actId="20577"/>
        <pc:sldMkLst>
          <pc:docMk/>
          <pc:sldMk cId="3008724748" sldId="562"/>
        </pc:sldMkLst>
        <pc:spChg chg="mod">
          <ac:chgData name="Martina Brophy" userId="fcaec4e5-5e53-4e4f-8bd1-bc686d216368" providerId="ADAL" clId="{2A14640C-8042-4AB0-A0E7-845AB6E26E83}" dt="2024-07-18T08:54:42.400" v="357" actId="20577"/>
          <ac:spMkLst>
            <pc:docMk/>
            <pc:sldMk cId="3008724748" sldId="562"/>
            <ac:spMk id="2" creationId="{5EACB491-2490-4EF0-9D45-EDF21EB9C07E}"/>
          </ac:spMkLst>
        </pc:spChg>
        <pc:spChg chg="mod">
          <ac:chgData name="Martina Brophy" userId="fcaec4e5-5e53-4e4f-8bd1-bc686d216368" providerId="ADAL" clId="{2A14640C-8042-4AB0-A0E7-845AB6E26E83}" dt="2024-07-18T08:54:52.989" v="366" actId="20577"/>
          <ac:spMkLst>
            <pc:docMk/>
            <pc:sldMk cId="3008724748" sldId="562"/>
            <ac:spMk id="25" creationId="{769421E3-5A2E-4E5E-9C3B-F0B8D2C44996}"/>
          </ac:spMkLst>
        </pc:spChg>
        <pc:spChg chg="del">
          <ac:chgData name="Martina Brophy" userId="fcaec4e5-5e53-4e4f-8bd1-bc686d216368" providerId="ADAL" clId="{2A14640C-8042-4AB0-A0E7-845AB6E26E83}" dt="2024-07-18T08:59:10.977" v="533" actId="478"/>
          <ac:spMkLst>
            <pc:docMk/>
            <pc:sldMk cId="3008724748" sldId="562"/>
            <ac:spMk id="26" creationId="{11641D1C-F613-40B5-941B-A81C5E4C8DBD}"/>
          </ac:spMkLst>
        </pc:spChg>
        <pc:spChg chg="mod">
          <ac:chgData name="Martina Brophy" userId="fcaec4e5-5e53-4e4f-8bd1-bc686d216368" providerId="ADAL" clId="{2A14640C-8042-4AB0-A0E7-845AB6E26E83}" dt="2024-07-18T08:55:03.029" v="378" actId="20577"/>
          <ac:spMkLst>
            <pc:docMk/>
            <pc:sldMk cId="3008724748" sldId="562"/>
            <ac:spMk id="27" creationId="{C59F34B6-332D-4AF6-80E9-4243E46C31A4}"/>
          </ac:spMkLst>
        </pc:spChg>
        <pc:spChg chg="del">
          <ac:chgData name="Martina Brophy" userId="fcaec4e5-5e53-4e4f-8bd1-bc686d216368" providerId="ADAL" clId="{2A14640C-8042-4AB0-A0E7-845AB6E26E83}" dt="2024-07-18T08:59:15.538" v="534" actId="478"/>
          <ac:spMkLst>
            <pc:docMk/>
            <pc:sldMk cId="3008724748" sldId="562"/>
            <ac:spMk id="28" creationId="{95DC01E0-7708-43EB-A4FE-75A676A8F17E}"/>
          </ac:spMkLst>
        </pc:spChg>
        <pc:spChg chg="mod">
          <ac:chgData name="Martina Brophy" userId="fcaec4e5-5e53-4e4f-8bd1-bc686d216368" providerId="ADAL" clId="{2A14640C-8042-4AB0-A0E7-845AB6E26E83}" dt="2024-07-18T08:55:11.746" v="381" actId="20577"/>
          <ac:spMkLst>
            <pc:docMk/>
            <pc:sldMk cId="3008724748" sldId="562"/>
            <ac:spMk id="29" creationId="{E52C1017-9F1C-432F-902D-C849EE257012}"/>
          </ac:spMkLst>
        </pc:spChg>
        <pc:spChg chg="del">
          <ac:chgData name="Martina Brophy" userId="fcaec4e5-5e53-4e4f-8bd1-bc686d216368" providerId="ADAL" clId="{2A14640C-8042-4AB0-A0E7-845AB6E26E83}" dt="2024-07-18T08:59:17.530" v="535" actId="478"/>
          <ac:spMkLst>
            <pc:docMk/>
            <pc:sldMk cId="3008724748" sldId="562"/>
            <ac:spMk id="30" creationId="{7BE3D13A-6AF7-4E93-9934-5D84C9F5DF31}"/>
          </ac:spMkLst>
        </pc:spChg>
        <pc:spChg chg="mod">
          <ac:chgData name="Martina Brophy" userId="fcaec4e5-5e53-4e4f-8bd1-bc686d216368" providerId="ADAL" clId="{2A14640C-8042-4AB0-A0E7-845AB6E26E83}" dt="2024-07-18T08:57:19.167" v="402" actId="20577"/>
          <ac:spMkLst>
            <pc:docMk/>
            <pc:sldMk cId="3008724748" sldId="562"/>
            <ac:spMk id="31" creationId="{A58C387D-F6F4-4C4E-AEA4-409A3C979FF6}"/>
          </ac:spMkLst>
        </pc:spChg>
        <pc:spChg chg="del">
          <ac:chgData name="Martina Brophy" userId="fcaec4e5-5e53-4e4f-8bd1-bc686d216368" providerId="ADAL" clId="{2A14640C-8042-4AB0-A0E7-845AB6E26E83}" dt="2024-07-18T08:59:19.798" v="536" actId="478"/>
          <ac:spMkLst>
            <pc:docMk/>
            <pc:sldMk cId="3008724748" sldId="562"/>
            <ac:spMk id="32" creationId="{1465CD4F-D314-4634-83CD-3F0DE6BEE141}"/>
          </ac:spMkLst>
        </pc:spChg>
        <pc:spChg chg="mod">
          <ac:chgData name="Martina Brophy" userId="fcaec4e5-5e53-4e4f-8bd1-bc686d216368" providerId="ADAL" clId="{2A14640C-8042-4AB0-A0E7-845AB6E26E83}" dt="2024-07-18T08:57:50.864" v="425" actId="20577"/>
          <ac:spMkLst>
            <pc:docMk/>
            <pc:sldMk cId="3008724748" sldId="562"/>
            <ac:spMk id="33" creationId="{530510D2-5E83-45F2-A668-38992E548FBF}"/>
          </ac:spMkLst>
        </pc:spChg>
        <pc:spChg chg="del">
          <ac:chgData name="Martina Brophy" userId="fcaec4e5-5e53-4e4f-8bd1-bc686d216368" providerId="ADAL" clId="{2A14640C-8042-4AB0-A0E7-845AB6E26E83}" dt="2024-07-18T08:59:26.077" v="537" actId="478"/>
          <ac:spMkLst>
            <pc:docMk/>
            <pc:sldMk cId="3008724748" sldId="562"/>
            <ac:spMk id="34" creationId="{7E21C091-472F-4A88-A333-FCFC0FBF567B}"/>
          </ac:spMkLst>
        </pc:spChg>
        <pc:spChg chg="mod">
          <ac:chgData name="Martina Brophy" userId="fcaec4e5-5e53-4e4f-8bd1-bc686d216368" providerId="ADAL" clId="{2A14640C-8042-4AB0-A0E7-845AB6E26E83}" dt="2024-07-18T08:58:02.661" v="444" actId="20577"/>
          <ac:spMkLst>
            <pc:docMk/>
            <pc:sldMk cId="3008724748" sldId="562"/>
            <ac:spMk id="35" creationId="{405AD94A-EAA4-4714-8357-ADAFFF475400}"/>
          </ac:spMkLst>
        </pc:spChg>
        <pc:spChg chg="del">
          <ac:chgData name="Martina Brophy" userId="fcaec4e5-5e53-4e4f-8bd1-bc686d216368" providerId="ADAL" clId="{2A14640C-8042-4AB0-A0E7-845AB6E26E83}" dt="2024-07-18T08:59:27.624" v="538" actId="478"/>
          <ac:spMkLst>
            <pc:docMk/>
            <pc:sldMk cId="3008724748" sldId="562"/>
            <ac:spMk id="36" creationId="{22033B87-0EEC-46C1-BB57-1A301C879299}"/>
          </ac:spMkLst>
        </pc:spChg>
        <pc:spChg chg="mod">
          <ac:chgData name="Martina Brophy" userId="fcaec4e5-5e53-4e4f-8bd1-bc686d216368" providerId="ADAL" clId="{2A14640C-8042-4AB0-A0E7-845AB6E26E83}" dt="2024-07-18T08:58:23.784" v="487" actId="20577"/>
          <ac:spMkLst>
            <pc:docMk/>
            <pc:sldMk cId="3008724748" sldId="562"/>
            <ac:spMk id="37" creationId="{6647E4C6-B25A-481E-A46C-ABCB5BEA37FB}"/>
          </ac:spMkLst>
        </pc:spChg>
        <pc:spChg chg="del">
          <ac:chgData name="Martina Brophy" userId="fcaec4e5-5e53-4e4f-8bd1-bc686d216368" providerId="ADAL" clId="{2A14640C-8042-4AB0-A0E7-845AB6E26E83}" dt="2024-07-18T08:59:32.490" v="539" actId="478"/>
          <ac:spMkLst>
            <pc:docMk/>
            <pc:sldMk cId="3008724748" sldId="562"/>
            <ac:spMk id="38" creationId="{341795EC-674C-42B1-B98C-181C9C1D1BB3}"/>
          </ac:spMkLst>
        </pc:spChg>
        <pc:spChg chg="mod">
          <ac:chgData name="Martina Brophy" userId="fcaec4e5-5e53-4e4f-8bd1-bc686d216368" providerId="ADAL" clId="{2A14640C-8042-4AB0-A0E7-845AB6E26E83}" dt="2024-07-18T10:35:54.593" v="1824" actId="20577"/>
          <ac:spMkLst>
            <pc:docMk/>
            <pc:sldMk cId="3008724748" sldId="562"/>
            <ac:spMk id="39" creationId="{299A579A-64A1-42EC-907A-041BE2743943}"/>
          </ac:spMkLst>
        </pc:spChg>
        <pc:spChg chg="del">
          <ac:chgData name="Martina Brophy" userId="fcaec4e5-5e53-4e4f-8bd1-bc686d216368" providerId="ADAL" clId="{2A14640C-8042-4AB0-A0E7-845AB6E26E83}" dt="2024-07-18T08:59:34.508" v="540" actId="478"/>
          <ac:spMkLst>
            <pc:docMk/>
            <pc:sldMk cId="3008724748" sldId="562"/>
            <ac:spMk id="40" creationId="{15C9DEBA-7E77-4E81-8D87-842E510AC539}"/>
          </ac:spMkLst>
        </pc:spChg>
        <pc:spChg chg="del">
          <ac:chgData name="Martina Brophy" userId="fcaec4e5-5e53-4e4f-8bd1-bc686d216368" providerId="ADAL" clId="{2A14640C-8042-4AB0-A0E7-845AB6E26E83}" dt="2024-07-18T08:58:49.720" v="524" actId="478"/>
          <ac:spMkLst>
            <pc:docMk/>
            <pc:sldMk cId="3008724748" sldId="562"/>
            <ac:spMk id="41" creationId="{589202B7-87F6-4C5F-9C1B-982146BDA38C}"/>
          </ac:spMkLst>
        </pc:spChg>
        <pc:spChg chg="del">
          <ac:chgData name="Martina Brophy" userId="fcaec4e5-5e53-4e4f-8bd1-bc686d216368" providerId="ADAL" clId="{2A14640C-8042-4AB0-A0E7-845AB6E26E83}" dt="2024-07-18T08:58:52.172" v="525" actId="478"/>
          <ac:spMkLst>
            <pc:docMk/>
            <pc:sldMk cId="3008724748" sldId="562"/>
            <ac:spMk id="42" creationId="{F9B67D81-1A00-4FB5-A8C6-EE19852B49AD}"/>
          </ac:spMkLst>
        </pc:spChg>
        <pc:spChg chg="del">
          <ac:chgData name="Martina Brophy" userId="fcaec4e5-5e53-4e4f-8bd1-bc686d216368" providerId="ADAL" clId="{2A14640C-8042-4AB0-A0E7-845AB6E26E83}" dt="2024-07-18T08:58:56.201" v="528" actId="478"/>
          <ac:spMkLst>
            <pc:docMk/>
            <pc:sldMk cId="3008724748" sldId="562"/>
            <ac:spMk id="43" creationId="{BBC29AFC-2063-48E8-8FE7-280EFFF50D50}"/>
          </ac:spMkLst>
        </pc:spChg>
        <pc:spChg chg="del">
          <ac:chgData name="Martina Brophy" userId="fcaec4e5-5e53-4e4f-8bd1-bc686d216368" providerId="ADAL" clId="{2A14640C-8042-4AB0-A0E7-845AB6E26E83}" dt="2024-07-18T08:58:58.321" v="529" actId="478"/>
          <ac:spMkLst>
            <pc:docMk/>
            <pc:sldMk cId="3008724748" sldId="562"/>
            <ac:spMk id="44" creationId="{2FF3425B-5FAD-431F-A042-36399D097869}"/>
          </ac:spMkLst>
        </pc:spChg>
        <pc:spChg chg="del">
          <ac:chgData name="Martina Brophy" userId="fcaec4e5-5e53-4e4f-8bd1-bc686d216368" providerId="ADAL" clId="{2A14640C-8042-4AB0-A0E7-845AB6E26E83}" dt="2024-07-18T08:59:00.005" v="530" actId="478"/>
          <ac:spMkLst>
            <pc:docMk/>
            <pc:sldMk cId="3008724748" sldId="562"/>
            <ac:spMk id="45" creationId="{2E2E4B80-4B96-4CBC-8FC2-99D84DD4546A}"/>
          </ac:spMkLst>
        </pc:spChg>
        <pc:spChg chg="del">
          <ac:chgData name="Martina Brophy" userId="fcaec4e5-5e53-4e4f-8bd1-bc686d216368" providerId="ADAL" clId="{2A14640C-8042-4AB0-A0E7-845AB6E26E83}" dt="2024-07-18T08:59:01.923" v="531" actId="478"/>
          <ac:spMkLst>
            <pc:docMk/>
            <pc:sldMk cId="3008724748" sldId="562"/>
            <ac:spMk id="46" creationId="{562A753C-EAC8-4ED7-B8B9-F6D06B447450}"/>
          </ac:spMkLst>
        </pc:spChg>
        <pc:grpChg chg="add del mod">
          <ac:chgData name="Martina Brophy" userId="fcaec4e5-5e53-4e4f-8bd1-bc686d216368" providerId="ADAL" clId="{2A14640C-8042-4AB0-A0E7-845AB6E26E83}" dt="2024-07-18T08:59:05.994" v="532" actId="14100"/>
          <ac:grpSpMkLst>
            <pc:docMk/>
            <pc:sldMk cId="3008724748" sldId="562"/>
            <ac:grpSpMk id="24" creationId="{9914A187-88E4-428F-8B4F-B4E10B71BF4E}"/>
          </ac:grpSpMkLst>
        </pc:grpChg>
        <pc:picChg chg="add mod">
          <ac:chgData name="Martina Brophy" userId="fcaec4e5-5e53-4e4f-8bd1-bc686d216368" providerId="ADAL" clId="{2A14640C-8042-4AB0-A0E7-845AB6E26E83}" dt="2024-07-18T09:05:56.240" v="588" actId="1076"/>
          <ac:picMkLst>
            <pc:docMk/>
            <pc:sldMk cId="3008724748" sldId="562"/>
            <ac:picMk id="5" creationId="{CCEF98CB-CBDF-4E9F-9547-99DC837DCB1E}"/>
          </ac:picMkLst>
        </pc:picChg>
        <pc:picChg chg="add mod">
          <ac:chgData name="Martina Brophy" userId="fcaec4e5-5e53-4e4f-8bd1-bc686d216368" providerId="ADAL" clId="{2A14640C-8042-4AB0-A0E7-845AB6E26E83}" dt="2024-07-18T09:04:11.080" v="569" actId="14100"/>
          <ac:picMkLst>
            <pc:docMk/>
            <pc:sldMk cId="3008724748" sldId="562"/>
            <ac:picMk id="7" creationId="{53DDED3E-921B-429C-8BFC-78B9A138AB66}"/>
          </ac:picMkLst>
        </pc:picChg>
        <pc:picChg chg="add mod">
          <ac:chgData name="Martina Brophy" userId="fcaec4e5-5e53-4e4f-8bd1-bc686d216368" providerId="ADAL" clId="{2A14640C-8042-4AB0-A0E7-845AB6E26E83}" dt="2024-07-18T09:04:07.864" v="568" actId="1076"/>
          <ac:picMkLst>
            <pc:docMk/>
            <pc:sldMk cId="3008724748" sldId="562"/>
            <ac:picMk id="9" creationId="{42A41A7B-EDBD-4033-8163-2B1CDDFED5FD}"/>
          </ac:picMkLst>
        </pc:picChg>
        <pc:picChg chg="add mod">
          <ac:chgData name="Martina Brophy" userId="fcaec4e5-5e53-4e4f-8bd1-bc686d216368" providerId="ADAL" clId="{2A14640C-8042-4AB0-A0E7-845AB6E26E83}" dt="2024-07-18T09:02:45.425" v="558" actId="1076"/>
          <ac:picMkLst>
            <pc:docMk/>
            <pc:sldMk cId="3008724748" sldId="562"/>
            <ac:picMk id="11" creationId="{7F77215D-E883-416E-8441-D867320ACC76}"/>
          </ac:picMkLst>
        </pc:picChg>
        <pc:picChg chg="add mod">
          <ac:chgData name="Martina Brophy" userId="fcaec4e5-5e53-4e4f-8bd1-bc686d216368" providerId="ADAL" clId="{2A14640C-8042-4AB0-A0E7-845AB6E26E83}" dt="2024-07-18T09:03:58.625" v="565" actId="1076"/>
          <ac:picMkLst>
            <pc:docMk/>
            <pc:sldMk cId="3008724748" sldId="562"/>
            <ac:picMk id="13" creationId="{1A0DA017-F810-48CD-9E59-6713A4BAD90C}"/>
          </ac:picMkLst>
        </pc:picChg>
        <pc:picChg chg="add mod">
          <ac:chgData name="Martina Brophy" userId="fcaec4e5-5e53-4e4f-8bd1-bc686d216368" providerId="ADAL" clId="{2A14640C-8042-4AB0-A0E7-845AB6E26E83}" dt="2024-07-18T09:04:37.808" v="575" actId="1076"/>
          <ac:picMkLst>
            <pc:docMk/>
            <pc:sldMk cId="3008724748" sldId="562"/>
            <ac:picMk id="15" creationId="{5EE1AAEC-6ED2-42B1-BC9F-DA1068A768F5}"/>
          </ac:picMkLst>
        </pc:picChg>
        <pc:picChg chg="add mod">
          <ac:chgData name="Martina Brophy" userId="fcaec4e5-5e53-4e4f-8bd1-bc686d216368" providerId="ADAL" clId="{2A14640C-8042-4AB0-A0E7-845AB6E26E83}" dt="2024-07-18T09:05:50.543" v="587" actId="1076"/>
          <ac:picMkLst>
            <pc:docMk/>
            <pc:sldMk cId="3008724748" sldId="562"/>
            <ac:picMk id="17" creationId="{4804AF77-0C86-44B7-85BA-53DF8454E70F}"/>
          </ac:picMkLst>
        </pc:picChg>
        <pc:picChg chg="add mod">
          <ac:chgData name="Martina Brophy" userId="fcaec4e5-5e53-4e4f-8bd1-bc686d216368" providerId="ADAL" clId="{2A14640C-8042-4AB0-A0E7-845AB6E26E83}" dt="2024-07-18T09:05:44.177" v="586" actId="1076"/>
          <ac:picMkLst>
            <pc:docMk/>
            <pc:sldMk cId="3008724748" sldId="562"/>
            <ac:picMk id="19" creationId="{D6AFFA29-4C30-45F9-B991-0DD1B2037903}"/>
          </ac:picMkLst>
        </pc:picChg>
      </pc:sldChg>
      <pc:sldChg chg="addSp delSp modSp">
        <pc:chgData name="Martina Brophy" userId="fcaec4e5-5e53-4e4f-8bd1-bc686d216368" providerId="ADAL" clId="{2A14640C-8042-4AB0-A0E7-845AB6E26E83}" dt="2024-07-18T10:40:06.079" v="1842" actId="14100"/>
        <pc:sldMkLst>
          <pc:docMk/>
          <pc:sldMk cId="733730705" sldId="563"/>
        </pc:sldMkLst>
        <pc:spChg chg="add del mod">
          <ac:chgData name="Martina Brophy" userId="fcaec4e5-5e53-4e4f-8bd1-bc686d216368" providerId="ADAL" clId="{2A14640C-8042-4AB0-A0E7-845AB6E26E83}" dt="2024-07-18T09:15:57.610" v="744" actId="478"/>
          <ac:spMkLst>
            <pc:docMk/>
            <pc:sldMk cId="733730705" sldId="563"/>
            <ac:spMk id="5" creationId="{0B9A8EA2-64B5-4057-A36B-E72687AA8C56}"/>
          </ac:spMkLst>
        </pc:spChg>
        <pc:spChg chg="mod ord">
          <ac:chgData name="Martina Brophy" userId="fcaec4e5-5e53-4e4f-8bd1-bc686d216368" providerId="ADAL" clId="{2A14640C-8042-4AB0-A0E7-845AB6E26E83}" dt="2024-07-18T10:39:45.394" v="1841" actId="12"/>
          <ac:spMkLst>
            <pc:docMk/>
            <pc:sldMk cId="733730705" sldId="563"/>
            <ac:spMk id="18" creationId="{17EF45D7-DF80-4091-A51F-06C1303FD569}"/>
          </ac:spMkLst>
        </pc:spChg>
        <pc:spChg chg="mod ord">
          <ac:chgData name="Martina Brophy" userId="fcaec4e5-5e53-4e4f-8bd1-bc686d216368" providerId="ADAL" clId="{2A14640C-8042-4AB0-A0E7-845AB6E26E83}" dt="2024-07-18T10:39:25.207" v="1837" actId="14100"/>
          <ac:spMkLst>
            <pc:docMk/>
            <pc:sldMk cId="733730705" sldId="563"/>
            <ac:spMk id="20" creationId="{73629CD2-4840-437F-8CCB-6FBF9B2532D7}"/>
          </ac:spMkLst>
        </pc:spChg>
        <pc:spChg chg="mod ord">
          <ac:chgData name="Martina Brophy" userId="fcaec4e5-5e53-4e4f-8bd1-bc686d216368" providerId="ADAL" clId="{2A14640C-8042-4AB0-A0E7-845AB6E26E83}" dt="2024-07-18T10:40:06.079" v="1842" actId="14100"/>
          <ac:spMkLst>
            <pc:docMk/>
            <pc:sldMk cId="733730705" sldId="563"/>
            <ac:spMk id="22" creationId="{4CFE7027-6831-438B-B4C5-363803771F97}"/>
          </ac:spMkLst>
        </pc:spChg>
        <pc:spChg chg="mod ord">
          <ac:chgData name="Martina Brophy" userId="fcaec4e5-5e53-4e4f-8bd1-bc686d216368" providerId="ADAL" clId="{2A14640C-8042-4AB0-A0E7-845AB6E26E83}" dt="2024-07-18T10:39:20.343" v="1836" actId="14100"/>
          <ac:spMkLst>
            <pc:docMk/>
            <pc:sldMk cId="733730705" sldId="563"/>
            <ac:spMk id="24" creationId="{8758F848-148A-40F6-BBD3-9ACB2493BF88}"/>
          </ac:spMkLst>
        </pc:spChg>
        <pc:grpChg chg="del">
          <ac:chgData name="Martina Brophy" userId="fcaec4e5-5e53-4e4f-8bd1-bc686d216368" providerId="ADAL" clId="{2A14640C-8042-4AB0-A0E7-845AB6E26E83}" dt="2024-07-18T09:10:44.328" v="714" actId="478"/>
          <ac:grpSpMkLst>
            <pc:docMk/>
            <pc:sldMk cId="733730705" sldId="563"/>
            <ac:grpSpMk id="8" creationId="{DBCD4CE4-8F9A-4BE6-8A1E-C1BF6473CBA3}"/>
          </ac:grpSpMkLst>
        </pc:grpChg>
        <pc:grpChg chg="mod">
          <ac:chgData name="Martina Brophy" userId="fcaec4e5-5e53-4e4f-8bd1-bc686d216368" providerId="ADAL" clId="{2A14640C-8042-4AB0-A0E7-845AB6E26E83}" dt="2024-07-18T10:37:15.188" v="1825" actId="18245"/>
          <ac:grpSpMkLst>
            <pc:docMk/>
            <pc:sldMk cId="733730705" sldId="563"/>
            <ac:grpSpMk id="17" creationId="{6230E986-EE48-466E-8918-086CB7DAE70B}"/>
          </ac:grpSpMkLst>
        </pc:grpChg>
        <pc:graphicFrameChg chg="add del mod">
          <ac:chgData name="Martina Brophy" userId="fcaec4e5-5e53-4e4f-8bd1-bc686d216368" providerId="ADAL" clId="{2A14640C-8042-4AB0-A0E7-845AB6E26E83}" dt="2024-07-18T09:15:54.883" v="743" actId="478"/>
          <ac:graphicFrameMkLst>
            <pc:docMk/>
            <pc:sldMk cId="733730705" sldId="563"/>
            <ac:graphicFrameMk id="3" creationId="{4E6E3766-82A6-4218-A838-68DF20433BAA}"/>
          </ac:graphicFrameMkLst>
        </pc:graphicFrameChg>
        <pc:graphicFrameChg chg="add del mod">
          <ac:chgData name="Martina Brophy" userId="fcaec4e5-5e53-4e4f-8bd1-bc686d216368" providerId="ADAL" clId="{2A14640C-8042-4AB0-A0E7-845AB6E26E83}" dt="2024-07-18T09:16:21.474" v="746" actId="1032"/>
          <ac:graphicFrameMkLst>
            <pc:docMk/>
            <pc:sldMk cId="733730705" sldId="563"/>
            <ac:graphicFrameMk id="6" creationId="{158AB06A-BFAF-4AA2-8BBF-84FF3D4CE8E1}"/>
          </ac:graphicFrameMkLst>
        </pc:graphicFrameChg>
        <pc:graphicFrameChg chg="add del mod">
          <ac:chgData name="Martina Brophy" userId="fcaec4e5-5e53-4e4f-8bd1-bc686d216368" providerId="ADAL" clId="{2A14640C-8042-4AB0-A0E7-845AB6E26E83}" dt="2024-07-18T10:37:15.188" v="1825" actId="18245"/>
          <ac:graphicFrameMkLst>
            <pc:docMk/>
            <pc:sldMk cId="733730705" sldId="563"/>
            <ac:graphicFrameMk id="7" creationId="{FD59FF45-D329-491F-A66F-AACB190E728E}"/>
          </ac:graphicFrameMkLst>
        </pc:graphicFrameChg>
      </pc:sldChg>
      <pc:sldChg chg="addSp delSp modSp modNotesTx">
        <pc:chgData name="Martina Brophy" userId="fcaec4e5-5e53-4e4f-8bd1-bc686d216368" providerId="ADAL" clId="{2A14640C-8042-4AB0-A0E7-845AB6E26E83}" dt="2024-07-18T10:41:21.324" v="1855" actId="20577"/>
        <pc:sldMkLst>
          <pc:docMk/>
          <pc:sldMk cId="4247074535" sldId="564"/>
        </pc:sldMkLst>
        <pc:spChg chg="mod">
          <ac:chgData name="Martina Brophy" userId="fcaec4e5-5e53-4e4f-8bd1-bc686d216368" providerId="ADAL" clId="{2A14640C-8042-4AB0-A0E7-845AB6E26E83}" dt="2024-07-18T09:22:59.340" v="834"/>
          <ac:spMkLst>
            <pc:docMk/>
            <pc:sldMk cId="4247074535" sldId="564"/>
            <ac:spMk id="2" creationId="{5EACB491-2490-4EF0-9D45-EDF21EB9C07E}"/>
          </ac:spMkLst>
        </pc:spChg>
        <pc:spChg chg="mod">
          <ac:chgData name="Martina Brophy" userId="fcaec4e5-5e53-4e4f-8bd1-bc686d216368" providerId="ADAL" clId="{2A14640C-8042-4AB0-A0E7-845AB6E26E83}" dt="2024-07-18T10:41:21.324" v="1855" actId="20577"/>
          <ac:spMkLst>
            <pc:docMk/>
            <pc:sldMk cId="4247074535" sldId="564"/>
            <ac:spMk id="4" creationId="{E94B0C21-3987-4BCE-A85C-25BE70DE0467}"/>
          </ac:spMkLst>
        </pc:spChg>
        <pc:picChg chg="del">
          <ac:chgData name="Martina Brophy" userId="fcaec4e5-5e53-4e4f-8bd1-bc686d216368" providerId="ADAL" clId="{2A14640C-8042-4AB0-A0E7-845AB6E26E83}" dt="2024-07-18T09:21:23.015" v="795" actId="478"/>
          <ac:picMkLst>
            <pc:docMk/>
            <pc:sldMk cId="4247074535" sldId="564"/>
            <ac:picMk id="6" creationId="{B2DEE2FA-B30A-4CDE-B5D2-994A4F67552A}"/>
          </ac:picMkLst>
        </pc:picChg>
        <pc:picChg chg="add mod">
          <ac:chgData name="Martina Brophy" userId="fcaec4e5-5e53-4e4f-8bd1-bc686d216368" providerId="ADAL" clId="{2A14640C-8042-4AB0-A0E7-845AB6E26E83}" dt="2024-07-18T10:41:12.633" v="1845" actId="962"/>
          <ac:picMkLst>
            <pc:docMk/>
            <pc:sldMk cId="4247074535" sldId="564"/>
            <ac:picMk id="1026" creationId="{62F18474-4C0B-4B96-9317-9FF3E0B18C09}"/>
          </ac:picMkLst>
        </pc:picChg>
      </pc:sldChg>
      <pc:sldChg chg="addSp delSp modSp">
        <pc:chgData name="Martina Brophy" userId="fcaec4e5-5e53-4e4f-8bd1-bc686d216368" providerId="ADAL" clId="{2A14640C-8042-4AB0-A0E7-845AB6E26E83}" dt="2024-07-18T10:43:52.381" v="1864" actId="20577"/>
        <pc:sldMkLst>
          <pc:docMk/>
          <pc:sldMk cId="1225141038" sldId="565"/>
        </pc:sldMkLst>
        <pc:spChg chg="mod">
          <ac:chgData name="Martina Brophy" userId="fcaec4e5-5e53-4e4f-8bd1-bc686d216368" providerId="ADAL" clId="{2A14640C-8042-4AB0-A0E7-845AB6E26E83}" dt="2024-07-18T10:43:52.381" v="1864" actId="20577"/>
          <ac:spMkLst>
            <pc:docMk/>
            <pc:sldMk cId="1225141038" sldId="565"/>
            <ac:spMk id="2" creationId="{5EACB491-2490-4EF0-9D45-EDF21EB9C07E}"/>
          </ac:spMkLst>
        </pc:spChg>
        <pc:spChg chg="mod">
          <ac:chgData name="Martina Brophy" userId="fcaec4e5-5e53-4e4f-8bd1-bc686d216368" providerId="ADAL" clId="{2A14640C-8042-4AB0-A0E7-845AB6E26E83}" dt="2024-07-18T10:42:01.162" v="1856" actId="20577"/>
          <ac:spMkLst>
            <pc:docMk/>
            <pc:sldMk cId="1225141038" sldId="565"/>
            <ac:spMk id="4" creationId="{E94B0C21-3987-4BCE-A85C-25BE70DE0467}"/>
          </ac:spMkLst>
        </pc:spChg>
        <pc:picChg chg="add mod">
          <ac:chgData name="Martina Brophy" userId="fcaec4e5-5e53-4e4f-8bd1-bc686d216368" providerId="ADAL" clId="{2A14640C-8042-4AB0-A0E7-845AB6E26E83}" dt="2024-07-18T09:34:00.675" v="933" actId="1076"/>
          <ac:picMkLst>
            <pc:docMk/>
            <pc:sldMk cId="1225141038" sldId="565"/>
            <ac:picMk id="3" creationId="{DEC87FD6-6235-4974-8359-48F2AB301C3C}"/>
          </ac:picMkLst>
        </pc:picChg>
        <pc:picChg chg="del">
          <ac:chgData name="Martina Brophy" userId="fcaec4e5-5e53-4e4f-8bd1-bc686d216368" providerId="ADAL" clId="{2A14640C-8042-4AB0-A0E7-845AB6E26E83}" dt="2024-07-18T09:27:37.868" v="883" actId="478"/>
          <ac:picMkLst>
            <pc:docMk/>
            <pc:sldMk cId="1225141038" sldId="565"/>
            <ac:picMk id="1026" creationId="{62F18474-4C0B-4B96-9317-9FF3E0B18C09}"/>
          </ac:picMkLst>
        </pc:picChg>
      </pc:sldChg>
      <pc:sldChg chg="addSp delSp modSp modNotesTx">
        <pc:chgData name="Martina Brophy" userId="fcaec4e5-5e53-4e4f-8bd1-bc686d216368" providerId="ADAL" clId="{2A14640C-8042-4AB0-A0E7-845AB6E26E83}" dt="2024-07-18T10:45:19.605" v="1966" actId="20577"/>
        <pc:sldMkLst>
          <pc:docMk/>
          <pc:sldMk cId="788986797" sldId="566"/>
        </pc:sldMkLst>
        <pc:spChg chg="mod">
          <ac:chgData name="Martina Brophy" userId="fcaec4e5-5e53-4e4f-8bd1-bc686d216368" providerId="ADAL" clId="{2A14640C-8042-4AB0-A0E7-845AB6E26E83}" dt="2024-07-18T10:43:49.946" v="1863" actId="20577"/>
          <ac:spMkLst>
            <pc:docMk/>
            <pc:sldMk cId="788986797" sldId="566"/>
            <ac:spMk id="2" creationId="{5EACB491-2490-4EF0-9D45-EDF21EB9C07E}"/>
          </ac:spMkLst>
        </pc:spChg>
        <pc:spChg chg="mod">
          <ac:chgData name="Martina Brophy" userId="fcaec4e5-5e53-4e4f-8bd1-bc686d216368" providerId="ADAL" clId="{2A14640C-8042-4AB0-A0E7-845AB6E26E83}" dt="2024-07-18T10:45:19.605" v="1966" actId="20577"/>
          <ac:spMkLst>
            <pc:docMk/>
            <pc:sldMk cId="788986797" sldId="566"/>
            <ac:spMk id="4" creationId="{E94B0C21-3987-4BCE-A85C-25BE70DE0467}"/>
          </ac:spMkLst>
        </pc:spChg>
        <pc:picChg chg="del">
          <ac:chgData name="Martina Brophy" userId="fcaec4e5-5e53-4e4f-8bd1-bc686d216368" providerId="ADAL" clId="{2A14640C-8042-4AB0-A0E7-845AB6E26E83}" dt="2024-07-18T09:37:35.908" v="1154" actId="478"/>
          <ac:picMkLst>
            <pc:docMk/>
            <pc:sldMk cId="788986797" sldId="566"/>
            <ac:picMk id="3" creationId="{DEC87FD6-6235-4974-8359-48F2AB301C3C}"/>
          </ac:picMkLst>
        </pc:picChg>
        <pc:picChg chg="add mod">
          <ac:chgData name="Martina Brophy" userId="fcaec4e5-5e53-4e4f-8bd1-bc686d216368" providerId="ADAL" clId="{2A14640C-8042-4AB0-A0E7-845AB6E26E83}" dt="2024-07-18T09:42:01.145" v="1157" actId="1076"/>
          <ac:picMkLst>
            <pc:docMk/>
            <pc:sldMk cId="788986797" sldId="566"/>
            <ac:picMk id="6" creationId="{78DBC4B0-AAB6-4181-941C-E3A5D3AEF44B}"/>
          </ac:picMkLst>
        </pc:picChg>
      </pc:sldChg>
      <pc:sldChg chg="add del setBg">
        <pc:chgData name="Martina Brophy" userId="fcaec4e5-5e53-4e4f-8bd1-bc686d216368" providerId="ADAL" clId="{2A14640C-8042-4AB0-A0E7-845AB6E26E83}" dt="2024-07-18T09:34:09.365" v="935"/>
        <pc:sldMkLst>
          <pc:docMk/>
          <pc:sldMk cId="3785711544" sldId="566"/>
        </pc:sldMkLst>
      </pc:sldChg>
      <pc:sldChg chg="addSp delSp modSp modNotesTx">
        <pc:chgData name="Martina Brophy" userId="fcaec4e5-5e53-4e4f-8bd1-bc686d216368" providerId="ADAL" clId="{2A14640C-8042-4AB0-A0E7-845AB6E26E83}" dt="2024-07-18T10:43:47.542" v="1862" actId="20577"/>
        <pc:sldMkLst>
          <pc:docMk/>
          <pc:sldMk cId="2804708972" sldId="567"/>
        </pc:sldMkLst>
        <pc:spChg chg="mod">
          <ac:chgData name="Martina Brophy" userId="fcaec4e5-5e53-4e4f-8bd1-bc686d216368" providerId="ADAL" clId="{2A14640C-8042-4AB0-A0E7-845AB6E26E83}" dt="2024-07-18T10:43:47.542" v="1862" actId="20577"/>
          <ac:spMkLst>
            <pc:docMk/>
            <pc:sldMk cId="2804708972" sldId="567"/>
            <ac:spMk id="2" creationId="{5EACB491-2490-4EF0-9D45-EDF21EB9C07E}"/>
          </ac:spMkLst>
        </pc:spChg>
        <pc:spChg chg="mod">
          <ac:chgData name="Martina Brophy" userId="fcaec4e5-5e53-4e4f-8bd1-bc686d216368" providerId="ADAL" clId="{2A14640C-8042-4AB0-A0E7-845AB6E26E83}" dt="2024-07-18T10:43:43.821" v="1861" actId="20577"/>
          <ac:spMkLst>
            <pc:docMk/>
            <pc:sldMk cId="2804708972" sldId="567"/>
            <ac:spMk id="4" creationId="{E94B0C21-3987-4BCE-A85C-25BE70DE0467}"/>
          </ac:spMkLst>
        </pc:spChg>
        <pc:picChg chg="add mod">
          <ac:chgData name="Martina Brophy" userId="fcaec4e5-5e53-4e4f-8bd1-bc686d216368" providerId="ADAL" clId="{2A14640C-8042-4AB0-A0E7-845AB6E26E83}" dt="2024-07-18T10:00:50.222" v="1499" actId="962"/>
          <ac:picMkLst>
            <pc:docMk/>
            <pc:sldMk cId="2804708972" sldId="567"/>
            <ac:picMk id="3" creationId="{DA8DF996-EA94-4505-ADA9-BC3815179E6A}"/>
          </ac:picMkLst>
        </pc:picChg>
        <pc:picChg chg="del">
          <ac:chgData name="Martina Brophy" userId="fcaec4e5-5e53-4e4f-8bd1-bc686d216368" providerId="ADAL" clId="{2A14640C-8042-4AB0-A0E7-845AB6E26E83}" dt="2024-07-18T09:42:35.203" v="1162" actId="478"/>
          <ac:picMkLst>
            <pc:docMk/>
            <pc:sldMk cId="2804708972" sldId="567"/>
            <ac:picMk id="6" creationId="{78DBC4B0-AAB6-4181-941C-E3A5D3AEF44B}"/>
          </ac:picMkLst>
        </pc:picChg>
      </pc:sldChg>
      <pc:sldChg chg="modSp modNotesTx">
        <pc:chgData name="Martina Brophy" userId="fcaec4e5-5e53-4e4f-8bd1-bc686d216368" providerId="ADAL" clId="{2A14640C-8042-4AB0-A0E7-845AB6E26E83}" dt="2024-07-18T10:48:42.509" v="1993" actId="20577"/>
        <pc:sldMkLst>
          <pc:docMk/>
          <pc:sldMk cId="2114235866" sldId="568"/>
        </pc:sldMkLst>
        <pc:spChg chg="mod">
          <ac:chgData name="Martina Brophy" userId="fcaec4e5-5e53-4e4f-8bd1-bc686d216368" providerId="ADAL" clId="{2A14640C-8042-4AB0-A0E7-845AB6E26E83}" dt="2024-07-18T10:48:42.509" v="1993" actId="20577"/>
          <ac:spMkLst>
            <pc:docMk/>
            <pc:sldMk cId="2114235866" sldId="568"/>
            <ac:spMk id="6" creationId="{00000000-0000-0000-0000-000000000000}"/>
          </ac:spMkLst>
        </pc:spChg>
      </pc:sldChg>
      <pc:sldChg chg="addSp delSp modSp delAnim modAnim modNotesTx">
        <pc:chgData name="Martina Brophy" userId="fcaec4e5-5e53-4e4f-8bd1-bc686d216368" providerId="ADAL" clId="{2A14640C-8042-4AB0-A0E7-845AB6E26E83}" dt="2024-07-18T10:28:14.511" v="1532"/>
        <pc:sldMkLst>
          <pc:docMk/>
          <pc:sldMk cId="1141984257" sldId="569"/>
        </pc:sldMkLst>
        <pc:spChg chg="mod">
          <ac:chgData name="Martina Brophy" userId="fcaec4e5-5e53-4e4f-8bd1-bc686d216368" providerId="ADAL" clId="{2A14640C-8042-4AB0-A0E7-845AB6E26E83}" dt="2024-07-18T10:15:10.150" v="1526" actId="20577"/>
          <ac:spMkLst>
            <pc:docMk/>
            <pc:sldMk cId="1141984257" sldId="569"/>
            <ac:spMk id="2" creationId="{6D422A11-5A29-4690-9B07-9CF647529E4D}"/>
          </ac:spMkLst>
        </pc:spChg>
        <pc:spChg chg="add del mod">
          <ac:chgData name="Martina Brophy" userId="fcaec4e5-5e53-4e4f-8bd1-bc686d216368" providerId="ADAL" clId="{2A14640C-8042-4AB0-A0E7-845AB6E26E83}" dt="2024-07-18T10:22:41.005" v="1529"/>
          <ac:spMkLst>
            <pc:docMk/>
            <pc:sldMk cId="1141984257" sldId="569"/>
            <ac:spMk id="4" creationId="{97503C4E-7A27-4BFF-BD9D-940F5520D391}"/>
          </ac:spMkLst>
        </pc:spChg>
        <pc:spChg chg="add del mod">
          <ac:chgData name="Martina Brophy" userId="fcaec4e5-5e53-4e4f-8bd1-bc686d216368" providerId="ADAL" clId="{2A14640C-8042-4AB0-A0E7-845AB6E26E83}" dt="2024-07-18T10:28:03.098" v="1531"/>
          <ac:spMkLst>
            <pc:docMk/>
            <pc:sldMk cId="1141984257" sldId="569"/>
            <ac:spMk id="8" creationId="{CF473AB0-048B-4FDC-B737-BA6B5F0967CF}"/>
          </ac:spMkLst>
        </pc:spChg>
        <pc:picChg chg="add del mod">
          <ac:chgData name="Martina Brophy" userId="fcaec4e5-5e53-4e4f-8bd1-bc686d216368" providerId="ADAL" clId="{2A14640C-8042-4AB0-A0E7-845AB6E26E83}" dt="2024-07-18T10:22:56.036" v="1530" actId="478"/>
          <ac:picMkLst>
            <pc:docMk/>
            <pc:sldMk cId="1141984257" sldId="569"/>
            <ac:picMk id="5" creationId="{872BD94D-F236-47CE-AA21-90C827A1FD09}"/>
          </ac:picMkLst>
        </pc:picChg>
        <pc:picChg chg="del">
          <ac:chgData name="Martina Brophy" userId="fcaec4e5-5e53-4e4f-8bd1-bc686d216368" providerId="ADAL" clId="{2A14640C-8042-4AB0-A0E7-845AB6E26E83}" dt="2024-07-18T09:50:23.702" v="1216" actId="478"/>
          <ac:picMkLst>
            <pc:docMk/>
            <pc:sldMk cId="1141984257" sldId="569"/>
            <ac:picMk id="6" creationId="{40690956-6FC8-495F-85DF-D73C2A65B300}"/>
          </ac:picMkLst>
        </pc:picChg>
        <pc:picChg chg="add mod">
          <ac:chgData name="Martina Brophy" userId="fcaec4e5-5e53-4e4f-8bd1-bc686d216368" providerId="ADAL" clId="{2A14640C-8042-4AB0-A0E7-845AB6E26E83}" dt="2024-07-18T10:28:03.098" v="1531"/>
          <ac:picMkLst>
            <pc:docMk/>
            <pc:sldMk cId="1141984257" sldId="569"/>
            <ac:picMk id="9" creationId="{9641A45C-70E8-4266-9184-3CC884F20833}"/>
          </ac:picMkLst>
        </pc:picChg>
      </pc:sldChg>
      <pc:sldChg chg="modSp">
        <pc:chgData name="Martina Brophy" userId="fcaec4e5-5e53-4e4f-8bd1-bc686d216368" providerId="ADAL" clId="{2A14640C-8042-4AB0-A0E7-845AB6E26E83}" dt="2024-07-18T10:47:19.699" v="1969" actId="20577"/>
        <pc:sldMkLst>
          <pc:docMk/>
          <pc:sldMk cId="885432500" sldId="570"/>
        </pc:sldMkLst>
        <pc:spChg chg="mod">
          <ac:chgData name="Martina Brophy" userId="fcaec4e5-5e53-4e4f-8bd1-bc686d216368" providerId="ADAL" clId="{2A14640C-8042-4AB0-A0E7-845AB6E26E83}" dt="2024-07-18T10:47:19.699" v="1969" actId="20577"/>
          <ac:spMkLst>
            <pc:docMk/>
            <pc:sldMk cId="885432500" sldId="570"/>
            <ac:spMk id="4" creationId="{E94B0C21-3987-4BCE-A85C-25BE70DE0467}"/>
          </ac:spMkLst>
        </pc:spChg>
      </pc:sldChg>
      <pc:sldChg chg="modSp">
        <pc:chgData name="Martina Brophy" userId="fcaec4e5-5e53-4e4f-8bd1-bc686d216368" providerId="ADAL" clId="{2A14640C-8042-4AB0-A0E7-845AB6E26E83}" dt="2024-07-18T10:47:50.305" v="1980" actId="20577"/>
        <pc:sldMkLst>
          <pc:docMk/>
          <pc:sldMk cId="3744582757" sldId="571"/>
        </pc:sldMkLst>
        <pc:spChg chg="mod">
          <ac:chgData name="Martina Brophy" userId="fcaec4e5-5e53-4e4f-8bd1-bc686d216368" providerId="ADAL" clId="{2A14640C-8042-4AB0-A0E7-845AB6E26E83}" dt="2024-07-18T10:47:50.305" v="1980" actId="20577"/>
          <ac:spMkLst>
            <pc:docMk/>
            <pc:sldMk cId="3744582757" sldId="571"/>
            <ac:spMk id="4" creationId="{E94B0C21-3987-4BCE-A85C-25BE70DE04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CBCA2-D8A4-408D-8991-5C71AF552DC7}" type="datetimeFigureOut">
              <a:rPr lang="en-GB" smtClean="0"/>
              <a:t>18/07/2024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66207-1CE1-4BA5-BEBB-BF5EA44E9E93}" type="slidenum">
              <a:rPr lang="en-GB" smtClean="0"/>
              <a:t>‹#›</a:t>
            </a:fld>
            <a:endParaRPr lang="en-GB"/>
          </a:p>
        </p:txBody>
      </p:sp>
    </p:spTree>
    <p:extLst>
      <p:ext uri="{BB962C8B-B14F-4D97-AF65-F5344CB8AC3E}">
        <p14:creationId xmlns:p14="http://schemas.microsoft.com/office/powerpoint/2010/main" val="4120840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59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70000"/>
              </a:lnSpc>
              <a:buNone/>
            </a:pPr>
            <a:r>
              <a:rPr lang="en-GB" sz="1200" i="1" dirty="0">
                <a:latin typeface="Verdana" panose="020B0604030504040204" pitchFamily="34" charset="0"/>
                <a:ea typeface="Verdana" panose="020B0604030504040204" pitchFamily="34" charset="0"/>
              </a:rPr>
              <a:t>Acquisition of particular resources and activities</a:t>
            </a:r>
          </a:p>
          <a:p>
            <a:pPr algn="just">
              <a:lnSpc>
                <a:spcPct val="170000"/>
              </a:lnSpc>
            </a:pPr>
            <a:r>
              <a:rPr lang="en-GB" sz="1200" dirty="0">
                <a:latin typeface="Verdana" panose="020B0604030504040204" pitchFamily="34" charset="0"/>
                <a:ea typeface="Verdana" panose="020B0604030504040204" pitchFamily="34" charset="0"/>
              </a:rPr>
              <a:t>Few companies own all the resources or perform all the activities described by their business models. Rather, they extend their own capabilities by relying on other firms to furnish particular resources or perform certain activities. Such partnerships can be motivated by needs to acquire knowledge, licenses, or access to customers. </a:t>
            </a: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3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https://www.youtube.com/watch?v=WsNfV6I9tzo&amp;list=PLysM940HUUsAm-gIDjLKENMh2q2_ydLEQ&amp;index=9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3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0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20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lnSpc>
                <a:spcPct val="150000"/>
              </a:lnSpc>
              <a:buFont typeface="+mj-lt"/>
              <a:buAutoNum type="arabicPeriod"/>
            </a:pPr>
            <a:r>
              <a:rPr lang="en-GB" sz="1200" dirty="0">
                <a:latin typeface="Verdana" panose="020B0604030504040204" pitchFamily="34" charset="0"/>
                <a:ea typeface="Verdana" panose="020B0604030504040204" pitchFamily="34" charset="0"/>
                <a:cs typeface="Arial" panose="020B0604020202020204" pitchFamily="34" charset="0"/>
              </a:rPr>
              <a:t>Key partners are those </a:t>
            </a:r>
            <a:r>
              <a:rPr lang="en-GB" sz="1200" dirty="0">
                <a:latin typeface="Verdana" panose="020B0604030504040204" pitchFamily="34" charset="0"/>
                <a:ea typeface="Verdana" panose="020B0604030504040204" pitchFamily="34" charset="0"/>
              </a:rPr>
              <a:t>external partners and suppliers that allow you to deliver on your key activities, access key resources and establish distribution channels for your business. </a:t>
            </a:r>
          </a:p>
          <a:p>
            <a:pPr algn="just">
              <a:lnSpc>
                <a:spcPct val="150000"/>
              </a:lnSpc>
              <a:buFont typeface="+mj-lt"/>
              <a:buAutoNum type="arabicPeriod"/>
            </a:pPr>
            <a:r>
              <a:rPr lang="en-GB" sz="1200" dirty="0">
                <a:latin typeface="Verdana" panose="020B0604030504040204" pitchFamily="34" charset="0"/>
                <a:ea typeface="Verdana" panose="020B0604030504040204" pitchFamily="34" charset="0"/>
                <a:cs typeface="Arial" panose="020B0604020202020204" pitchFamily="34" charset="0"/>
              </a:rPr>
              <a:t>Key partnerships can include buyer-supplier partnerships, strategic alliances, joint ventures, and co-</a:t>
            </a:r>
            <a:r>
              <a:rPr lang="en-GB" sz="1200" dirty="0" err="1">
                <a:latin typeface="Verdana" panose="020B0604030504040204" pitchFamily="34" charset="0"/>
                <a:ea typeface="Verdana" panose="020B0604030504040204" pitchFamily="34" charset="0"/>
                <a:cs typeface="Arial" panose="020B0604020202020204" pitchFamily="34" charset="0"/>
              </a:rPr>
              <a:t>opetitions</a:t>
            </a:r>
            <a:r>
              <a:rPr lang="en-GB" sz="1200" dirty="0">
                <a:latin typeface="Verdana" panose="020B0604030504040204" pitchFamily="34" charset="0"/>
                <a:ea typeface="Verdana" panose="020B0604030504040204" pitchFamily="34" charset="0"/>
                <a:cs typeface="Arial" panose="020B0604020202020204" pitchFamily="34" charset="0"/>
              </a:rPr>
              <a:t>. </a:t>
            </a:r>
          </a:p>
          <a:p>
            <a:pPr algn="just">
              <a:lnSpc>
                <a:spcPct val="150000"/>
              </a:lnSpc>
              <a:buFont typeface="+mj-lt"/>
              <a:buAutoNum type="arabicPeriod"/>
            </a:pPr>
            <a:r>
              <a:rPr lang="en-GB" sz="1200" dirty="0">
                <a:latin typeface="Verdana" panose="020B0604030504040204" pitchFamily="34" charset="0"/>
                <a:ea typeface="Verdana" panose="020B0604030504040204" pitchFamily="34" charset="0"/>
                <a:cs typeface="Arial" panose="020B0604020202020204" pitchFamily="34" charset="0"/>
              </a:rPr>
              <a:t>The value of such partnerships is for optimising the allocation of resources and activities, achieve economy of scale, acquire resources and activities and reduce risk and uncertainty.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5BB1C-779A-4721-BC94-E36F0751552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93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buFont typeface="+mj-lt"/>
              <a:buAutoNum type="arabicPeriod"/>
            </a:pPr>
            <a:r>
              <a:rPr lang="en-GB" sz="1200" dirty="0">
                <a:latin typeface="Verdana" panose="020B0604030504040204" pitchFamily="34" charset="0"/>
                <a:ea typeface="Verdana" panose="020B0604030504040204" pitchFamily="34" charset="0"/>
              </a:rPr>
              <a:t>Examine the need for key partners to your business.</a:t>
            </a:r>
          </a:p>
          <a:p>
            <a:pPr marL="514350" indent="-514350">
              <a:lnSpc>
                <a:spcPct val="150000"/>
              </a:lnSpc>
              <a:buFont typeface="+mj-lt"/>
              <a:buAutoNum type="arabicPeriod"/>
            </a:pPr>
            <a:endParaRPr lang="en-GB" sz="1200" dirty="0">
              <a:latin typeface="Verdana" panose="020B0604030504040204" pitchFamily="34" charset="0"/>
              <a:ea typeface="Verdana" panose="020B0604030504040204" pitchFamily="34" charset="0"/>
            </a:endParaRPr>
          </a:p>
          <a:p>
            <a:pPr marL="514350" indent="-514350">
              <a:lnSpc>
                <a:spcPct val="150000"/>
              </a:lnSpc>
              <a:buFont typeface="+mj-lt"/>
              <a:buAutoNum type="arabicPeriod"/>
            </a:pPr>
            <a:r>
              <a:rPr lang="en-GB" sz="1200" dirty="0">
                <a:latin typeface="Verdana" panose="020B0604030504040204" pitchFamily="34" charset="0"/>
                <a:ea typeface="Verdana" panose="020B0604030504040204" pitchFamily="34" charset="0"/>
                <a:cs typeface="Arial" panose="020B0604020202020204" pitchFamily="34" charset="0"/>
              </a:rPr>
              <a:t>Understand how to identify different key partners and partnerships for your business. </a:t>
            </a:r>
          </a:p>
          <a:p>
            <a:pPr marL="514350" indent="-514350">
              <a:lnSpc>
                <a:spcPct val="150000"/>
              </a:lnSpc>
              <a:buFont typeface="+mj-lt"/>
              <a:buAutoNum type="arabicPeriod"/>
            </a:pPr>
            <a:endParaRPr lang="en-GB" sz="1200" dirty="0">
              <a:latin typeface="Verdana" panose="020B0604030504040204" pitchFamily="34" charset="0"/>
              <a:ea typeface="Verdana" panose="020B0604030504040204" pitchFamily="34" charset="0"/>
              <a:cs typeface="Arial" panose="020B0604020202020204" pitchFamily="34" charset="0"/>
            </a:endParaRPr>
          </a:p>
          <a:p>
            <a:pPr marL="514350" indent="-514350">
              <a:lnSpc>
                <a:spcPct val="150000"/>
              </a:lnSpc>
              <a:buFont typeface="+mj-lt"/>
              <a:buAutoNum type="arabicPeriod"/>
            </a:pPr>
            <a:r>
              <a:rPr lang="en-GB" sz="1200" dirty="0">
                <a:latin typeface="Verdana" panose="020B0604030504040204" pitchFamily="34" charset="0"/>
                <a:ea typeface="Verdana" panose="020B0604030504040204" pitchFamily="34" charset="0"/>
                <a:cs typeface="Arial" panose="020B0604020202020204" pitchFamily="34" charset="0"/>
              </a:rPr>
              <a:t>Recognise the value and purpose of key partnerships to your business.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55BB1C-779A-4721-BC94-E36F0751552E}"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3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1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sz="1200" dirty="0">
                <a:latin typeface="Verdana" panose="020B0604030504040204" pitchFamily="34" charset="0"/>
                <a:ea typeface="Verdana" panose="020B0604030504040204" pitchFamily="34" charset="0"/>
              </a:rPr>
              <a:t>Key partners are the external companies or suppliers that will help you carry out your key activities. </a:t>
            </a:r>
          </a:p>
          <a:p>
            <a:pPr marL="171450" indent="-171450">
              <a:lnSpc>
                <a:spcPct val="150000"/>
              </a:lnSpc>
              <a:buFont typeface="Arial" panose="020B0604020202020204" pitchFamily="34" charset="0"/>
              <a:buChar char="•"/>
            </a:pPr>
            <a:endParaRPr lang="en-GB" sz="1200" dirty="0">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GB" sz="1200" dirty="0">
                <a:latin typeface="Verdana" panose="020B0604030504040204" pitchFamily="34" charset="0"/>
                <a:ea typeface="Verdana" panose="020B0604030504040204" pitchFamily="34" charset="0"/>
              </a:rPr>
              <a:t>Key partners can also provide you with key resources or distribution channels for your products/services. </a:t>
            </a:r>
          </a:p>
          <a:p>
            <a:pPr marL="171450" indent="-171450">
              <a:lnSpc>
                <a:spcPct val="150000"/>
              </a:lnSpc>
              <a:buFont typeface="Arial" panose="020B0604020202020204" pitchFamily="34" charset="0"/>
              <a:buChar char="•"/>
            </a:pPr>
            <a:endParaRPr lang="en-GB" sz="1200" dirty="0">
              <a:latin typeface="Verdana" panose="020B0604030504040204" pitchFamily="34" charset="0"/>
              <a:ea typeface="Verdana" panose="020B0604030504040204" pitchFamily="34" charset="0"/>
            </a:endParaRPr>
          </a:p>
          <a:p>
            <a:pPr marL="171450" indent="-171450">
              <a:lnSpc>
                <a:spcPct val="150000"/>
              </a:lnSpc>
              <a:buFont typeface="Arial" panose="020B0604020202020204" pitchFamily="34" charset="0"/>
              <a:buChar char="•"/>
            </a:pPr>
            <a:r>
              <a:rPr lang="en-GB" sz="1200" dirty="0">
                <a:latin typeface="Verdana" panose="020B0604030504040204" pitchFamily="34" charset="0"/>
                <a:ea typeface="Verdana" panose="020B0604030504040204" pitchFamily="34" charset="0"/>
              </a:rPr>
              <a:t>These partnerships are forged in order to reduce risks and acquire resources.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7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800100">
              <a:lnSpc>
                <a:spcPct val="90000"/>
              </a:lnSpc>
              <a:spcBef>
                <a:spcPct val="0"/>
              </a:spcBef>
              <a:spcAft>
                <a:spcPct val="35000"/>
              </a:spcAft>
              <a:buFont typeface="+mj-lt"/>
              <a:buNone/>
            </a:pPr>
            <a:endParaRPr lang="en-GB" sz="1200" kern="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05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just">
              <a:lnSpc>
                <a:spcPct val="150000"/>
              </a:lnSpc>
            </a:pPr>
            <a:r>
              <a:rPr lang="en-GB" sz="2000" b="1" dirty="0">
                <a:latin typeface="Verdana" panose="020B0604030504040204" pitchFamily="34" charset="0"/>
                <a:ea typeface="Verdana" panose="020B0604030504040204" pitchFamily="34" charset="0"/>
              </a:rPr>
              <a:t>Buyer-supplier relationships:</a:t>
            </a:r>
            <a:r>
              <a:rPr lang="en-GB" sz="2000" dirty="0">
                <a:latin typeface="Verdana" panose="020B0604030504040204" pitchFamily="34" charset="0"/>
                <a:ea typeface="Verdana" panose="020B0604030504040204" pitchFamily="34" charset="0"/>
              </a:rPr>
              <a:t> ensure reliable supplies</a:t>
            </a:r>
            <a:endParaRPr lang="en-GB" sz="2000" b="1" dirty="0">
              <a:latin typeface="Verdana" panose="020B0604030504040204" pitchFamily="34" charset="0"/>
              <a:ea typeface="Verdana" panose="020B0604030504040204" pitchFamily="34" charset="0"/>
            </a:endParaRPr>
          </a:p>
          <a:p>
            <a:pPr lvl="1" algn="just">
              <a:lnSpc>
                <a:spcPct val="150000"/>
              </a:lnSpc>
            </a:pPr>
            <a:r>
              <a:rPr lang="en-GB" sz="2000" b="1" dirty="0">
                <a:latin typeface="Verdana" panose="020B0604030504040204" pitchFamily="34" charset="0"/>
                <a:ea typeface="Verdana" panose="020B0604030504040204" pitchFamily="34" charset="0"/>
              </a:rPr>
              <a:t>Strategic alliance:</a:t>
            </a:r>
            <a:r>
              <a:rPr lang="en-GB" sz="2000" dirty="0">
                <a:latin typeface="Verdana" panose="020B0604030504040204" pitchFamily="34" charset="0"/>
                <a:ea typeface="Verdana" panose="020B0604030504040204" pitchFamily="34" charset="0"/>
              </a:rPr>
              <a:t> partnership of mutual benefit between non-competitors</a:t>
            </a:r>
          </a:p>
          <a:p>
            <a:pPr lvl="1" algn="just">
              <a:lnSpc>
                <a:spcPct val="150000"/>
              </a:lnSpc>
            </a:pPr>
            <a:r>
              <a:rPr lang="en-GB" sz="2000" b="1" dirty="0">
                <a:latin typeface="Verdana" panose="020B0604030504040204" pitchFamily="34" charset="0"/>
                <a:ea typeface="Verdana" panose="020B0604030504040204" pitchFamily="34" charset="0"/>
              </a:rPr>
              <a:t>Co-opetition:</a:t>
            </a:r>
            <a:r>
              <a:rPr lang="en-GB" sz="2000" dirty="0">
                <a:latin typeface="Verdana" panose="020B0604030504040204" pitchFamily="34" charset="0"/>
                <a:ea typeface="Verdana" panose="020B0604030504040204" pitchFamily="34" charset="0"/>
              </a:rPr>
              <a:t> strategic partnership between competing companies – knowledge sharing and pooling together resources to expand the market or promote the industry</a:t>
            </a:r>
          </a:p>
          <a:p>
            <a:pPr lvl="1" algn="just">
              <a:lnSpc>
                <a:spcPct val="150000"/>
              </a:lnSpc>
            </a:pPr>
            <a:r>
              <a:rPr lang="en-GB" sz="2000" b="1" dirty="0">
                <a:latin typeface="Verdana" panose="020B0604030504040204" pitchFamily="34" charset="0"/>
                <a:ea typeface="Verdana" panose="020B0604030504040204" pitchFamily="34" charset="0"/>
              </a:rPr>
              <a:t>Joint ventures:</a:t>
            </a:r>
            <a:r>
              <a:rPr lang="en-GB" sz="2000" dirty="0">
                <a:latin typeface="Verdana" panose="020B0604030504040204" pitchFamily="34" charset="0"/>
                <a:ea typeface="Verdana" panose="020B0604030504040204" pitchFamily="34" charset="0"/>
              </a:rPr>
              <a:t> partners developing a new business</a:t>
            </a:r>
          </a:p>
          <a:p>
            <a:pPr marL="0" indent="0" algn="just" fontAlgn="base">
              <a:lnSpc>
                <a:spcPct val="150000"/>
              </a:lnSpc>
              <a:spcBef>
                <a:spcPts val="0"/>
              </a:spcBef>
              <a:buNone/>
            </a:pPr>
            <a:r>
              <a:rPr lang="en-GB" sz="2667" dirty="0">
                <a:solidFill>
                  <a:prstClr val="black"/>
                </a:solidFill>
              </a:rPr>
              <a:t> </a:t>
            </a:r>
            <a:endParaRPr lang="en-GB" sz="2667" dirty="0">
              <a:solidFill>
                <a:srgbClr val="FF0000"/>
              </a:solidFill>
              <a:latin typeface="Verdana" panose="020B0604030504040204" pitchFamily="34" charset="0"/>
              <a:ea typeface="Verdana" panose="020B0604030504040204" pitchFamily="34" charset="0"/>
            </a:endParaRPr>
          </a:p>
          <a:p>
            <a:pPr marL="0" indent="0" algn="just">
              <a:lnSpc>
                <a:spcPct val="150000"/>
              </a:lnSpc>
              <a:buNone/>
            </a:pPr>
            <a:r>
              <a:rPr lang="en-GB" sz="2000" dirty="0">
                <a:solidFill>
                  <a:srgbClr val="FF0000"/>
                </a:solidFill>
                <a:latin typeface="Verdana" panose="020B0604030504040204" pitchFamily="34" charset="0"/>
                <a:ea typeface="Verdana" panose="020B0604030504040204" pitchFamily="34" charset="0"/>
              </a:rPr>
              <a:t>Important – the types of partnerships you may need initially for your business are likely to evolve as the business grows.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21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7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70000"/>
              </a:lnSpc>
              <a:buNone/>
            </a:pPr>
            <a:r>
              <a:rPr lang="en-GB" sz="1200" i="1" dirty="0">
                <a:latin typeface="Verdana" panose="020B0604030504040204" pitchFamily="34" charset="0"/>
                <a:ea typeface="Verdana" panose="020B0604030504040204" pitchFamily="34" charset="0"/>
              </a:rPr>
              <a:t>Optimization and economy of scale</a:t>
            </a:r>
          </a:p>
          <a:p>
            <a:pPr algn="just">
              <a:lnSpc>
                <a:spcPct val="170000"/>
              </a:lnSpc>
            </a:pPr>
            <a:r>
              <a:rPr lang="en-GB" sz="1200" dirty="0">
                <a:latin typeface="Verdana" panose="020B0604030504040204" pitchFamily="34" charset="0"/>
                <a:ea typeface="Verdana" panose="020B0604030504040204" pitchFamily="34" charset="0"/>
              </a:rPr>
              <a:t>The most basic form of partnership or buyer-supplier relationship is designed to optimize the allocation of resources and activities. It is illogical for a company to own all resources or perform every activity by itself. Optimization and economy of scale partnerships are usually formed to reduce costs, and often involve outsourcing or sharing infrastructure.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04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70000"/>
              </a:lnSpc>
              <a:buNone/>
            </a:pPr>
            <a:r>
              <a:rPr lang="en-GB" sz="1200" i="1" dirty="0">
                <a:latin typeface="Verdana" panose="020B0604030504040204" pitchFamily="34" charset="0"/>
                <a:ea typeface="Verdana" panose="020B0604030504040204" pitchFamily="34" charset="0"/>
              </a:rPr>
              <a:t>Reduction of risk and uncertainty</a:t>
            </a:r>
          </a:p>
          <a:p>
            <a:pPr algn="just">
              <a:lnSpc>
                <a:spcPct val="170000"/>
              </a:lnSpc>
            </a:pPr>
            <a:r>
              <a:rPr lang="en-GB" sz="1200" dirty="0">
                <a:latin typeface="Verdana" panose="020B0604030504040204" pitchFamily="34" charset="0"/>
                <a:ea typeface="Verdana" panose="020B0604030504040204" pitchFamily="34" charset="0"/>
              </a:rPr>
              <a:t>Partnerships can help reduce risk in a competitive environment characterized by uncertainty. It is not unusual for competitors to form a strategic alliance in one area while competing in another. </a:t>
            </a:r>
          </a:p>
          <a:p>
            <a:pPr algn="just">
              <a:lnSpc>
                <a:spcPct val="170000"/>
              </a:lnSpc>
            </a:pPr>
            <a:endParaRPr lang="en-GB" sz="1200" dirty="0">
              <a:latin typeface="Verdana" panose="020B0604030504040204" pitchFamily="34" charset="0"/>
              <a:ea typeface="Verdan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C98F7-B76C-425E-B767-4C568C0BA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7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81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74655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56042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86161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3458423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865362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471928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ga-IE"/>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881F32C-0ABB-4145-A679-00AEBF00F52C}"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811617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881F32C-0ABB-4145-A679-00AEBF00F52C}"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912704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F32C-0ABB-4145-A679-00AEBF00F52C}"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819873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ga-IE"/>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16442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196440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6378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880887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87480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881F32C-0ABB-4145-A679-00AEBF00F52C}"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99458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98430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ga-IE"/>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881F32C-0ABB-4145-A679-00AEBF00F52C}"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7818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881F32C-0ABB-4145-A679-00AEBF00F52C}"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4240599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F32C-0ABB-4145-A679-00AEBF00F52C}"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406796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ga-IE"/>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18776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extLst>
      <p:ext uri="{BB962C8B-B14F-4D97-AF65-F5344CB8AC3E}">
        <p14:creationId xmlns:p14="http://schemas.microsoft.com/office/powerpoint/2010/main" val="208982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81F32C-0ABB-4145-A679-00AEBF00F52C}" type="datetimeFigureOut">
              <a:rPr lang="en-US" smtClean="0"/>
              <a:pPr/>
              <a:t>7/18/2024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9A06A48-4EB9-2C41-9849-9FDB674E928A}" type="slidenum">
              <a:rPr lang="en-US" smtClean="0"/>
              <a:pPr/>
              <a:t>‹#›</a:t>
            </a:fld>
            <a:endParaRPr lang="en-US"/>
          </a:p>
        </p:txBody>
      </p:sp>
    </p:spTree>
    <p:extLst>
      <p:ext uri="{BB962C8B-B14F-4D97-AF65-F5344CB8AC3E}">
        <p14:creationId xmlns:p14="http://schemas.microsoft.com/office/powerpoint/2010/main" val="347871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81F32C-0ABB-4145-A679-00AEBF00F52C}" type="datetimeFigureOut">
              <a:rPr lang="en-US" smtClean="0"/>
              <a:pPr/>
              <a:t>7/18/2024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9A06A48-4EB9-2C41-9849-9FDB674E928A}" type="slidenum">
              <a:rPr lang="en-US" smtClean="0"/>
              <a:pPr/>
              <a:t>‹#›</a:t>
            </a:fld>
            <a:endParaRPr lang="en-US"/>
          </a:p>
        </p:txBody>
      </p:sp>
    </p:spTree>
    <p:extLst>
      <p:ext uri="{BB962C8B-B14F-4D97-AF65-F5344CB8AC3E}">
        <p14:creationId xmlns:p14="http://schemas.microsoft.com/office/powerpoint/2010/main" val="3672387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xhere.com/en/photo/1585843" TargetMode="Externa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pngall.com/learning-png/"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pngall.com/learning-png/"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pickpik.com/dance-partner-sauce-ballroom-dancing-dancers-couple-partner-67503"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14400" y="3996527"/>
            <a:ext cx="1977401" cy="625877"/>
          </a:xfrm>
          <a:prstGeom prst="rect">
            <a:avLst/>
          </a:prstGeom>
          <a:noFill/>
        </p:spPr>
        <p:txBody>
          <a:bodyPr wrap="none"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467" b="0" i="0" u="none" strike="noStrike" kern="1200" cap="none" spc="0" normalizeH="0" baseline="0" noProof="0" dirty="0">
                <a:ln>
                  <a:noFill/>
                </a:ln>
                <a:solidFill>
                  <a:srgbClr val="1BA1AE"/>
                </a:solidFill>
                <a:effectLst/>
                <a:uLnTx/>
                <a:uFillTx/>
                <a:latin typeface="Segoe UI" panose="020B0502040204020203" pitchFamily="34" charset="0"/>
                <a:ea typeface="+mn-ea"/>
                <a:cs typeface="Segoe UI" panose="020B0502040204020203" pitchFamily="34" charset="0"/>
              </a:rPr>
              <a:t>Lecture 8</a:t>
            </a:r>
          </a:p>
        </p:txBody>
      </p:sp>
      <p:sp>
        <p:nvSpPr>
          <p:cNvPr id="2" name="Title 1">
            <a:extLst>
              <a:ext uri="{FF2B5EF4-FFF2-40B4-BE49-F238E27FC236}">
                <a16:creationId xmlns:a16="http://schemas.microsoft.com/office/drawing/2014/main" id="{ED9958FB-9D4A-45F8-A35A-A241F351FED8}"/>
              </a:ext>
            </a:extLst>
          </p:cNvPr>
          <p:cNvSpPr>
            <a:spLocks noGrp="1"/>
          </p:cNvSpPr>
          <p:nvPr>
            <p:ph type="ctrTitle"/>
          </p:nvPr>
        </p:nvSpPr>
        <p:spPr/>
        <p:txBody>
          <a:bodyPr>
            <a:normAutofit/>
          </a:bodyPr>
          <a:lstStyle/>
          <a:p>
            <a:pPr algn="l"/>
            <a:r>
              <a:rPr lang="en-GB" dirty="0">
                <a:solidFill>
                  <a:schemeClr val="bg1"/>
                </a:solidFill>
                <a:latin typeface="Segoe UI" panose="020B0502040204020203" pitchFamily="34" charset="0"/>
                <a:cs typeface="Segoe UI" panose="020B0502040204020203" pitchFamily="34" charset="0"/>
              </a:rPr>
              <a:t>Key Business Partners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1266038" cy="1143000"/>
          </a:xfrm>
        </p:spPr>
        <p:txBody>
          <a:bodyPr>
            <a:normAutofit fontScale="90000"/>
          </a:bodyPr>
          <a:lstStyle/>
          <a:p>
            <a:pPr algn="l"/>
            <a:r>
              <a:rPr lang="en-GB" sz="4271" b="1" dirty="0">
                <a:solidFill>
                  <a:srgbClr val="063A59"/>
                </a:solidFill>
                <a:latin typeface="Segoe UI" panose="020B0502040204020203" pitchFamily="34" charset="0"/>
                <a:cs typeface="Segoe UI" panose="020B0502040204020203" pitchFamily="34" charset="0"/>
              </a:rPr>
              <a:t>Why is it important to form Key Partnerships? 1.</a:t>
            </a: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550825" y="2038234"/>
            <a:ext cx="5733243" cy="4819766"/>
          </a:xfrm>
        </p:spPr>
        <p:txBody>
          <a:bodyPr>
            <a:normAutofit/>
          </a:bodyPr>
          <a:lstStyle/>
          <a:p>
            <a:pPr marL="0" indent="0" algn="just">
              <a:lnSpc>
                <a:spcPct val="170000"/>
              </a:lnSpc>
              <a:buNone/>
            </a:pPr>
            <a:r>
              <a:rPr lang="en-GB" sz="2800" i="1" dirty="0">
                <a:latin typeface="Segoe UI" panose="020B0502040204020203" pitchFamily="34" charset="0"/>
                <a:ea typeface="Verdana" panose="020B0604030504040204" pitchFamily="34" charset="0"/>
                <a:cs typeface="Segoe UI" panose="020B0502040204020203" pitchFamily="34" charset="0"/>
              </a:rPr>
              <a:t>Optimization and economy of scale.</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To optimize resource allocation. </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To reduce costs, by outsourcing or sharing infrastructure.</a:t>
            </a:r>
          </a:p>
        </p:txBody>
      </p:sp>
      <p:pic>
        <p:nvPicPr>
          <p:cNvPr id="3" name="Picture 2">
            <a:extLst>
              <a:ext uri="{FF2B5EF4-FFF2-40B4-BE49-F238E27FC236}">
                <a16:creationId xmlns:a16="http://schemas.microsoft.com/office/drawing/2014/main" id="{DEC87FD6-6235-4974-8359-48F2AB301C3C}"/>
              </a:ext>
            </a:extLst>
          </p:cNvPr>
          <p:cNvPicPr>
            <a:picLocks noChangeAspect="1"/>
          </p:cNvPicPr>
          <p:nvPr/>
        </p:nvPicPr>
        <p:blipFill>
          <a:blip r:embed="rId4"/>
          <a:stretch>
            <a:fillRect/>
          </a:stretch>
        </p:blipFill>
        <p:spPr>
          <a:xfrm>
            <a:off x="7164032" y="2038234"/>
            <a:ext cx="5027968" cy="3429000"/>
          </a:xfrm>
          <a:prstGeom prst="rect">
            <a:avLst/>
          </a:prstGeom>
        </p:spPr>
      </p:pic>
    </p:spTree>
    <p:extLst>
      <p:ext uri="{BB962C8B-B14F-4D97-AF65-F5344CB8AC3E}">
        <p14:creationId xmlns:p14="http://schemas.microsoft.com/office/powerpoint/2010/main" val="122514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3" y="438033"/>
            <a:ext cx="11209767" cy="1143000"/>
          </a:xfrm>
        </p:spPr>
        <p:txBody>
          <a:bodyPr>
            <a:normAutofit fontScale="90000"/>
          </a:bodyPr>
          <a:lstStyle/>
          <a:p>
            <a:pPr algn="l"/>
            <a:r>
              <a:rPr lang="en-GB" sz="4271" b="1" dirty="0">
                <a:solidFill>
                  <a:srgbClr val="063A59"/>
                </a:solidFill>
                <a:latin typeface="Segoe UI" panose="020B0502040204020203" pitchFamily="34" charset="0"/>
                <a:cs typeface="Segoe UI" panose="020B0502040204020203" pitchFamily="34" charset="0"/>
              </a:rPr>
              <a:t>Why is it important to form Key Partnerships? 2.</a:t>
            </a: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550825" y="2038234"/>
            <a:ext cx="6453090" cy="4819766"/>
          </a:xfrm>
        </p:spPr>
        <p:txBody>
          <a:bodyPr>
            <a:normAutofit/>
          </a:bodyPr>
          <a:lstStyle/>
          <a:p>
            <a:pPr marL="0" indent="0" algn="just">
              <a:lnSpc>
                <a:spcPct val="170000"/>
              </a:lnSpc>
              <a:buNone/>
            </a:pPr>
            <a:r>
              <a:rPr lang="en-GB" sz="2800" i="1" dirty="0">
                <a:latin typeface="Segoe UI" panose="020B0502040204020203" pitchFamily="34" charset="0"/>
                <a:ea typeface="Verdana" panose="020B0604030504040204" pitchFamily="34" charset="0"/>
                <a:cs typeface="Segoe UI" panose="020B0502040204020203" pitchFamily="34" charset="0"/>
              </a:rPr>
              <a:t>Reduction of risk and uncertainty.</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To reduce risk in an environment characterised by uncertainty. </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For example, companies pooling together resources and knowledge to enter a new market or industry. </a:t>
            </a:r>
          </a:p>
        </p:txBody>
      </p:sp>
      <p:pic>
        <p:nvPicPr>
          <p:cNvPr id="6" name="Picture 5">
            <a:extLst>
              <a:ext uri="{FF2B5EF4-FFF2-40B4-BE49-F238E27FC236}">
                <a16:creationId xmlns:a16="http://schemas.microsoft.com/office/drawing/2014/main" id="{78DBC4B0-AAB6-4181-941C-E3A5D3AEF44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76759" y="2282325"/>
            <a:ext cx="4415241" cy="2844151"/>
          </a:xfrm>
          <a:prstGeom prst="rect">
            <a:avLst/>
          </a:prstGeom>
        </p:spPr>
      </p:pic>
    </p:spTree>
    <p:extLst>
      <p:ext uri="{BB962C8B-B14F-4D97-AF65-F5344CB8AC3E}">
        <p14:creationId xmlns:p14="http://schemas.microsoft.com/office/powerpoint/2010/main" val="78898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3" y="438033"/>
            <a:ext cx="11181631" cy="1143000"/>
          </a:xfrm>
        </p:spPr>
        <p:txBody>
          <a:bodyPr>
            <a:normAutofit fontScale="90000"/>
          </a:bodyPr>
          <a:lstStyle/>
          <a:p>
            <a:pPr algn="l"/>
            <a:r>
              <a:rPr lang="en-GB" sz="4271" b="1" dirty="0">
                <a:solidFill>
                  <a:srgbClr val="063A59"/>
                </a:solidFill>
                <a:latin typeface="Segoe UI" panose="020B0502040204020203" pitchFamily="34" charset="0"/>
                <a:cs typeface="Segoe UI" panose="020B0502040204020203" pitchFamily="34" charset="0"/>
              </a:rPr>
              <a:t>Why is it important to form Key Partnerships? 3.</a:t>
            </a: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550824" y="2038234"/>
            <a:ext cx="6822741" cy="4819766"/>
          </a:xfrm>
        </p:spPr>
        <p:txBody>
          <a:bodyPr>
            <a:normAutofit fontScale="92500"/>
          </a:bodyPr>
          <a:lstStyle/>
          <a:p>
            <a:pPr marL="0" indent="0" algn="just">
              <a:lnSpc>
                <a:spcPct val="170000"/>
              </a:lnSpc>
              <a:buNone/>
            </a:pPr>
            <a:r>
              <a:rPr lang="en-GB" sz="2800" i="1" dirty="0">
                <a:latin typeface="Segoe UI" panose="020B0502040204020203" pitchFamily="34" charset="0"/>
                <a:ea typeface="Verdana" panose="020B0604030504040204" pitchFamily="34" charset="0"/>
                <a:cs typeface="Segoe UI" panose="020B0502040204020203" pitchFamily="34" charset="0"/>
              </a:rPr>
              <a:t>Acquisition of particular resources and activities.</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Few companies own all their resources or perform all their key activities.</a:t>
            </a:r>
          </a:p>
          <a:p>
            <a:pPr algn="just">
              <a:lnSpc>
                <a:spcPct val="170000"/>
              </a:lnSpc>
            </a:pPr>
            <a:r>
              <a:rPr lang="en-GB" sz="2800" dirty="0">
                <a:latin typeface="Segoe UI" panose="020B0502040204020203" pitchFamily="34" charset="0"/>
                <a:ea typeface="Verdana" panose="020B0604030504040204" pitchFamily="34" charset="0"/>
                <a:cs typeface="Segoe UI" panose="020B0502040204020203" pitchFamily="34" charset="0"/>
              </a:rPr>
              <a:t>To rely on partners to acquire knowledge, licenses, or access to customers. </a:t>
            </a:r>
            <a:endParaRPr lang="en-GB" sz="2800"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DA8DF996-EA94-4505-ADA9-BC3815179E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44959" y="2351356"/>
            <a:ext cx="3047041" cy="2631535"/>
          </a:xfrm>
          <a:prstGeom prst="rect">
            <a:avLst/>
          </a:prstGeom>
        </p:spPr>
      </p:pic>
    </p:spTree>
    <p:extLst>
      <p:ext uri="{BB962C8B-B14F-4D97-AF65-F5344CB8AC3E}">
        <p14:creationId xmlns:p14="http://schemas.microsoft.com/office/powerpoint/2010/main" val="280470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2A11-5A29-4690-9B07-9CF647529E4D}"/>
              </a:ext>
            </a:extLst>
          </p:cNvPr>
          <p:cNvSpPr>
            <a:spLocks noGrp="1"/>
          </p:cNvSpPr>
          <p:nvPr>
            <p:ph type="title"/>
          </p:nvPr>
        </p:nvSpPr>
        <p:spPr>
          <a:xfrm>
            <a:off x="333109" y="416408"/>
            <a:ext cx="10972800" cy="1143000"/>
          </a:xfrm>
        </p:spPr>
        <p:txBody>
          <a:bodyPr>
            <a:normAutofit/>
          </a:bodyPr>
          <a:lstStyle/>
          <a:p>
            <a:pPr algn="l"/>
            <a:r>
              <a:rPr lang="en-GB" sz="4267" b="1" dirty="0">
                <a:solidFill>
                  <a:srgbClr val="063A59"/>
                </a:solidFill>
                <a:latin typeface="Segoe UI" panose="020B0502040204020203" pitchFamily="34" charset="0"/>
                <a:ea typeface="Verdana" panose="020B0604030504040204" pitchFamily="34" charset="0"/>
                <a:cs typeface="Segoe UI" panose="020B0502040204020203" pitchFamily="34" charset="0"/>
              </a:rPr>
              <a:t>Video Explainer – Key Partners</a:t>
            </a:r>
            <a:br>
              <a:rPr lang="en-GB" sz="4267" b="1" dirty="0">
                <a:solidFill>
                  <a:srgbClr val="063A59"/>
                </a:solidFill>
                <a:latin typeface="Segoe UI" panose="020B0502040204020203" pitchFamily="34" charset="0"/>
                <a:ea typeface="Verdana" panose="020B0604030504040204" pitchFamily="34" charset="0"/>
                <a:cs typeface="Segoe UI" panose="020B0502040204020203" pitchFamily="34" charset="0"/>
              </a:rPr>
            </a:br>
            <a:r>
              <a:rPr lang="en-GB" sz="2400" b="1" dirty="0">
                <a:solidFill>
                  <a:srgbClr val="063A59"/>
                </a:solidFill>
                <a:latin typeface="Segoe UI" panose="020B0502040204020203" pitchFamily="34" charset="0"/>
                <a:ea typeface="Verdana" panose="020B0604030504040204" pitchFamily="34" charset="0"/>
                <a:cs typeface="Segoe UI" panose="020B0502040204020203" pitchFamily="34" charset="0"/>
              </a:rPr>
              <a:t>Source: </a:t>
            </a:r>
            <a:r>
              <a:rPr lang="en-GB" sz="2400" b="1" dirty="0" err="1">
                <a:solidFill>
                  <a:srgbClr val="063A59"/>
                </a:solidFill>
                <a:latin typeface="Segoe UI" panose="020B0502040204020203" pitchFamily="34" charset="0"/>
                <a:ea typeface="Verdana" panose="020B0604030504040204" pitchFamily="34" charset="0"/>
                <a:cs typeface="Segoe UI" panose="020B0502040204020203" pitchFamily="34" charset="0"/>
              </a:rPr>
              <a:t>LaunchPad</a:t>
            </a:r>
            <a:r>
              <a:rPr lang="en-GB" sz="2400" b="1" dirty="0">
                <a:solidFill>
                  <a:srgbClr val="063A59"/>
                </a:solidFill>
                <a:latin typeface="Segoe UI" panose="020B0502040204020203" pitchFamily="34" charset="0"/>
                <a:ea typeface="Verdana" panose="020B0604030504040204" pitchFamily="34" charset="0"/>
                <a:cs typeface="Segoe UI" panose="020B0502040204020203" pitchFamily="34" charset="0"/>
              </a:rPr>
              <a:t> Central, </a:t>
            </a:r>
            <a:r>
              <a:rPr lang="en-GB" sz="2400" b="1" dirty="0" err="1">
                <a:solidFill>
                  <a:srgbClr val="063A59"/>
                </a:solidFill>
                <a:latin typeface="Segoe UI" panose="020B0502040204020203" pitchFamily="34" charset="0"/>
                <a:ea typeface="Verdana" panose="020B0604030504040204" pitchFamily="34" charset="0"/>
                <a:cs typeface="Segoe UI" panose="020B0502040204020203" pitchFamily="34" charset="0"/>
              </a:rPr>
              <a:t>Youtube</a:t>
            </a:r>
            <a:endParaRPr lang="en-GB" sz="4267" b="1" dirty="0">
              <a:solidFill>
                <a:srgbClr val="063A59"/>
              </a:solidFill>
              <a:latin typeface="Segoe UI" panose="020B0502040204020203" pitchFamily="34" charset="0"/>
              <a:cs typeface="Segoe UI" panose="020B0502040204020203" pitchFamily="34" charset="0"/>
            </a:endParaRPr>
          </a:p>
        </p:txBody>
      </p:sp>
      <p:pic>
        <p:nvPicPr>
          <p:cNvPr id="9" name="Untitled video - Made with Clipchamp (8)">
            <a:hlinkClick r:id="" action="ppaction://media"/>
            <a:extLst>
              <a:ext uri="{FF2B5EF4-FFF2-40B4-BE49-F238E27FC236}">
                <a16:creationId xmlns:a16="http://schemas.microsoft.com/office/drawing/2014/main" id="{9641A45C-70E8-4266-9184-3CC884F208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73275" y="1600200"/>
            <a:ext cx="8045450" cy="4525963"/>
          </a:xfrm>
        </p:spPr>
      </p:pic>
    </p:spTree>
    <p:extLst>
      <p:ext uri="{BB962C8B-B14F-4D97-AF65-F5344CB8AC3E}">
        <p14:creationId xmlns:p14="http://schemas.microsoft.com/office/powerpoint/2010/main" val="114198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67" b="1" dirty="0">
                <a:solidFill>
                  <a:srgbClr val="063A59"/>
                </a:solidFill>
                <a:latin typeface="Segoe UI" panose="020B0502040204020203" pitchFamily="34" charset="0"/>
                <a:ea typeface="Verdana" panose="020B0604030504040204" pitchFamily="34" charset="0"/>
                <a:cs typeface="Segoe UI" panose="020B0502040204020203" pitchFamily="34" charset="0"/>
              </a:rPr>
              <a:t>Quick Quiz Questions</a:t>
            </a:r>
            <a:endParaRPr lang="en-GB" sz="4267"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609600" y="1581033"/>
            <a:ext cx="10972800" cy="4525963"/>
          </a:xfrm>
        </p:spPr>
        <p:txBody>
          <a:bodyPr>
            <a:noAutofit/>
          </a:bodyPr>
          <a:lstStyle/>
          <a:p>
            <a:pPr algn="just">
              <a:lnSpc>
                <a:spcPct val="150000"/>
              </a:lnSpc>
              <a:buFont typeface="+mj-lt"/>
              <a:buAutoNum type="arabicPeriod"/>
            </a:pPr>
            <a:r>
              <a:rPr lang="en-GB" sz="1900" dirty="0">
                <a:latin typeface="Segoe UI" panose="020B0502040204020203" pitchFamily="34" charset="0"/>
                <a:ea typeface="Verdana" panose="020B0604030504040204" pitchFamily="34" charset="0"/>
                <a:cs typeface="Segoe UI" panose="020B0502040204020203" pitchFamily="34" charset="0"/>
              </a:rPr>
              <a:t>The following is NOT a reason for forming key partnerships: </a:t>
            </a:r>
          </a:p>
          <a:p>
            <a:pPr marL="0" indent="0" algn="just">
              <a:lnSpc>
                <a:spcPct val="150000"/>
              </a:lnSpc>
              <a:buNone/>
            </a:pPr>
            <a:r>
              <a:rPr lang="en-GB" sz="1900" dirty="0">
                <a:latin typeface="Segoe UI" panose="020B0502040204020203" pitchFamily="34" charset="0"/>
                <a:ea typeface="Verdana" panose="020B0604030504040204" pitchFamily="34" charset="0"/>
                <a:cs typeface="Segoe UI" panose="020B0502040204020203" pitchFamily="34" charset="0"/>
              </a:rPr>
              <a:t> a) Reduce risk and uncertainty. </a:t>
            </a:r>
          </a:p>
          <a:p>
            <a:pPr marL="0" indent="0" algn="just">
              <a:lnSpc>
                <a:spcPct val="150000"/>
              </a:lnSpc>
              <a:buNone/>
            </a:pPr>
            <a:r>
              <a:rPr lang="en-GB" sz="1900" dirty="0">
                <a:latin typeface="Segoe UI" panose="020B0502040204020203" pitchFamily="34" charset="0"/>
                <a:ea typeface="Verdana" panose="020B0604030504040204" pitchFamily="34" charset="0"/>
                <a:cs typeface="Segoe UI" panose="020B0502040204020203" pitchFamily="34" charset="0"/>
              </a:rPr>
              <a:t> b) Acquire resources and particular activities. </a:t>
            </a:r>
          </a:p>
          <a:p>
            <a:pPr marL="0" indent="0" algn="just">
              <a:lnSpc>
                <a:spcPct val="150000"/>
              </a:lnSpc>
              <a:buNone/>
            </a:pPr>
            <a:r>
              <a:rPr lang="en-GB" sz="1900" dirty="0">
                <a:latin typeface="Segoe UI" panose="020B0502040204020203" pitchFamily="34" charset="0"/>
                <a:ea typeface="Verdana" panose="020B0604030504040204" pitchFamily="34" charset="0"/>
                <a:cs typeface="Segoe UI" panose="020B0502040204020203" pitchFamily="34" charset="0"/>
              </a:rPr>
              <a:t> c) Simply to copy another company.</a:t>
            </a:r>
          </a:p>
          <a:p>
            <a:pPr marL="0" indent="0" algn="just">
              <a:lnSpc>
                <a:spcPct val="150000"/>
              </a:lnSpc>
              <a:buNone/>
            </a:pPr>
            <a:endParaRPr lang="en-GB" sz="1900" dirty="0">
              <a:latin typeface="Segoe UI" panose="020B0502040204020203" pitchFamily="34" charset="0"/>
              <a:ea typeface="Verdana" panose="020B0604030504040204" pitchFamily="34" charset="0"/>
              <a:cs typeface="Segoe UI" panose="020B0502040204020203" pitchFamily="34" charset="0"/>
            </a:endParaRPr>
          </a:p>
          <a:p>
            <a:pPr marL="0" indent="0" algn="just">
              <a:lnSpc>
                <a:spcPct val="150000"/>
              </a:lnSpc>
              <a:buNone/>
            </a:pPr>
            <a:r>
              <a:rPr lang="en-GB" sz="1900" dirty="0">
                <a:latin typeface="Segoe UI" panose="020B0502040204020203" pitchFamily="34" charset="0"/>
                <a:ea typeface="Verdana" panose="020B0604030504040204" pitchFamily="34" charset="0"/>
                <a:cs typeface="Segoe UI" panose="020B0502040204020203" pitchFamily="34" charset="0"/>
              </a:rPr>
              <a:t>2. What do you call a partnership of mutual benefit between non-competitors?</a:t>
            </a:r>
          </a:p>
          <a:p>
            <a:pPr marL="0" indent="0" algn="just">
              <a:lnSpc>
                <a:spcPct val="150000"/>
              </a:lnSpc>
              <a:buNone/>
            </a:pPr>
            <a:endParaRPr lang="en-GB" sz="1900" dirty="0">
              <a:latin typeface="Segoe UI" panose="020B0502040204020203" pitchFamily="34" charset="0"/>
              <a:ea typeface="Verdana" panose="020B0604030504040204" pitchFamily="34" charset="0"/>
              <a:cs typeface="Segoe UI" panose="020B0502040204020203" pitchFamily="34" charset="0"/>
            </a:endParaRPr>
          </a:p>
          <a:p>
            <a:pPr marL="0" indent="0" algn="just">
              <a:lnSpc>
                <a:spcPct val="150000"/>
              </a:lnSpc>
              <a:buNone/>
            </a:pPr>
            <a:r>
              <a:rPr lang="en-GB" sz="1900" dirty="0">
                <a:latin typeface="Segoe UI" panose="020B0502040204020203" pitchFamily="34" charset="0"/>
                <a:ea typeface="Verdana" panose="020B0604030504040204" pitchFamily="34" charset="0"/>
                <a:cs typeface="Segoe UI" panose="020B0502040204020203" pitchFamily="34" charset="0"/>
              </a:rPr>
              <a:t>3. True or false: A supplier is a partner who provides something, like equipment or raw materials, that our business needs. </a:t>
            </a:r>
          </a:p>
          <a:p>
            <a:pPr marL="0" indent="0" algn="just">
              <a:lnSpc>
                <a:spcPct val="150000"/>
              </a:lnSpc>
              <a:buNone/>
            </a:pPr>
            <a:endParaRPr lang="en-GB" sz="1867" dirty="0">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885432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67" b="1" dirty="0">
                <a:solidFill>
                  <a:srgbClr val="063A59"/>
                </a:solidFill>
                <a:latin typeface="Segoe UI" panose="020B0502040204020203" pitchFamily="34" charset="0"/>
                <a:ea typeface="Verdana" panose="020B0604030504040204" pitchFamily="34" charset="0"/>
                <a:cs typeface="Segoe UI" panose="020B0502040204020203" pitchFamily="34" charset="0"/>
              </a:rPr>
              <a:t>Quick Quiz Answers</a:t>
            </a:r>
            <a:endParaRPr lang="en-GB" sz="4267"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p:txBody>
          <a:bodyPr>
            <a:normAutofit/>
          </a:bodyPr>
          <a:lstStyle/>
          <a:p>
            <a:pPr marL="0" indent="0" algn="just">
              <a:lnSpc>
                <a:spcPct val="150000"/>
              </a:lnSpc>
              <a:buNone/>
            </a:pPr>
            <a:r>
              <a:rPr lang="en-GB" sz="2200" dirty="0">
                <a:latin typeface="Segoe UI" panose="020B0502040204020203" pitchFamily="34" charset="0"/>
                <a:ea typeface="Verdana" panose="020B0604030504040204" pitchFamily="34" charset="0"/>
                <a:cs typeface="Segoe UI" panose="020B0502040204020203" pitchFamily="34" charset="0"/>
              </a:rPr>
              <a:t>Answer to Question 1: c) Simply to copy another company. Remember partnerships should always make sense for </a:t>
            </a:r>
            <a:r>
              <a:rPr lang="en-GB" sz="2200" i="1" dirty="0">
                <a:latin typeface="Segoe UI" panose="020B0502040204020203" pitchFamily="34" charset="0"/>
                <a:ea typeface="Verdana" panose="020B0604030504040204" pitchFamily="34" charset="0"/>
                <a:cs typeface="Segoe UI" panose="020B0502040204020203" pitchFamily="34" charset="0"/>
              </a:rPr>
              <a:t>your</a:t>
            </a:r>
            <a:r>
              <a:rPr lang="en-GB" sz="2200" dirty="0">
                <a:latin typeface="Segoe UI" panose="020B0502040204020203" pitchFamily="34" charset="0"/>
                <a:ea typeface="Verdana" panose="020B0604030504040204" pitchFamily="34" charset="0"/>
                <a:cs typeface="Segoe UI" panose="020B0502040204020203" pitchFamily="34" charset="0"/>
              </a:rPr>
              <a:t> business.</a:t>
            </a:r>
          </a:p>
          <a:p>
            <a:pPr marL="0" indent="0" algn="just">
              <a:lnSpc>
                <a:spcPct val="150000"/>
              </a:lnSpc>
              <a:buNone/>
            </a:pPr>
            <a:endParaRPr lang="en-GB" sz="2200" dirty="0">
              <a:latin typeface="Segoe UI" panose="020B0502040204020203" pitchFamily="34" charset="0"/>
              <a:ea typeface="Verdana" panose="020B0604030504040204" pitchFamily="34" charset="0"/>
              <a:cs typeface="Segoe UI" panose="020B0502040204020203" pitchFamily="34" charset="0"/>
            </a:endParaRPr>
          </a:p>
          <a:p>
            <a:pPr marL="0" indent="0">
              <a:buNone/>
            </a:pPr>
            <a:r>
              <a:rPr lang="en-GB" sz="2200" dirty="0">
                <a:latin typeface="Segoe UI" panose="020B0502040204020203" pitchFamily="34" charset="0"/>
                <a:ea typeface="Verdana" panose="020B0604030504040204" pitchFamily="34" charset="0"/>
                <a:cs typeface="Segoe UI" panose="020B0502040204020203" pitchFamily="34" charset="0"/>
              </a:rPr>
              <a:t>Answer to Question 2: Strategic Alliance.</a:t>
            </a:r>
          </a:p>
          <a:p>
            <a:pPr marL="0" indent="0">
              <a:buNone/>
            </a:pPr>
            <a:endParaRPr lang="en-GB" sz="2200" dirty="0">
              <a:latin typeface="Segoe UI" panose="020B0502040204020203" pitchFamily="34" charset="0"/>
              <a:ea typeface="Verdana" panose="020B0604030504040204" pitchFamily="34" charset="0"/>
              <a:cs typeface="Segoe UI" panose="020B0502040204020203" pitchFamily="34" charset="0"/>
            </a:endParaRPr>
          </a:p>
          <a:p>
            <a:pPr marL="0" indent="0">
              <a:lnSpc>
                <a:spcPct val="150000"/>
              </a:lnSpc>
              <a:buNone/>
            </a:pPr>
            <a:r>
              <a:rPr lang="en-GB" sz="2200" dirty="0">
                <a:latin typeface="Segoe UI" panose="020B0502040204020203" pitchFamily="34" charset="0"/>
                <a:ea typeface="Verdana" panose="020B0604030504040204" pitchFamily="34" charset="0"/>
                <a:cs typeface="Segoe UI" panose="020B0502040204020203" pitchFamily="34" charset="0"/>
              </a:rPr>
              <a:t>Answer to Question 3: True.</a:t>
            </a:r>
          </a:p>
        </p:txBody>
      </p:sp>
    </p:spTree>
    <p:extLst>
      <p:ext uri="{BB962C8B-B14F-4D97-AF65-F5344CB8AC3E}">
        <p14:creationId xmlns:p14="http://schemas.microsoft.com/office/powerpoint/2010/main" val="3744582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33112" y="1402148"/>
            <a:ext cx="5927011" cy="5009513"/>
          </a:xfrm>
          <a:prstGeom prst="rect">
            <a:avLst/>
          </a:prstGeom>
          <a:noFill/>
        </p:spPr>
        <p:txBody>
          <a:bodyPr wrap="square" rtlCol="0" anchor="t">
            <a:spAutoFit/>
          </a:bodyPr>
          <a:lstStyle/>
          <a:p>
            <a:pPr marL="609585" marR="0" lvl="0" indent="-609585" algn="just" defTabSz="609585" rtl="0" eaLnBrk="1" fontAlgn="auto" latinLnBrk="0" hangingPunct="1">
              <a:lnSpc>
                <a:spcPct val="15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white"/>
                </a:solidFill>
                <a:effectLst/>
                <a:uLnTx/>
                <a:uFillTx/>
                <a:latin typeface="Segoe UI" panose="020B0502040204020203" pitchFamily="34" charset="0"/>
                <a:ea typeface="Verdana"/>
                <a:cs typeface="Segoe UI" panose="020B0502040204020203" pitchFamily="34" charset="0"/>
              </a:rPr>
              <a:t>Key partners allow you to:</a:t>
            </a:r>
          </a:p>
          <a:p>
            <a:pPr marL="1066785" lvl="1" indent="-609585" algn="just" defTabSz="609585">
              <a:lnSpc>
                <a:spcPct val="150000"/>
              </a:lnSpc>
              <a:buFont typeface="Arial" panose="020B0604020202020204" pitchFamily="34" charset="0"/>
              <a:buChar char="•"/>
              <a:defRPr/>
            </a:pPr>
            <a:r>
              <a:rPr lang="en-GB" sz="2400" dirty="0">
                <a:solidFill>
                  <a:prstClr val="white"/>
                </a:solidFill>
                <a:latin typeface="Segoe UI" panose="020B0502040204020203" pitchFamily="34" charset="0"/>
                <a:ea typeface="Verdana"/>
                <a:cs typeface="Segoe UI" panose="020B0502040204020203" pitchFamily="34" charset="0"/>
              </a:rPr>
              <a:t>Deliver on key activities, </a:t>
            </a:r>
          </a:p>
          <a:p>
            <a:pPr marL="1066785" lvl="1" indent="-609585" algn="just" defTabSz="609585">
              <a:lnSpc>
                <a:spcPct val="150000"/>
              </a:lnSpc>
              <a:buFont typeface="Arial" panose="020B0604020202020204" pitchFamily="34" charset="0"/>
              <a:buChar char="•"/>
              <a:defRPr/>
            </a:pPr>
            <a:r>
              <a:rPr kumimoji="0" lang="en-GB" sz="2400" b="0" i="0" u="none" strike="noStrike" kern="1200" cap="none" spc="0" normalizeH="0" baseline="0" noProof="0" dirty="0">
                <a:ln>
                  <a:noFill/>
                </a:ln>
                <a:solidFill>
                  <a:prstClr val="white"/>
                </a:solidFill>
                <a:effectLst/>
                <a:uLnTx/>
                <a:uFillTx/>
                <a:latin typeface="Segoe UI" panose="020B0502040204020203" pitchFamily="34" charset="0"/>
                <a:ea typeface="Verdana"/>
                <a:cs typeface="Segoe UI" panose="020B0502040204020203" pitchFamily="34" charset="0"/>
              </a:rPr>
              <a:t>Access key resources and</a:t>
            </a:r>
          </a:p>
          <a:p>
            <a:pPr marL="1066785" lvl="1" indent="-609585" algn="just" defTabSz="609585">
              <a:lnSpc>
                <a:spcPct val="150000"/>
              </a:lnSpc>
              <a:buFont typeface="Arial" panose="020B0604020202020204" pitchFamily="34" charset="0"/>
              <a:buChar char="•"/>
              <a:defRPr/>
            </a:pPr>
            <a:r>
              <a:rPr lang="en-GB" sz="2400" dirty="0">
                <a:solidFill>
                  <a:prstClr val="white"/>
                </a:solidFill>
                <a:latin typeface="Segoe UI" panose="020B0502040204020203" pitchFamily="34" charset="0"/>
                <a:ea typeface="Verdana"/>
                <a:cs typeface="Segoe UI" panose="020B0502040204020203" pitchFamily="34" charset="0"/>
              </a:rPr>
              <a:t>Establish distribution channels.</a:t>
            </a:r>
          </a:p>
          <a:p>
            <a:pPr lvl="1" algn="just" defTabSz="609585">
              <a:lnSpc>
                <a:spcPct val="150000"/>
              </a:lnSpc>
              <a:defRPr/>
            </a:pPr>
            <a:endParaRPr lang="en-GB" sz="2400" dirty="0">
              <a:solidFill>
                <a:prstClr val="white"/>
              </a:solidFill>
              <a:latin typeface="Segoe UI" panose="020B0502040204020203" pitchFamily="34" charset="0"/>
              <a:ea typeface="Verdana"/>
              <a:cs typeface="Segoe UI" panose="020B0502040204020203" pitchFamily="34" charset="0"/>
            </a:endParaRPr>
          </a:p>
          <a:p>
            <a:pPr marL="457200" indent="-457200" algn="just" defTabSz="609585">
              <a:lnSpc>
                <a:spcPct val="150000"/>
              </a:lnSpc>
              <a:buFont typeface="+mj-lt"/>
              <a:buAutoNum type="arabicPeriod"/>
              <a:defRPr/>
            </a:pPr>
            <a:r>
              <a:rPr lang="en-GB" sz="2400" dirty="0">
                <a:solidFill>
                  <a:prstClr val="white"/>
                </a:solidFill>
                <a:latin typeface="Segoe UI" panose="020B0502040204020203" pitchFamily="34" charset="0"/>
                <a:ea typeface="Verdana"/>
                <a:cs typeface="Segoe UI" panose="020B0502040204020203" pitchFamily="34" charset="0"/>
              </a:rPr>
              <a:t>These may include buyer-supplier partnerships, strategic alliances, joint ventures and co-</a:t>
            </a:r>
            <a:r>
              <a:rPr lang="en-GB" sz="2400" dirty="0" err="1">
                <a:solidFill>
                  <a:prstClr val="white"/>
                </a:solidFill>
                <a:latin typeface="Segoe UI" panose="020B0502040204020203" pitchFamily="34" charset="0"/>
                <a:ea typeface="Verdana"/>
                <a:cs typeface="Segoe UI" panose="020B0502040204020203" pitchFamily="34" charset="0"/>
              </a:rPr>
              <a:t>opetitions</a:t>
            </a:r>
            <a:r>
              <a:rPr lang="en-GB" sz="2400" dirty="0">
                <a:solidFill>
                  <a:prstClr val="white"/>
                </a:solidFill>
                <a:latin typeface="Segoe UI" panose="020B0502040204020203" pitchFamily="34" charset="0"/>
                <a:ea typeface="Verdana"/>
                <a:cs typeface="Segoe UI" panose="020B0502040204020203" pitchFamily="34" charset="0"/>
              </a:rPr>
              <a:t>. </a:t>
            </a:r>
          </a:p>
          <a:p>
            <a:pPr algn="just" defTabSz="609585">
              <a:lnSpc>
                <a:spcPct val="150000"/>
              </a:lnSpc>
              <a:defRPr/>
            </a:pPr>
            <a:r>
              <a:rPr lang="en-GB" sz="2400" dirty="0">
                <a:solidFill>
                  <a:prstClr val="white"/>
                </a:solidFill>
                <a:latin typeface="Segoe UI" panose="020B0502040204020203" pitchFamily="34" charset="0"/>
                <a:ea typeface="Verdana"/>
                <a:cs typeface="Segoe UI" panose="020B0502040204020203" pitchFamily="34" charset="0"/>
              </a:rPr>
              <a:t> </a:t>
            </a:r>
            <a:endParaRPr kumimoji="0" lang="en-GB" sz="24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Snip Single Corner Rectangle 7">
            <a:extLst>
              <a:ext uri="{C183D7F6-B498-43B3-948B-1728B52AA6E4}">
                <adec:decorative xmlns:adec="http://schemas.microsoft.com/office/drawing/2017/decorative" val="1"/>
              </a:ext>
            </a:extLst>
          </p:cNvPr>
          <p:cNvSpPr/>
          <p:nvPr/>
        </p:nvSpPr>
        <p:spPr>
          <a:xfrm>
            <a:off x="7129443" y="639879"/>
            <a:ext cx="4887325" cy="4887325"/>
          </a:xfrm>
          <a:prstGeom prst="snip1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0EBC0F7-1291-4997-A098-C3649B01ED2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89952" y="639879"/>
            <a:ext cx="4887325" cy="4887325"/>
          </a:xfrm>
          <a:prstGeom prst="rect">
            <a:avLst/>
          </a:prstGeom>
        </p:spPr>
      </p:pic>
      <p:sp>
        <p:nvSpPr>
          <p:cNvPr id="2" name="Title 1">
            <a:extLst>
              <a:ext uri="{FF2B5EF4-FFF2-40B4-BE49-F238E27FC236}">
                <a16:creationId xmlns:a16="http://schemas.microsoft.com/office/drawing/2014/main" id="{45EA51D5-EB1B-4465-981B-36FDF4AEDEB3}"/>
              </a:ext>
            </a:extLst>
          </p:cNvPr>
          <p:cNvSpPr>
            <a:spLocks noGrp="1"/>
          </p:cNvSpPr>
          <p:nvPr>
            <p:ph type="title"/>
          </p:nvPr>
        </p:nvSpPr>
        <p:spPr>
          <a:xfrm>
            <a:off x="333111" y="308273"/>
            <a:ext cx="8594672" cy="1143000"/>
          </a:xfrm>
        </p:spPr>
        <p:txBody>
          <a:bodyPr>
            <a:normAutofit/>
          </a:bodyPr>
          <a:lstStyle/>
          <a:p>
            <a:pPr algn="l"/>
            <a:r>
              <a:rPr lang="en-GB" sz="4267" b="1" dirty="0">
                <a:solidFill>
                  <a:schemeClr val="bg1"/>
                </a:solidFill>
                <a:latin typeface="Segoe UI" panose="020B0502040204020203" pitchFamily="34" charset="0"/>
                <a:cs typeface="Segoe UI" panose="020B0502040204020203" pitchFamily="34" charset="0"/>
              </a:rPr>
              <a:t>Key Takeaways</a:t>
            </a:r>
          </a:p>
        </p:txBody>
      </p:sp>
    </p:spTree>
    <p:extLst>
      <p:ext uri="{BB962C8B-B14F-4D97-AF65-F5344CB8AC3E}">
        <p14:creationId xmlns:p14="http://schemas.microsoft.com/office/powerpoint/2010/main" val="211423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2A11-5A29-4690-9B07-9CF647529E4D}"/>
              </a:ext>
            </a:extLst>
          </p:cNvPr>
          <p:cNvSpPr>
            <a:spLocks noGrp="1"/>
          </p:cNvSpPr>
          <p:nvPr>
            <p:ph type="title"/>
          </p:nvPr>
        </p:nvSpPr>
        <p:spPr>
          <a:xfrm>
            <a:off x="333109" y="416408"/>
            <a:ext cx="10972800" cy="1143000"/>
          </a:xfrm>
        </p:spPr>
        <p:txBody>
          <a:bodyPr>
            <a:normAutofit/>
          </a:bodyPr>
          <a:lstStyle/>
          <a:p>
            <a:pPr algn="l"/>
            <a:r>
              <a:rPr lang="en-GB" sz="4267" b="1" dirty="0">
                <a:solidFill>
                  <a:srgbClr val="063A59"/>
                </a:solidFill>
                <a:latin typeface="Segoe UI" panose="020B0502040204020203" pitchFamily="34" charset="0"/>
                <a:cs typeface="Segoe UI" panose="020B0502040204020203" pitchFamily="34" charset="0"/>
              </a:rPr>
              <a:t>Table of Contents 1 of 2</a:t>
            </a:r>
          </a:p>
        </p:txBody>
      </p:sp>
      <p:sp>
        <p:nvSpPr>
          <p:cNvPr id="3" name="Content Placeholder 3">
            <a:extLst>
              <a:ext uri="{FF2B5EF4-FFF2-40B4-BE49-F238E27FC236}">
                <a16:creationId xmlns:a16="http://schemas.microsoft.com/office/drawing/2014/main" id="{52A98D62-C708-4BA5-8874-1EB02BE7E7BE}"/>
              </a:ext>
            </a:extLst>
          </p:cNvPr>
          <p:cNvSpPr>
            <a:spLocks noGrp="1"/>
          </p:cNvSpPr>
          <p:nvPr>
            <p:ph idx="1"/>
          </p:nvPr>
        </p:nvSpPr>
        <p:spPr>
          <a:xfrm>
            <a:off x="609600" y="1600201"/>
            <a:ext cx="7892716" cy="4525963"/>
          </a:xfrm>
        </p:spPr>
        <p:txBody>
          <a:bodyPr>
            <a:normAutofit/>
          </a:bodyPr>
          <a:lstStyle/>
          <a:p>
            <a:pPr>
              <a:lnSpc>
                <a:spcPct val="150000"/>
              </a:lnSpc>
            </a:pPr>
            <a:r>
              <a:rPr lang="en-GB" sz="2200" dirty="0">
                <a:latin typeface="Segoe UI" panose="020B0502040204020203" pitchFamily="34" charset="0"/>
                <a:cs typeface="Segoe UI" panose="020B0502040204020203" pitchFamily="34" charset="0"/>
                <a:hlinkClick r:id="rId3" action="ppaction://hlinksldjump"/>
              </a:rPr>
              <a:t>Learning Objectives.</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4" action="ppaction://hlinksldjump"/>
              </a:rPr>
              <a:t>Structure of the BMC. </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5" action="ppaction://hlinksldjump"/>
              </a:rPr>
              <a:t>What are key partners?</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6" action="ppaction://hlinksldjump"/>
              </a:rPr>
              <a:t>Types of key partners. </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7" action="ppaction://hlinksldjump"/>
              </a:rPr>
              <a:t>Types of key partnerships. </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8" action="ppaction://hlinksldjump"/>
              </a:rPr>
              <a:t>Evolving partnerships. </a:t>
            </a:r>
            <a:endParaRPr lang="en-GB" sz="2200" dirty="0">
              <a:latin typeface="Segoe UI" panose="020B0502040204020203" pitchFamily="34" charset="0"/>
              <a:cs typeface="Segoe UI" panose="020B0502040204020203" pitchFamily="34" charset="0"/>
            </a:endParaRPr>
          </a:p>
          <a:p>
            <a:pPr>
              <a:lnSpc>
                <a:spcPct val="150000"/>
              </a:lnSpc>
            </a:pPr>
            <a:endParaRPr lang="en-GB" sz="2200" dirty="0">
              <a:latin typeface="Segoe UI" panose="020B0502040204020203" pitchFamily="34" charset="0"/>
              <a:cs typeface="Segoe U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2A11-5A29-4690-9B07-9CF647529E4D}"/>
              </a:ext>
            </a:extLst>
          </p:cNvPr>
          <p:cNvSpPr>
            <a:spLocks noGrp="1"/>
          </p:cNvSpPr>
          <p:nvPr>
            <p:ph type="title"/>
          </p:nvPr>
        </p:nvSpPr>
        <p:spPr>
          <a:xfrm>
            <a:off x="333109" y="416408"/>
            <a:ext cx="10972800" cy="1143000"/>
          </a:xfrm>
        </p:spPr>
        <p:txBody>
          <a:bodyPr>
            <a:normAutofit/>
          </a:bodyPr>
          <a:lstStyle/>
          <a:p>
            <a:pPr algn="l"/>
            <a:r>
              <a:rPr lang="en-GB" sz="4267" b="1" dirty="0">
                <a:solidFill>
                  <a:srgbClr val="063A59"/>
                </a:solidFill>
                <a:latin typeface="Segoe UI" panose="020B0502040204020203" pitchFamily="34" charset="0"/>
                <a:cs typeface="Segoe UI" panose="020B0502040204020203" pitchFamily="34" charset="0"/>
              </a:rPr>
              <a:t>Table of Contents 2 of 2</a:t>
            </a:r>
          </a:p>
        </p:txBody>
      </p:sp>
      <p:sp>
        <p:nvSpPr>
          <p:cNvPr id="3" name="Content Placeholder 3">
            <a:extLst>
              <a:ext uri="{FF2B5EF4-FFF2-40B4-BE49-F238E27FC236}">
                <a16:creationId xmlns:a16="http://schemas.microsoft.com/office/drawing/2014/main" id="{52A98D62-C708-4BA5-8874-1EB02BE7E7BE}"/>
              </a:ext>
            </a:extLst>
          </p:cNvPr>
          <p:cNvSpPr>
            <a:spLocks noGrp="1"/>
          </p:cNvSpPr>
          <p:nvPr>
            <p:ph idx="1"/>
          </p:nvPr>
        </p:nvSpPr>
        <p:spPr>
          <a:xfrm>
            <a:off x="609600" y="1600201"/>
            <a:ext cx="7892716" cy="4525963"/>
          </a:xfrm>
        </p:spPr>
        <p:txBody>
          <a:bodyPr>
            <a:normAutofit/>
          </a:bodyPr>
          <a:lstStyle/>
          <a:p>
            <a:pPr>
              <a:lnSpc>
                <a:spcPct val="150000"/>
              </a:lnSpc>
            </a:pPr>
            <a:r>
              <a:rPr lang="en-GB" sz="2200" dirty="0">
                <a:latin typeface="Segoe UI" panose="020B0502040204020203" pitchFamily="34" charset="0"/>
                <a:cs typeface="Segoe UI" panose="020B0502040204020203" pitchFamily="34" charset="0"/>
                <a:hlinkClick r:id="rId3" action="ppaction://hlinksldjump"/>
              </a:rPr>
              <a:t>Why is it important to form key partnerships? 1.</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4" action="ppaction://hlinksldjump"/>
              </a:rPr>
              <a:t>Why is it important to form key partnerships? 2.</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5" action="ppaction://hlinksldjump"/>
              </a:rPr>
              <a:t>Why is it important to form key partnerships? 3.</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6" action="ppaction://hlinksldjump"/>
              </a:rPr>
              <a:t>Video explainer – Key partners.</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7" action="ppaction://hlinksldjump"/>
              </a:rPr>
              <a:t>Quick Quiz Questions.</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8" action="ppaction://hlinksldjump"/>
              </a:rPr>
              <a:t>Quick Quiz Answers. </a:t>
            </a:r>
            <a:endParaRPr lang="en-GB" sz="2200" dirty="0">
              <a:latin typeface="Segoe UI" panose="020B0502040204020203" pitchFamily="34" charset="0"/>
              <a:cs typeface="Segoe UI" panose="020B0502040204020203" pitchFamily="34" charset="0"/>
            </a:endParaRPr>
          </a:p>
          <a:p>
            <a:pPr>
              <a:lnSpc>
                <a:spcPct val="150000"/>
              </a:lnSpc>
            </a:pPr>
            <a:r>
              <a:rPr lang="en-GB" sz="2200" dirty="0">
                <a:latin typeface="Segoe UI" panose="020B0502040204020203" pitchFamily="34" charset="0"/>
                <a:cs typeface="Segoe UI" panose="020B0502040204020203" pitchFamily="34" charset="0"/>
                <a:hlinkClick r:id="rId9" action="ppaction://hlinksldjump"/>
              </a:rPr>
              <a:t>Key Takeaways. </a:t>
            </a:r>
            <a:endParaRPr lang="en-GB" sz="2200" dirty="0">
              <a:latin typeface="Segoe UI" panose="020B0502040204020203" pitchFamily="34" charset="0"/>
              <a:cs typeface="Segoe UI" panose="020B0502040204020203" pitchFamily="34" charset="0"/>
            </a:endParaRPr>
          </a:p>
          <a:p>
            <a:pPr>
              <a:lnSpc>
                <a:spcPct val="150000"/>
              </a:lnSpc>
            </a:pPr>
            <a:endParaRPr lang="en-GB" sz="2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1182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33112" y="1402148"/>
            <a:ext cx="6216545" cy="4070538"/>
          </a:xfrm>
          <a:prstGeom prst="rect">
            <a:avLst/>
          </a:prstGeom>
          <a:noFill/>
        </p:spPr>
        <p:txBody>
          <a:bodyPr wrap="square" rtlCol="0" anchor="t">
            <a:spAutoFit/>
          </a:bodyPr>
          <a:lstStyle/>
          <a:p>
            <a:pPr marL="609585" marR="0" lvl="0" indent="-609585" algn="just" defTabSz="609585" rtl="0" eaLnBrk="1" fontAlgn="auto" latinLnBrk="0" hangingPunct="1">
              <a:lnSpc>
                <a:spcPct val="15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Segoe UI" panose="020B0502040204020203" pitchFamily="34" charset="0"/>
                <a:ea typeface="Verdana"/>
                <a:cs typeface="Segoe UI" panose="020B0502040204020203" pitchFamily="34" charset="0"/>
              </a:rPr>
              <a:t>Examine the need for key partners to your business. </a:t>
            </a:r>
          </a:p>
          <a:p>
            <a:pPr marL="609585" marR="0" lvl="0" indent="-609585" algn="just" defTabSz="609585" rtl="0" eaLnBrk="1" fontAlgn="auto" latinLnBrk="0" hangingPunct="1">
              <a:lnSpc>
                <a:spcPct val="150000"/>
              </a:lnSpc>
              <a:spcBef>
                <a:spcPts val="0"/>
              </a:spcBef>
              <a:spcAft>
                <a:spcPts val="0"/>
              </a:spcAft>
              <a:buClrTx/>
              <a:buSzTx/>
              <a:buFont typeface="+mj-lt"/>
              <a:buAutoNum type="arabicPeriod"/>
              <a:tabLst/>
              <a:defRPr/>
            </a:pPr>
            <a:r>
              <a:rPr lang="en-GB" sz="2933" dirty="0">
                <a:solidFill>
                  <a:prstClr val="white"/>
                </a:solidFill>
                <a:latin typeface="Segoe UI" panose="020B0502040204020203" pitchFamily="34" charset="0"/>
                <a:ea typeface="Verdana"/>
                <a:cs typeface="Segoe UI" panose="020B0502040204020203" pitchFamily="34" charset="0"/>
              </a:rPr>
              <a:t>Understand how to identify key partners for your business. </a:t>
            </a:r>
          </a:p>
          <a:p>
            <a:pPr marL="609585" marR="0" lvl="0" indent="-609585" algn="just" defTabSz="609585" rtl="0" eaLnBrk="1" fontAlgn="auto" latinLnBrk="0" hangingPunct="1">
              <a:lnSpc>
                <a:spcPct val="150000"/>
              </a:lnSpc>
              <a:spcBef>
                <a:spcPts val="0"/>
              </a:spcBef>
              <a:spcAft>
                <a:spcPts val="0"/>
              </a:spcAft>
              <a:buClrTx/>
              <a:buSzTx/>
              <a:buFont typeface="+mj-lt"/>
              <a:buAutoNum type="arabicPeriod"/>
              <a:tabLst/>
              <a:defRPr/>
            </a:pPr>
            <a:r>
              <a:rPr kumimoji="0" lang="en-GB" sz="2933" b="0" i="0" u="none" strike="noStrike" kern="1200" cap="none" spc="0" normalizeH="0" baseline="0" noProof="0" dirty="0">
                <a:ln>
                  <a:noFill/>
                </a:ln>
                <a:solidFill>
                  <a:prstClr val="white"/>
                </a:solidFill>
                <a:effectLst/>
                <a:uLnTx/>
                <a:uFillTx/>
                <a:latin typeface="Segoe UI" panose="020B0502040204020203" pitchFamily="34" charset="0"/>
                <a:ea typeface="Verdana"/>
                <a:cs typeface="Segoe UI" panose="020B0502040204020203" pitchFamily="34" charset="0"/>
              </a:rPr>
              <a:t>Recognise the value and purpose of key partnerships. </a:t>
            </a:r>
            <a:endParaRPr kumimoji="0" lang="en-GB" sz="2933"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 name="Snip Single Corner Rectangle 7">
            <a:extLst>
              <a:ext uri="{C183D7F6-B498-43B3-948B-1728B52AA6E4}">
                <adec:decorative xmlns:adec="http://schemas.microsoft.com/office/drawing/2017/decorative" val="1"/>
              </a:ext>
            </a:extLst>
          </p:cNvPr>
          <p:cNvSpPr/>
          <p:nvPr/>
        </p:nvSpPr>
        <p:spPr>
          <a:xfrm>
            <a:off x="7129443" y="639879"/>
            <a:ext cx="4887325" cy="4887325"/>
          </a:xfrm>
          <a:prstGeom prst="snip1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0EBC0F7-1291-4997-A098-C3649B01ED2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89952" y="639879"/>
            <a:ext cx="4887325" cy="4887325"/>
          </a:xfrm>
          <a:prstGeom prst="rect">
            <a:avLst/>
          </a:prstGeom>
        </p:spPr>
      </p:pic>
      <p:sp>
        <p:nvSpPr>
          <p:cNvPr id="2" name="Title 1">
            <a:extLst>
              <a:ext uri="{FF2B5EF4-FFF2-40B4-BE49-F238E27FC236}">
                <a16:creationId xmlns:a16="http://schemas.microsoft.com/office/drawing/2014/main" id="{45EA51D5-EB1B-4465-981B-36FDF4AEDEB3}"/>
              </a:ext>
            </a:extLst>
          </p:cNvPr>
          <p:cNvSpPr>
            <a:spLocks noGrp="1"/>
          </p:cNvSpPr>
          <p:nvPr>
            <p:ph type="title"/>
          </p:nvPr>
        </p:nvSpPr>
        <p:spPr>
          <a:xfrm>
            <a:off x="333111" y="308273"/>
            <a:ext cx="8594672" cy="1143000"/>
          </a:xfrm>
        </p:spPr>
        <p:txBody>
          <a:bodyPr>
            <a:normAutofit/>
          </a:bodyPr>
          <a:lstStyle/>
          <a:p>
            <a:pPr algn="l"/>
            <a:r>
              <a:rPr lang="en-GB" sz="4267" b="1" dirty="0">
                <a:solidFill>
                  <a:schemeClr val="bg1"/>
                </a:solidFill>
                <a:latin typeface="Segoe UI" panose="020B0502040204020203" pitchFamily="34" charset="0"/>
                <a:cs typeface="Segoe UI" panose="020B0502040204020203" pitchFamily="34" charset="0"/>
              </a:rPr>
              <a:t>Learning Objectives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71" b="1" dirty="0">
                <a:solidFill>
                  <a:srgbClr val="063A59"/>
                </a:solidFill>
                <a:latin typeface="Segoe UI" panose="020B0502040204020203" pitchFamily="34" charset="0"/>
                <a:ea typeface="Verdana" panose="020B0604030504040204" pitchFamily="34" charset="0"/>
                <a:cs typeface="Segoe UI" panose="020B0502040204020203" pitchFamily="34" charset="0"/>
              </a:rPr>
              <a:t>Structure of the BMC </a:t>
            </a:r>
            <a:endParaRPr lang="en-GB" sz="4271"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609601" y="1600201"/>
            <a:ext cx="6225540" cy="4525963"/>
          </a:xfrm>
        </p:spPr>
        <p:txBody>
          <a:bodyPr>
            <a:normAutofit/>
          </a:bodyPr>
          <a:lstStyle/>
          <a:p>
            <a:pPr marL="0" indent="0">
              <a:lnSpc>
                <a:spcPct val="170000"/>
              </a:lnSpc>
              <a:buNone/>
              <a:defRPr/>
            </a:pPr>
            <a:r>
              <a:rPr lang="en-GB" sz="2667" dirty="0">
                <a:solidFill>
                  <a:prstClr val="black"/>
                </a:solidFill>
                <a:latin typeface="Segoe UI" panose="020B0502040204020203" pitchFamily="34" charset="0"/>
                <a:ea typeface="Verdana" panose="020B0604030504040204" pitchFamily="34" charset="0"/>
                <a:cs typeface="Segoe UI" panose="020B0502040204020203" pitchFamily="34" charset="0"/>
              </a:rPr>
              <a:t>Feasibility</a:t>
            </a:r>
          </a:p>
          <a:p>
            <a:pPr lvl="1">
              <a:lnSpc>
                <a:spcPct val="170000"/>
              </a:lnSpc>
              <a:defRPr/>
            </a:pPr>
            <a:r>
              <a:rPr lang="en-GB" sz="2667" dirty="0">
                <a:solidFill>
                  <a:prstClr val="black"/>
                </a:solidFill>
                <a:latin typeface="Segoe UI" panose="020B0502040204020203" pitchFamily="34" charset="0"/>
                <a:ea typeface="Verdana" panose="020B0604030504040204" pitchFamily="34" charset="0"/>
                <a:cs typeface="Segoe UI" panose="020B0502040204020203" pitchFamily="34" charset="0"/>
              </a:rPr>
              <a:t>Key Activities</a:t>
            </a:r>
          </a:p>
          <a:p>
            <a:pPr lvl="1">
              <a:lnSpc>
                <a:spcPct val="170000"/>
              </a:lnSpc>
              <a:defRPr/>
            </a:pPr>
            <a:r>
              <a:rPr lang="en-GB" sz="2667" dirty="0">
                <a:solidFill>
                  <a:prstClr val="black"/>
                </a:solidFill>
                <a:latin typeface="Segoe UI" panose="020B0502040204020203" pitchFamily="34" charset="0"/>
                <a:ea typeface="Verdana" panose="020B0604030504040204" pitchFamily="34" charset="0"/>
                <a:cs typeface="Segoe UI" panose="020B0502040204020203" pitchFamily="34" charset="0"/>
              </a:rPr>
              <a:t>Key Resources</a:t>
            </a:r>
          </a:p>
          <a:p>
            <a:pPr lvl="1">
              <a:lnSpc>
                <a:spcPct val="170000"/>
              </a:lnSpc>
              <a:defRPr/>
            </a:pPr>
            <a:r>
              <a:rPr lang="en-GB" sz="2667" b="1" dirty="0">
                <a:solidFill>
                  <a:prstClr val="black"/>
                </a:solidFill>
                <a:latin typeface="Segoe UI" panose="020B0502040204020203" pitchFamily="34" charset="0"/>
                <a:ea typeface="Verdana" panose="020B0604030504040204" pitchFamily="34" charset="0"/>
                <a:cs typeface="Segoe UI" panose="020B0502040204020203" pitchFamily="34" charset="0"/>
              </a:rPr>
              <a:t>Key Partners</a:t>
            </a:r>
          </a:p>
          <a:p>
            <a:endParaRPr lang="en-GB" dirty="0"/>
          </a:p>
        </p:txBody>
      </p:sp>
      <p:pic>
        <p:nvPicPr>
          <p:cNvPr id="3" name="Picture 2">
            <a:extLst>
              <a:ext uri="{FF2B5EF4-FFF2-40B4-BE49-F238E27FC236}">
                <a16:creationId xmlns:a16="http://schemas.microsoft.com/office/drawing/2014/main" id="{A1D685C1-A74F-43BE-9E35-7F6F2B8D49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83877" y="1714554"/>
            <a:ext cx="6095999" cy="3428892"/>
          </a:xfrm>
          <a:prstGeom prst="rect">
            <a:avLst/>
          </a:prstGeom>
        </p:spPr>
      </p:pic>
    </p:spTree>
    <p:extLst>
      <p:ext uri="{BB962C8B-B14F-4D97-AF65-F5344CB8AC3E}">
        <p14:creationId xmlns:p14="http://schemas.microsoft.com/office/powerpoint/2010/main" val="91433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71" b="1" dirty="0">
                <a:solidFill>
                  <a:srgbClr val="063A59"/>
                </a:solidFill>
                <a:latin typeface="Segoe UI" panose="020B0502040204020203" pitchFamily="34" charset="0"/>
                <a:ea typeface="Verdana" panose="020B0604030504040204" pitchFamily="34" charset="0"/>
                <a:cs typeface="Segoe UI" panose="020B0502040204020203" pitchFamily="34" charset="0"/>
              </a:rPr>
              <a:t>What are Key Partners?</a:t>
            </a:r>
            <a:endParaRPr lang="en-GB" sz="4271"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609600" y="1600201"/>
            <a:ext cx="7057291" cy="4819766"/>
          </a:xfrm>
        </p:spPr>
        <p:txBody>
          <a:bodyPr>
            <a:normAutofit/>
          </a:bodyPr>
          <a:lstStyle/>
          <a:p>
            <a:pPr algn="just">
              <a:lnSpc>
                <a:spcPct val="150000"/>
              </a:lnSpc>
            </a:pPr>
            <a:r>
              <a:rPr lang="en-GB" sz="2200" dirty="0">
                <a:latin typeface="Segoe UI" panose="020B0502040204020203" pitchFamily="34" charset="0"/>
                <a:cs typeface="Segoe UI" panose="020B0502040204020203" pitchFamily="34" charset="0"/>
              </a:rPr>
              <a:t>Key partners are external companies or suppliers that will carry out your key activities. </a:t>
            </a:r>
          </a:p>
          <a:p>
            <a:pPr algn="just">
              <a:lnSpc>
                <a:spcPct val="150000"/>
              </a:lnSpc>
            </a:pPr>
            <a:endParaRPr lang="en-GB" sz="2200" dirty="0">
              <a:latin typeface="Segoe UI" panose="020B0502040204020203" pitchFamily="34" charset="0"/>
              <a:cs typeface="Segoe UI" panose="020B0502040204020203" pitchFamily="34" charset="0"/>
            </a:endParaRPr>
          </a:p>
          <a:p>
            <a:pPr algn="just">
              <a:lnSpc>
                <a:spcPct val="150000"/>
              </a:lnSpc>
            </a:pPr>
            <a:r>
              <a:rPr lang="en-GB" sz="2200" dirty="0">
                <a:latin typeface="Segoe UI" panose="020B0502040204020203" pitchFamily="34" charset="0"/>
                <a:cs typeface="Segoe UI" panose="020B0502040204020203" pitchFamily="34" charset="0"/>
              </a:rPr>
              <a:t>Key partners provide you with key resources or distribution channels for your products/services. </a:t>
            </a:r>
          </a:p>
          <a:p>
            <a:pPr algn="just">
              <a:lnSpc>
                <a:spcPct val="150000"/>
              </a:lnSpc>
            </a:pPr>
            <a:endParaRPr lang="en-GB" sz="2200" dirty="0">
              <a:latin typeface="Segoe UI" panose="020B0502040204020203" pitchFamily="34" charset="0"/>
              <a:cs typeface="Segoe UI" panose="020B0502040204020203" pitchFamily="34" charset="0"/>
            </a:endParaRPr>
          </a:p>
          <a:p>
            <a:pPr algn="just">
              <a:lnSpc>
                <a:spcPct val="150000"/>
              </a:lnSpc>
            </a:pPr>
            <a:r>
              <a:rPr lang="en-GB" sz="2200" dirty="0">
                <a:latin typeface="Segoe UI" panose="020B0502040204020203" pitchFamily="34" charset="0"/>
                <a:cs typeface="Segoe UI" panose="020B0502040204020203" pitchFamily="34" charset="0"/>
              </a:rPr>
              <a:t>These partnerships are forged in order to reduce risks and acquire resources. </a:t>
            </a:r>
          </a:p>
        </p:txBody>
      </p:sp>
      <p:pic>
        <p:nvPicPr>
          <p:cNvPr id="6" name="Picture 5">
            <a:extLst>
              <a:ext uri="{FF2B5EF4-FFF2-40B4-BE49-F238E27FC236}">
                <a16:creationId xmlns:a16="http://schemas.microsoft.com/office/drawing/2014/main" id="{B2DEE2FA-B30A-4CDE-B5D2-994A4F67552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82158" y="778213"/>
            <a:ext cx="4209842" cy="2211826"/>
          </a:xfrm>
          <a:prstGeom prst="rect">
            <a:avLst/>
          </a:prstGeom>
        </p:spPr>
      </p:pic>
    </p:spTree>
    <p:extLst>
      <p:ext uri="{BB962C8B-B14F-4D97-AF65-F5344CB8AC3E}">
        <p14:creationId xmlns:p14="http://schemas.microsoft.com/office/powerpoint/2010/main" val="56998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333109" y="350803"/>
            <a:ext cx="10972800" cy="1143000"/>
          </a:xfrm>
        </p:spPr>
        <p:txBody>
          <a:bodyPr>
            <a:normAutofit/>
          </a:bodyPr>
          <a:lstStyle/>
          <a:p>
            <a:pPr algn="l"/>
            <a:r>
              <a:rPr lang="en-GB" sz="4267" b="1" dirty="0">
                <a:solidFill>
                  <a:srgbClr val="063A59"/>
                </a:solidFill>
                <a:latin typeface="Segoe UI" panose="020B0502040204020203" pitchFamily="34" charset="0"/>
                <a:ea typeface="Verdana" panose="020B0604030504040204" pitchFamily="34" charset="0"/>
                <a:cs typeface="Segoe UI" panose="020B0502040204020203" pitchFamily="34" charset="0"/>
              </a:rPr>
              <a:t>Types of Key Partners</a:t>
            </a:r>
            <a:endParaRPr lang="en-GB" sz="4267"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2CBD99E2-4F78-4B38-BE92-BFA5CF73D6A5}"/>
              </a:ext>
            </a:extLst>
          </p:cNvPr>
          <p:cNvSpPr>
            <a:spLocks noGrp="1"/>
          </p:cNvSpPr>
          <p:nvPr>
            <p:ph idx="1"/>
          </p:nvPr>
        </p:nvSpPr>
        <p:spPr>
          <a:xfrm>
            <a:off x="439479" y="1312153"/>
            <a:ext cx="8542317" cy="5693736"/>
          </a:xfrm>
        </p:spPr>
        <p:txBody>
          <a:bodyPr>
            <a:normAutofit/>
          </a:bodyPr>
          <a:lstStyle/>
          <a:p>
            <a:pPr marL="0" indent="0" algn="just">
              <a:lnSpc>
                <a:spcPct val="150000"/>
              </a:lnSpc>
              <a:buNone/>
            </a:pPr>
            <a:endParaRPr lang="en-IE" sz="2933"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a:lnSpc>
                <a:spcPct val="150000"/>
              </a:lnSpc>
            </a:pPr>
            <a:endParaRPr lang="en-IE" sz="2933"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a:lnSpc>
                <a:spcPct val="150000"/>
              </a:lnSpc>
            </a:pPr>
            <a:endParaRPr lang="en-IE" sz="2933"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algn="just">
              <a:lnSpc>
                <a:spcPct val="150000"/>
              </a:lnSpc>
            </a:pPr>
            <a:endParaRPr lang="en-IE" sz="2933" b="1" dirty="0">
              <a:solidFill>
                <a:prstClr val="black"/>
              </a:solidFill>
              <a:latin typeface="Segoe UI" panose="020B0502040204020203" pitchFamily="34" charset="0"/>
              <a:ea typeface="Verdana" panose="020B0604030504040204" pitchFamily="34" charset="0"/>
              <a:cs typeface="Segoe UI" panose="020B0502040204020203" pitchFamily="34" charset="0"/>
            </a:endParaRPr>
          </a:p>
        </p:txBody>
      </p:sp>
      <p:grpSp>
        <p:nvGrpSpPr>
          <p:cNvPr id="24" name="Group 23">
            <a:extLst>
              <a:ext uri="{FF2B5EF4-FFF2-40B4-BE49-F238E27FC236}">
                <a16:creationId xmlns:a16="http://schemas.microsoft.com/office/drawing/2014/main" id="{9914A187-88E4-428F-8B4F-B4E10B71BF4E}"/>
              </a:ext>
            </a:extLst>
          </p:cNvPr>
          <p:cNvGrpSpPr/>
          <p:nvPr/>
        </p:nvGrpSpPr>
        <p:grpSpPr>
          <a:xfrm>
            <a:off x="2418329" y="1323068"/>
            <a:ext cx="5491656" cy="5184129"/>
            <a:chOff x="2418329" y="1321344"/>
            <a:chExt cx="5491656" cy="3898357"/>
          </a:xfrm>
        </p:grpSpPr>
        <p:sp>
          <p:nvSpPr>
            <p:cNvPr id="25" name="Freeform: Shape 24">
              <a:extLst>
                <a:ext uri="{FF2B5EF4-FFF2-40B4-BE49-F238E27FC236}">
                  <a16:creationId xmlns:a16="http://schemas.microsoft.com/office/drawing/2014/main" id="{769421E3-5A2E-4E5E-9C3B-F0B8D2C44996}"/>
                </a:ext>
              </a:extLst>
            </p:cNvPr>
            <p:cNvSpPr/>
            <p:nvPr/>
          </p:nvSpPr>
          <p:spPr>
            <a:xfrm rot="21600000">
              <a:off x="2504865" y="1321344"/>
              <a:ext cx="5405120" cy="386895"/>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Suppliers.</a:t>
              </a: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7" name="Freeform: Shape 26">
              <a:extLst>
                <a:ext uri="{FF2B5EF4-FFF2-40B4-BE49-F238E27FC236}">
                  <a16:creationId xmlns:a16="http://schemas.microsoft.com/office/drawing/2014/main" id="{C59F34B6-332D-4AF6-80E9-4243E46C31A4}"/>
                </a:ext>
              </a:extLst>
            </p:cNvPr>
            <p:cNvSpPr/>
            <p:nvPr/>
          </p:nvSpPr>
          <p:spPr>
            <a:xfrm rot="21600000">
              <a:off x="2418329" y="1818501"/>
              <a:ext cx="5405120" cy="386895"/>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Distributors.</a:t>
              </a: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9" name="Freeform: Shape 28">
              <a:extLst>
                <a:ext uri="{FF2B5EF4-FFF2-40B4-BE49-F238E27FC236}">
                  <a16:creationId xmlns:a16="http://schemas.microsoft.com/office/drawing/2014/main" id="{E52C1017-9F1C-432F-902D-C849EE257012}"/>
                </a:ext>
              </a:extLst>
            </p:cNvPr>
            <p:cNvSpPr/>
            <p:nvPr/>
          </p:nvSpPr>
          <p:spPr>
            <a:xfrm rot="21600000">
              <a:off x="2418329" y="2320886"/>
              <a:ext cx="5405120" cy="386895"/>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Customers.</a:t>
              </a:r>
              <a:endPar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1" name="Freeform: Shape 30">
              <a:extLst>
                <a:ext uri="{FF2B5EF4-FFF2-40B4-BE49-F238E27FC236}">
                  <a16:creationId xmlns:a16="http://schemas.microsoft.com/office/drawing/2014/main" id="{A58C387D-F6F4-4C4E-AEA4-409A3C979FF6}"/>
                </a:ext>
              </a:extLst>
            </p:cNvPr>
            <p:cNvSpPr/>
            <p:nvPr/>
          </p:nvSpPr>
          <p:spPr>
            <a:xfrm rot="21600000">
              <a:off x="2418329" y="2823270"/>
              <a:ext cx="5405120" cy="386895"/>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lang="en-GB" sz="2000" dirty="0">
                  <a:solidFill>
                    <a:prstClr val="black"/>
                  </a:solidFill>
                  <a:latin typeface="Segoe UI" panose="020B0502040204020203" pitchFamily="34" charset="0"/>
                  <a:ea typeface="Verdana" panose="020B0604030504040204" pitchFamily="34" charset="0"/>
                  <a:cs typeface="Segoe UI" panose="020B0502040204020203" pitchFamily="34" charset="0"/>
                </a:rPr>
                <a:t>Business Advisors. </a:t>
              </a:r>
              <a:endParaRPr kumimoji="0" lang="en-GB" sz="20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3" name="Freeform: Shape 32">
              <a:extLst>
                <a:ext uri="{FF2B5EF4-FFF2-40B4-BE49-F238E27FC236}">
                  <a16:creationId xmlns:a16="http://schemas.microsoft.com/office/drawing/2014/main" id="{530510D2-5E83-45F2-A668-38992E548FBF}"/>
                </a:ext>
              </a:extLst>
            </p:cNvPr>
            <p:cNvSpPr/>
            <p:nvPr/>
          </p:nvSpPr>
          <p:spPr>
            <a:xfrm rot="21600000">
              <a:off x="2418329" y="3325654"/>
              <a:ext cx="5405120" cy="386894"/>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1" tIns="76201" rIns="14224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Co-founders and staff. </a:t>
              </a:r>
            </a:p>
          </p:txBody>
        </p:sp>
        <p:sp>
          <p:nvSpPr>
            <p:cNvPr id="35" name="Freeform: Shape 34">
              <a:extLst>
                <a:ext uri="{FF2B5EF4-FFF2-40B4-BE49-F238E27FC236}">
                  <a16:creationId xmlns:a16="http://schemas.microsoft.com/office/drawing/2014/main" id="{405AD94A-EAA4-4714-8357-ADAFFF475400}"/>
                </a:ext>
              </a:extLst>
            </p:cNvPr>
            <p:cNvSpPr/>
            <p:nvPr/>
          </p:nvSpPr>
          <p:spPr>
            <a:xfrm rot="21600000">
              <a:off x="2418329" y="3828038"/>
              <a:ext cx="5405120" cy="386894"/>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1" tIns="76201" rIns="14224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Verdana" panose="020B0604030504040204" pitchFamily="34" charset="0"/>
                  <a:cs typeface="Segoe UI" panose="020B0502040204020203" pitchFamily="34" charset="0"/>
                </a:rPr>
                <a:t>Business networks.</a:t>
              </a:r>
              <a:endParaRPr kumimoji="0" lang="en-GB" sz="20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p:txBody>
        </p:sp>
        <p:sp>
          <p:nvSpPr>
            <p:cNvPr id="37" name="Freeform: Shape 36">
              <a:extLst>
                <a:ext uri="{FF2B5EF4-FFF2-40B4-BE49-F238E27FC236}">
                  <a16:creationId xmlns:a16="http://schemas.microsoft.com/office/drawing/2014/main" id="{6647E4C6-B25A-481E-A46C-ABCB5BEA37FB}"/>
                </a:ext>
              </a:extLst>
            </p:cNvPr>
            <p:cNvSpPr/>
            <p:nvPr/>
          </p:nvSpPr>
          <p:spPr>
            <a:xfrm rot="21600000">
              <a:off x="2418329" y="4330422"/>
              <a:ext cx="5405120" cy="386894"/>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Other businesses in your market.</a:t>
              </a:r>
            </a:p>
          </p:txBody>
        </p:sp>
        <p:sp>
          <p:nvSpPr>
            <p:cNvPr id="39" name="Freeform: Shape 38">
              <a:extLst>
                <a:ext uri="{FF2B5EF4-FFF2-40B4-BE49-F238E27FC236}">
                  <a16:creationId xmlns:a16="http://schemas.microsoft.com/office/drawing/2014/main" id="{299A579A-64A1-42EC-907A-041BE2743943}"/>
                </a:ext>
              </a:extLst>
            </p:cNvPr>
            <p:cNvSpPr/>
            <p:nvPr/>
          </p:nvSpPr>
          <p:spPr>
            <a:xfrm rot="21600000">
              <a:off x="2418329" y="4832807"/>
              <a:ext cx="5405120" cy="386894"/>
            </a:xfrm>
            <a:custGeom>
              <a:avLst/>
              <a:gdLst>
                <a:gd name="connsiteX0" fmla="*/ 0 w 5405120"/>
                <a:gd name="connsiteY0" fmla="*/ 0 h 386893"/>
                <a:gd name="connsiteX1" fmla="*/ 5211674 w 5405120"/>
                <a:gd name="connsiteY1" fmla="*/ 0 h 386893"/>
                <a:gd name="connsiteX2" fmla="*/ 5405120 w 5405120"/>
                <a:gd name="connsiteY2" fmla="*/ 193447 h 386893"/>
                <a:gd name="connsiteX3" fmla="*/ 5211674 w 5405120"/>
                <a:gd name="connsiteY3" fmla="*/ 386893 h 386893"/>
                <a:gd name="connsiteX4" fmla="*/ 0 w 5405120"/>
                <a:gd name="connsiteY4" fmla="*/ 386893 h 386893"/>
                <a:gd name="connsiteX5" fmla="*/ 0 w 5405120"/>
                <a:gd name="connsiteY5" fmla="*/ 0 h 3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386893">
                  <a:moveTo>
                    <a:pt x="5405120" y="386892"/>
                  </a:moveTo>
                  <a:lnTo>
                    <a:pt x="193446" y="386892"/>
                  </a:lnTo>
                  <a:lnTo>
                    <a:pt x="0" y="193446"/>
                  </a:lnTo>
                  <a:lnTo>
                    <a:pt x="193446" y="1"/>
                  </a:lnTo>
                  <a:lnTo>
                    <a:pt x="5405120" y="1"/>
                  </a:lnTo>
                  <a:lnTo>
                    <a:pt x="5405120" y="386892"/>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332" tIns="76201" rIns="14224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Funder (for example, business angel). </a:t>
              </a:r>
              <a:endParaRPr kumimoji="0" lang="en-GB"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pic>
        <p:nvPicPr>
          <p:cNvPr id="5" name="Graphic 4" descr="Open hand">
            <a:extLst>
              <a:ext uri="{FF2B5EF4-FFF2-40B4-BE49-F238E27FC236}">
                <a16:creationId xmlns:a16="http://schemas.microsoft.com/office/drawing/2014/main" id="{CCEF98CB-CBDF-4E9F-9547-99DC837DCB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3246" y="1278069"/>
            <a:ext cx="632784" cy="632784"/>
          </a:xfrm>
          <a:prstGeom prst="rect">
            <a:avLst/>
          </a:prstGeom>
        </p:spPr>
      </p:pic>
      <p:pic>
        <p:nvPicPr>
          <p:cNvPr id="7" name="Graphic 6" descr="Box trolley">
            <a:extLst>
              <a:ext uri="{FF2B5EF4-FFF2-40B4-BE49-F238E27FC236}">
                <a16:creationId xmlns:a16="http://schemas.microsoft.com/office/drawing/2014/main" id="{53DDED3E-921B-429C-8BFC-78B9A138AB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4110" y="1871208"/>
            <a:ext cx="627491" cy="627491"/>
          </a:xfrm>
          <a:prstGeom prst="rect">
            <a:avLst/>
          </a:prstGeom>
        </p:spPr>
      </p:pic>
      <p:pic>
        <p:nvPicPr>
          <p:cNvPr id="9" name="Graphic 8" descr="Shopping basket">
            <a:extLst>
              <a:ext uri="{FF2B5EF4-FFF2-40B4-BE49-F238E27FC236}">
                <a16:creationId xmlns:a16="http://schemas.microsoft.com/office/drawing/2014/main" id="{42A41A7B-EDBD-4033-8163-2B1CDDFED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7075" y="2598095"/>
            <a:ext cx="602507" cy="602507"/>
          </a:xfrm>
          <a:prstGeom prst="rect">
            <a:avLst/>
          </a:prstGeom>
        </p:spPr>
      </p:pic>
      <p:pic>
        <p:nvPicPr>
          <p:cNvPr id="11" name="Graphic 10" descr="Boardroom">
            <a:extLst>
              <a:ext uri="{FF2B5EF4-FFF2-40B4-BE49-F238E27FC236}">
                <a16:creationId xmlns:a16="http://schemas.microsoft.com/office/drawing/2014/main" id="{7F77215D-E883-416E-8441-D867320ACC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26099" y="3204695"/>
            <a:ext cx="757288" cy="757288"/>
          </a:xfrm>
          <a:prstGeom prst="rect">
            <a:avLst/>
          </a:prstGeom>
        </p:spPr>
      </p:pic>
      <p:pic>
        <p:nvPicPr>
          <p:cNvPr id="13" name="Graphic 12" descr="Group of people">
            <a:extLst>
              <a:ext uri="{FF2B5EF4-FFF2-40B4-BE49-F238E27FC236}">
                <a16:creationId xmlns:a16="http://schemas.microsoft.com/office/drawing/2014/main" id="{1A0DA017-F810-48CD-9E59-6713A4BAD9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32213" y="3961983"/>
            <a:ext cx="545059" cy="545059"/>
          </a:xfrm>
          <a:prstGeom prst="rect">
            <a:avLst/>
          </a:prstGeom>
        </p:spPr>
      </p:pic>
      <p:pic>
        <p:nvPicPr>
          <p:cNvPr id="15" name="Graphic 14" descr="Connections">
            <a:extLst>
              <a:ext uri="{FF2B5EF4-FFF2-40B4-BE49-F238E27FC236}">
                <a16:creationId xmlns:a16="http://schemas.microsoft.com/office/drawing/2014/main" id="{5EE1AAEC-6ED2-42B1-BC9F-DA1068A768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98476" y="4660623"/>
            <a:ext cx="662487" cy="662487"/>
          </a:xfrm>
          <a:prstGeom prst="rect">
            <a:avLst/>
          </a:prstGeom>
        </p:spPr>
      </p:pic>
      <p:pic>
        <p:nvPicPr>
          <p:cNvPr id="17" name="Graphic 16" descr="Factory">
            <a:extLst>
              <a:ext uri="{FF2B5EF4-FFF2-40B4-BE49-F238E27FC236}">
                <a16:creationId xmlns:a16="http://schemas.microsoft.com/office/drawing/2014/main" id="{4804AF77-0C86-44B7-85BA-53DF8454E70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76052" y="5230001"/>
            <a:ext cx="684911" cy="684911"/>
          </a:xfrm>
          <a:prstGeom prst="rect">
            <a:avLst/>
          </a:prstGeom>
        </p:spPr>
      </p:pic>
      <p:pic>
        <p:nvPicPr>
          <p:cNvPr id="19" name="Graphic 18" descr="Angel face with no fill">
            <a:extLst>
              <a:ext uri="{FF2B5EF4-FFF2-40B4-BE49-F238E27FC236}">
                <a16:creationId xmlns:a16="http://schemas.microsoft.com/office/drawing/2014/main" id="{D6AFFA29-4C30-45F9-B991-0DD1B203790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098476" y="5949241"/>
            <a:ext cx="608418" cy="608418"/>
          </a:xfrm>
          <a:prstGeom prst="rect">
            <a:avLst/>
          </a:prstGeom>
        </p:spPr>
      </p:pic>
    </p:spTree>
    <p:extLst>
      <p:ext uri="{BB962C8B-B14F-4D97-AF65-F5344CB8AC3E}">
        <p14:creationId xmlns:p14="http://schemas.microsoft.com/office/powerpoint/2010/main" val="300872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71" b="1" dirty="0">
                <a:solidFill>
                  <a:srgbClr val="063A59"/>
                </a:solidFill>
                <a:latin typeface="Segoe UI" panose="020B0502040204020203" pitchFamily="34" charset="0"/>
                <a:ea typeface="Verdana" panose="020B0604030504040204" pitchFamily="34" charset="0"/>
                <a:cs typeface="Segoe UI" panose="020B0502040204020203" pitchFamily="34" charset="0"/>
              </a:rPr>
              <a:t>Types of Key Partnerships</a:t>
            </a:r>
            <a:endParaRPr lang="en-GB" sz="4271" b="1" dirty="0">
              <a:solidFill>
                <a:srgbClr val="063A59"/>
              </a:solidFill>
              <a:latin typeface="Segoe UI" panose="020B0502040204020203" pitchFamily="34" charset="0"/>
              <a:cs typeface="Segoe UI" panose="020B0502040204020203" pitchFamily="34" charset="0"/>
            </a:endParaRP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609600" y="1600202"/>
            <a:ext cx="6930189" cy="4819767"/>
          </a:xfrm>
        </p:spPr>
        <p:txBody>
          <a:bodyPr>
            <a:noAutofit/>
          </a:bodyPr>
          <a:lstStyle/>
          <a:p>
            <a:pPr algn="just"/>
            <a:endParaRPr lang="en-GB" sz="2200" dirty="0">
              <a:latin typeface="Segoe UI" panose="020B0502040204020203" pitchFamily="34" charset="0"/>
              <a:cs typeface="Segoe UI" panose="020B0502040204020203" pitchFamily="34" charset="0"/>
            </a:endParaRPr>
          </a:p>
          <a:p>
            <a:endParaRPr lang="en-GB" sz="2200" dirty="0"/>
          </a:p>
        </p:txBody>
      </p:sp>
      <p:grpSp>
        <p:nvGrpSpPr>
          <p:cNvPr id="17" name="Group 16">
            <a:extLst>
              <a:ext uri="{FF2B5EF4-FFF2-40B4-BE49-F238E27FC236}">
                <a16:creationId xmlns:a16="http://schemas.microsoft.com/office/drawing/2014/main" id="{6230E986-EE48-466E-8918-086CB7DAE70B}"/>
              </a:ext>
            </a:extLst>
          </p:cNvPr>
          <p:cNvGrpSpPr/>
          <p:nvPr/>
        </p:nvGrpSpPr>
        <p:grpSpPr>
          <a:xfrm>
            <a:off x="668376" y="1509434"/>
            <a:ext cx="7794688" cy="5001300"/>
            <a:chOff x="668376" y="1509434"/>
            <a:chExt cx="7794688" cy="5001300"/>
          </a:xfrm>
        </p:grpSpPr>
        <p:sp>
          <p:nvSpPr>
            <p:cNvPr id="19" name="Freeform: Shape 18">
              <a:extLst>
                <a:ext uri="{FF2B5EF4-FFF2-40B4-BE49-F238E27FC236}">
                  <a16:creationId xmlns:a16="http://schemas.microsoft.com/office/drawing/2014/main" id="{20C955E7-6278-4A69-8FBF-6EC83893D5CB}"/>
                </a:ext>
              </a:extLst>
            </p:cNvPr>
            <p:cNvSpPr/>
            <p:nvPr/>
          </p:nvSpPr>
          <p:spPr>
            <a:xfrm>
              <a:off x="1058110" y="1509434"/>
              <a:ext cx="5456281" cy="590400"/>
            </a:xfrm>
            <a:custGeom>
              <a:avLst/>
              <a:gdLst>
                <a:gd name="connsiteX0" fmla="*/ 0 w 5456281"/>
                <a:gd name="connsiteY0" fmla="*/ 98402 h 590400"/>
                <a:gd name="connsiteX1" fmla="*/ 98402 w 5456281"/>
                <a:gd name="connsiteY1" fmla="*/ 0 h 590400"/>
                <a:gd name="connsiteX2" fmla="*/ 5357879 w 5456281"/>
                <a:gd name="connsiteY2" fmla="*/ 0 h 590400"/>
                <a:gd name="connsiteX3" fmla="*/ 5456281 w 5456281"/>
                <a:gd name="connsiteY3" fmla="*/ 98402 h 590400"/>
                <a:gd name="connsiteX4" fmla="*/ 5456281 w 5456281"/>
                <a:gd name="connsiteY4" fmla="*/ 491998 h 590400"/>
                <a:gd name="connsiteX5" fmla="*/ 5357879 w 5456281"/>
                <a:gd name="connsiteY5" fmla="*/ 590400 h 590400"/>
                <a:gd name="connsiteX6" fmla="*/ 98402 w 5456281"/>
                <a:gd name="connsiteY6" fmla="*/ 590400 h 590400"/>
                <a:gd name="connsiteX7" fmla="*/ 0 w 5456281"/>
                <a:gd name="connsiteY7" fmla="*/ 491998 h 590400"/>
                <a:gd name="connsiteX8" fmla="*/ 0 w 545628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281" h="590400">
                  <a:moveTo>
                    <a:pt x="0" y="98402"/>
                  </a:moveTo>
                  <a:cubicBezTo>
                    <a:pt x="0" y="44056"/>
                    <a:pt x="44056" y="0"/>
                    <a:pt x="98402" y="0"/>
                  </a:cubicBezTo>
                  <a:lnTo>
                    <a:pt x="5357879" y="0"/>
                  </a:lnTo>
                  <a:cubicBezTo>
                    <a:pt x="5412225" y="0"/>
                    <a:pt x="5456281" y="44056"/>
                    <a:pt x="5456281" y="98402"/>
                  </a:cubicBezTo>
                  <a:lnTo>
                    <a:pt x="5456281" y="491998"/>
                  </a:lnTo>
                  <a:cubicBezTo>
                    <a:pt x="5456281" y="546344"/>
                    <a:pt x="5412225" y="590400"/>
                    <a:pt x="5357879"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055" tIns="28821" rIns="235055" bIns="28821"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Segoe UI" panose="020B0502040204020203" pitchFamily="34" charset="0"/>
                  <a:ea typeface="Verdana" panose="020B0604030504040204" pitchFamily="34" charset="0"/>
                  <a:cs typeface="Segoe UI" panose="020B0502040204020203" pitchFamily="34" charset="0"/>
                </a:rPr>
                <a:t>Buyer-supplier relationships:</a:t>
              </a:r>
              <a:endParaRPr lang="en-GB" sz="2000" kern="1200" dirty="0">
                <a:latin typeface="Segoe UI" panose="020B0502040204020203" pitchFamily="34" charset="0"/>
                <a:cs typeface="Segoe UI" panose="020B0502040204020203" pitchFamily="34" charset="0"/>
              </a:endParaRPr>
            </a:p>
          </p:txBody>
        </p:sp>
        <p:sp>
          <p:nvSpPr>
            <p:cNvPr id="18" name="Freeform: Shape 17">
              <a:extLst>
                <a:ext uri="{FF2B5EF4-FFF2-40B4-BE49-F238E27FC236}">
                  <a16:creationId xmlns:a16="http://schemas.microsoft.com/office/drawing/2014/main" id="{17EF45D7-DF80-4091-A51F-06C1303FD569}"/>
                </a:ext>
              </a:extLst>
            </p:cNvPr>
            <p:cNvSpPr/>
            <p:nvPr/>
          </p:nvSpPr>
          <p:spPr>
            <a:xfrm>
              <a:off x="668376" y="1972484"/>
              <a:ext cx="7794688" cy="698400"/>
            </a:xfrm>
            <a:custGeom>
              <a:avLst/>
              <a:gdLst>
                <a:gd name="connsiteX0" fmla="*/ 0 w 7794688"/>
                <a:gd name="connsiteY0" fmla="*/ 0 h 866250"/>
                <a:gd name="connsiteX1" fmla="*/ 7794688 w 7794688"/>
                <a:gd name="connsiteY1" fmla="*/ 0 h 866250"/>
                <a:gd name="connsiteX2" fmla="*/ 7794688 w 7794688"/>
                <a:gd name="connsiteY2" fmla="*/ 866250 h 866250"/>
                <a:gd name="connsiteX3" fmla="*/ 0 w 7794688"/>
                <a:gd name="connsiteY3" fmla="*/ 866250 h 866250"/>
                <a:gd name="connsiteX4" fmla="*/ 0 w 7794688"/>
                <a:gd name="connsiteY4" fmla="*/ 0 h 86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688" h="866250">
                  <a:moveTo>
                    <a:pt x="0" y="0"/>
                  </a:moveTo>
                  <a:lnTo>
                    <a:pt x="7794688" y="0"/>
                  </a:lnTo>
                  <a:lnTo>
                    <a:pt x="7794688" y="866250"/>
                  </a:lnTo>
                  <a:lnTo>
                    <a:pt x="0" y="8662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954" tIns="416560" rIns="604954" bIns="142240" numCol="1" spcCol="1270" anchor="t" anchorCtr="0">
              <a:noAutofit/>
            </a:bodyPr>
            <a:lstStyle/>
            <a:p>
              <a:pPr marL="342900" lvl="1" indent="-342900" algn="l" defTabSz="889000">
                <a:lnSpc>
                  <a:spcPct val="90000"/>
                </a:lnSpc>
                <a:spcBef>
                  <a:spcPct val="0"/>
                </a:spcBef>
                <a:spcAft>
                  <a:spcPct val="15000"/>
                </a:spcAft>
                <a:buFont typeface="Arial" panose="020B0604020202020204" pitchFamily="34" charset="0"/>
                <a:buChar char="•"/>
              </a:pPr>
              <a:r>
                <a:rPr lang="en-GB" sz="2000" kern="1200" dirty="0">
                  <a:latin typeface="Segoe UI" panose="020B0502040204020203" pitchFamily="34" charset="0"/>
                  <a:ea typeface="Verdana" panose="020B0604030504040204" pitchFamily="34" charset="0"/>
                  <a:cs typeface="Segoe UI" panose="020B0502040204020203" pitchFamily="34" charset="0"/>
                </a:rPr>
                <a:t>Ensure reliable supplies.</a:t>
              </a:r>
              <a:endParaRPr lang="en-GB" sz="2000" kern="1200" dirty="0">
                <a:latin typeface="Segoe UI" panose="020B0502040204020203" pitchFamily="34" charset="0"/>
                <a:cs typeface="Segoe UI" panose="020B0502040204020203" pitchFamily="34" charset="0"/>
              </a:endParaRPr>
            </a:p>
          </p:txBody>
        </p:sp>
        <p:sp>
          <p:nvSpPr>
            <p:cNvPr id="21" name="Freeform: Shape 20">
              <a:extLst>
                <a:ext uri="{FF2B5EF4-FFF2-40B4-BE49-F238E27FC236}">
                  <a16:creationId xmlns:a16="http://schemas.microsoft.com/office/drawing/2014/main" id="{33DA4923-FADE-4D94-9DEA-22C9B31C33A7}"/>
                </a:ext>
              </a:extLst>
            </p:cNvPr>
            <p:cNvSpPr/>
            <p:nvPr/>
          </p:nvSpPr>
          <p:spPr>
            <a:xfrm>
              <a:off x="1058110" y="2778884"/>
              <a:ext cx="5456281" cy="590400"/>
            </a:xfrm>
            <a:custGeom>
              <a:avLst/>
              <a:gdLst>
                <a:gd name="connsiteX0" fmla="*/ 0 w 5456281"/>
                <a:gd name="connsiteY0" fmla="*/ 98402 h 590400"/>
                <a:gd name="connsiteX1" fmla="*/ 98402 w 5456281"/>
                <a:gd name="connsiteY1" fmla="*/ 0 h 590400"/>
                <a:gd name="connsiteX2" fmla="*/ 5357879 w 5456281"/>
                <a:gd name="connsiteY2" fmla="*/ 0 h 590400"/>
                <a:gd name="connsiteX3" fmla="*/ 5456281 w 5456281"/>
                <a:gd name="connsiteY3" fmla="*/ 98402 h 590400"/>
                <a:gd name="connsiteX4" fmla="*/ 5456281 w 5456281"/>
                <a:gd name="connsiteY4" fmla="*/ 491998 h 590400"/>
                <a:gd name="connsiteX5" fmla="*/ 5357879 w 5456281"/>
                <a:gd name="connsiteY5" fmla="*/ 590400 h 590400"/>
                <a:gd name="connsiteX6" fmla="*/ 98402 w 5456281"/>
                <a:gd name="connsiteY6" fmla="*/ 590400 h 590400"/>
                <a:gd name="connsiteX7" fmla="*/ 0 w 5456281"/>
                <a:gd name="connsiteY7" fmla="*/ 491998 h 590400"/>
                <a:gd name="connsiteX8" fmla="*/ 0 w 545628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281" h="590400">
                  <a:moveTo>
                    <a:pt x="0" y="98402"/>
                  </a:moveTo>
                  <a:cubicBezTo>
                    <a:pt x="0" y="44056"/>
                    <a:pt x="44056" y="0"/>
                    <a:pt x="98402" y="0"/>
                  </a:cubicBezTo>
                  <a:lnTo>
                    <a:pt x="5357879" y="0"/>
                  </a:lnTo>
                  <a:cubicBezTo>
                    <a:pt x="5412225" y="0"/>
                    <a:pt x="5456281" y="44056"/>
                    <a:pt x="5456281" y="98402"/>
                  </a:cubicBezTo>
                  <a:lnTo>
                    <a:pt x="5456281" y="491998"/>
                  </a:lnTo>
                  <a:cubicBezTo>
                    <a:pt x="5456281" y="546344"/>
                    <a:pt x="5412225" y="590400"/>
                    <a:pt x="5357879"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055" tIns="28821" rIns="235055" bIns="28821"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Segoe UI" panose="020B0502040204020203" pitchFamily="34" charset="0"/>
                  <a:ea typeface="Verdana" panose="020B0604030504040204" pitchFamily="34" charset="0"/>
                  <a:cs typeface="Segoe UI" panose="020B0502040204020203" pitchFamily="34" charset="0"/>
                </a:rPr>
                <a:t>Strategic alliance:</a:t>
              </a:r>
              <a:r>
                <a:rPr lang="en-GB" sz="1900" kern="1200" dirty="0">
                  <a:latin typeface="Verdana" panose="020B0604030504040204" pitchFamily="34" charset="0"/>
                  <a:ea typeface="Verdana" panose="020B0604030504040204" pitchFamily="34" charset="0"/>
                </a:rPr>
                <a:t> </a:t>
              </a:r>
              <a:endParaRPr lang="en-GB" sz="1900" kern="1200" dirty="0"/>
            </a:p>
          </p:txBody>
        </p:sp>
        <p:sp>
          <p:nvSpPr>
            <p:cNvPr id="20" name="Freeform: Shape 19">
              <a:extLst>
                <a:ext uri="{FF2B5EF4-FFF2-40B4-BE49-F238E27FC236}">
                  <a16:creationId xmlns:a16="http://schemas.microsoft.com/office/drawing/2014/main" id="{73629CD2-4840-437F-8CCB-6FBF9B2532D7}"/>
                </a:ext>
              </a:extLst>
            </p:cNvPr>
            <p:cNvSpPr/>
            <p:nvPr/>
          </p:nvSpPr>
          <p:spPr>
            <a:xfrm>
              <a:off x="668376" y="3241934"/>
              <a:ext cx="7794688" cy="698400"/>
            </a:xfrm>
            <a:custGeom>
              <a:avLst/>
              <a:gdLst>
                <a:gd name="connsiteX0" fmla="*/ 0 w 7794688"/>
                <a:gd name="connsiteY0" fmla="*/ 0 h 866250"/>
                <a:gd name="connsiteX1" fmla="*/ 7794688 w 7794688"/>
                <a:gd name="connsiteY1" fmla="*/ 0 h 866250"/>
                <a:gd name="connsiteX2" fmla="*/ 7794688 w 7794688"/>
                <a:gd name="connsiteY2" fmla="*/ 866250 h 866250"/>
                <a:gd name="connsiteX3" fmla="*/ 0 w 7794688"/>
                <a:gd name="connsiteY3" fmla="*/ 866250 h 866250"/>
                <a:gd name="connsiteX4" fmla="*/ 0 w 7794688"/>
                <a:gd name="connsiteY4" fmla="*/ 0 h 86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688" h="866250">
                  <a:moveTo>
                    <a:pt x="0" y="0"/>
                  </a:moveTo>
                  <a:lnTo>
                    <a:pt x="7794688" y="0"/>
                  </a:lnTo>
                  <a:lnTo>
                    <a:pt x="7794688" y="866250"/>
                  </a:lnTo>
                  <a:lnTo>
                    <a:pt x="0" y="8662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954" tIns="416560" rIns="604954"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latin typeface="Segoe UI" panose="020B0502040204020203" pitchFamily="34" charset="0"/>
                  <a:ea typeface="Verdana" panose="020B0604030504040204" pitchFamily="34" charset="0"/>
                  <a:cs typeface="Segoe UI" panose="020B0502040204020203" pitchFamily="34" charset="0"/>
                </a:rPr>
                <a:t>Partnership of mutual benefit between non-competitors.</a:t>
              </a:r>
              <a:endParaRPr lang="en-GB" sz="2000" kern="1200" dirty="0">
                <a:latin typeface="Segoe UI" panose="020B0502040204020203" pitchFamily="34" charset="0"/>
                <a:cs typeface="Segoe UI" panose="020B0502040204020203" pitchFamily="34" charset="0"/>
              </a:endParaRPr>
            </a:p>
          </p:txBody>
        </p:sp>
        <p:sp>
          <p:nvSpPr>
            <p:cNvPr id="23" name="Freeform: Shape 22">
              <a:extLst>
                <a:ext uri="{FF2B5EF4-FFF2-40B4-BE49-F238E27FC236}">
                  <a16:creationId xmlns:a16="http://schemas.microsoft.com/office/drawing/2014/main" id="{BF30E74B-CE04-43E6-9D7E-7D77A36849D0}"/>
                </a:ext>
              </a:extLst>
            </p:cNvPr>
            <p:cNvSpPr/>
            <p:nvPr/>
          </p:nvSpPr>
          <p:spPr>
            <a:xfrm>
              <a:off x="1058110" y="4048334"/>
              <a:ext cx="5456281" cy="590400"/>
            </a:xfrm>
            <a:custGeom>
              <a:avLst/>
              <a:gdLst>
                <a:gd name="connsiteX0" fmla="*/ 0 w 5456281"/>
                <a:gd name="connsiteY0" fmla="*/ 98402 h 590400"/>
                <a:gd name="connsiteX1" fmla="*/ 98402 w 5456281"/>
                <a:gd name="connsiteY1" fmla="*/ 0 h 590400"/>
                <a:gd name="connsiteX2" fmla="*/ 5357879 w 5456281"/>
                <a:gd name="connsiteY2" fmla="*/ 0 h 590400"/>
                <a:gd name="connsiteX3" fmla="*/ 5456281 w 5456281"/>
                <a:gd name="connsiteY3" fmla="*/ 98402 h 590400"/>
                <a:gd name="connsiteX4" fmla="*/ 5456281 w 5456281"/>
                <a:gd name="connsiteY4" fmla="*/ 491998 h 590400"/>
                <a:gd name="connsiteX5" fmla="*/ 5357879 w 5456281"/>
                <a:gd name="connsiteY5" fmla="*/ 590400 h 590400"/>
                <a:gd name="connsiteX6" fmla="*/ 98402 w 5456281"/>
                <a:gd name="connsiteY6" fmla="*/ 590400 h 590400"/>
                <a:gd name="connsiteX7" fmla="*/ 0 w 5456281"/>
                <a:gd name="connsiteY7" fmla="*/ 491998 h 590400"/>
                <a:gd name="connsiteX8" fmla="*/ 0 w 545628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281" h="590400">
                  <a:moveTo>
                    <a:pt x="0" y="98402"/>
                  </a:moveTo>
                  <a:cubicBezTo>
                    <a:pt x="0" y="44056"/>
                    <a:pt x="44056" y="0"/>
                    <a:pt x="98402" y="0"/>
                  </a:cubicBezTo>
                  <a:lnTo>
                    <a:pt x="5357879" y="0"/>
                  </a:lnTo>
                  <a:cubicBezTo>
                    <a:pt x="5412225" y="0"/>
                    <a:pt x="5456281" y="44056"/>
                    <a:pt x="5456281" y="98402"/>
                  </a:cubicBezTo>
                  <a:lnTo>
                    <a:pt x="5456281" y="491998"/>
                  </a:lnTo>
                  <a:cubicBezTo>
                    <a:pt x="5456281" y="546344"/>
                    <a:pt x="5412225" y="590400"/>
                    <a:pt x="5357879"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055" tIns="28821" rIns="235055" bIns="28821"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Segoe UI" panose="020B0502040204020203" pitchFamily="34" charset="0"/>
                  <a:ea typeface="Verdana" panose="020B0604030504040204" pitchFamily="34" charset="0"/>
                  <a:cs typeface="Segoe UI" panose="020B0502040204020203" pitchFamily="34" charset="0"/>
                </a:rPr>
                <a:t>Co-opetition:</a:t>
              </a:r>
              <a:endParaRPr lang="en-GB" sz="2000" kern="1200" dirty="0">
                <a:latin typeface="Segoe UI" panose="020B0502040204020203" pitchFamily="34" charset="0"/>
                <a:cs typeface="Segoe UI" panose="020B0502040204020203" pitchFamily="34" charset="0"/>
              </a:endParaRPr>
            </a:p>
          </p:txBody>
        </p:sp>
        <p:sp>
          <p:nvSpPr>
            <p:cNvPr id="22" name="Freeform: Shape 21">
              <a:extLst>
                <a:ext uri="{FF2B5EF4-FFF2-40B4-BE49-F238E27FC236}">
                  <a16:creationId xmlns:a16="http://schemas.microsoft.com/office/drawing/2014/main" id="{4CFE7027-6831-438B-B4C5-363803771F97}"/>
                </a:ext>
              </a:extLst>
            </p:cNvPr>
            <p:cNvSpPr/>
            <p:nvPr/>
          </p:nvSpPr>
          <p:spPr>
            <a:xfrm>
              <a:off x="668376" y="4619384"/>
              <a:ext cx="7794688" cy="729182"/>
            </a:xfrm>
            <a:custGeom>
              <a:avLst/>
              <a:gdLst>
                <a:gd name="connsiteX0" fmla="*/ 0 w 7794688"/>
                <a:gd name="connsiteY0" fmla="*/ 0 h 866250"/>
                <a:gd name="connsiteX1" fmla="*/ 7794688 w 7794688"/>
                <a:gd name="connsiteY1" fmla="*/ 0 h 866250"/>
                <a:gd name="connsiteX2" fmla="*/ 7794688 w 7794688"/>
                <a:gd name="connsiteY2" fmla="*/ 866250 h 866250"/>
                <a:gd name="connsiteX3" fmla="*/ 0 w 7794688"/>
                <a:gd name="connsiteY3" fmla="*/ 866250 h 866250"/>
                <a:gd name="connsiteX4" fmla="*/ 0 w 7794688"/>
                <a:gd name="connsiteY4" fmla="*/ 0 h 86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688" h="866250">
                  <a:moveTo>
                    <a:pt x="0" y="0"/>
                  </a:moveTo>
                  <a:lnTo>
                    <a:pt x="7794688" y="0"/>
                  </a:lnTo>
                  <a:lnTo>
                    <a:pt x="7794688" y="866250"/>
                  </a:lnTo>
                  <a:lnTo>
                    <a:pt x="0" y="8662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954" tIns="416560" rIns="604954"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latin typeface="Segoe UI" panose="020B0502040204020203" pitchFamily="34" charset="0"/>
                  <a:ea typeface="Verdana" panose="020B0604030504040204" pitchFamily="34" charset="0"/>
                  <a:cs typeface="Segoe UI" panose="020B0502040204020203" pitchFamily="34" charset="0"/>
                </a:rPr>
                <a:t>Strategic partnership between competing companies. </a:t>
              </a:r>
              <a:endParaRPr lang="en-GB" sz="2000" kern="1200" dirty="0">
                <a:latin typeface="Segoe UI" panose="020B0502040204020203" pitchFamily="34" charset="0"/>
                <a:cs typeface="Segoe UI" panose="020B0502040204020203" pitchFamily="34" charset="0"/>
              </a:endParaRPr>
            </a:p>
          </p:txBody>
        </p:sp>
        <p:sp>
          <p:nvSpPr>
            <p:cNvPr id="25" name="Freeform: Shape 24">
              <a:extLst>
                <a:ext uri="{FF2B5EF4-FFF2-40B4-BE49-F238E27FC236}">
                  <a16:creationId xmlns:a16="http://schemas.microsoft.com/office/drawing/2014/main" id="{D54BAB2C-5277-4BDB-B820-66925B076276}"/>
                </a:ext>
              </a:extLst>
            </p:cNvPr>
            <p:cNvSpPr/>
            <p:nvPr/>
          </p:nvSpPr>
          <p:spPr>
            <a:xfrm>
              <a:off x="1058110" y="5317784"/>
              <a:ext cx="5456281" cy="590400"/>
            </a:xfrm>
            <a:custGeom>
              <a:avLst/>
              <a:gdLst>
                <a:gd name="connsiteX0" fmla="*/ 0 w 5456281"/>
                <a:gd name="connsiteY0" fmla="*/ 98402 h 590400"/>
                <a:gd name="connsiteX1" fmla="*/ 98402 w 5456281"/>
                <a:gd name="connsiteY1" fmla="*/ 0 h 590400"/>
                <a:gd name="connsiteX2" fmla="*/ 5357879 w 5456281"/>
                <a:gd name="connsiteY2" fmla="*/ 0 h 590400"/>
                <a:gd name="connsiteX3" fmla="*/ 5456281 w 5456281"/>
                <a:gd name="connsiteY3" fmla="*/ 98402 h 590400"/>
                <a:gd name="connsiteX4" fmla="*/ 5456281 w 5456281"/>
                <a:gd name="connsiteY4" fmla="*/ 491998 h 590400"/>
                <a:gd name="connsiteX5" fmla="*/ 5357879 w 5456281"/>
                <a:gd name="connsiteY5" fmla="*/ 590400 h 590400"/>
                <a:gd name="connsiteX6" fmla="*/ 98402 w 5456281"/>
                <a:gd name="connsiteY6" fmla="*/ 590400 h 590400"/>
                <a:gd name="connsiteX7" fmla="*/ 0 w 5456281"/>
                <a:gd name="connsiteY7" fmla="*/ 491998 h 590400"/>
                <a:gd name="connsiteX8" fmla="*/ 0 w 545628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281" h="590400">
                  <a:moveTo>
                    <a:pt x="0" y="98402"/>
                  </a:moveTo>
                  <a:cubicBezTo>
                    <a:pt x="0" y="44056"/>
                    <a:pt x="44056" y="0"/>
                    <a:pt x="98402" y="0"/>
                  </a:cubicBezTo>
                  <a:lnTo>
                    <a:pt x="5357879" y="0"/>
                  </a:lnTo>
                  <a:cubicBezTo>
                    <a:pt x="5412225" y="0"/>
                    <a:pt x="5456281" y="44056"/>
                    <a:pt x="5456281" y="98402"/>
                  </a:cubicBezTo>
                  <a:lnTo>
                    <a:pt x="5456281" y="491998"/>
                  </a:lnTo>
                  <a:cubicBezTo>
                    <a:pt x="5456281" y="546344"/>
                    <a:pt x="5412225" y="590400"/>
                    <a:pt x="5357879"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055" tIns="28821" rIns="235055" bIns="28821"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Segoe UI" panose="020B0502040204020203" pitchFamily="34" charset="0"/>
                  <a:ea typeface="Verdana" panose="020B0604030504040204" pitchFamily="34" charset="0"/>
                  <a:cs typeface="Segoe UI" panose="020B0502040204020203" pitchFamily="34" charset="0"/>
                </a:rPr>
                <a:t>Joint ventures:</a:t>
              </a:r>
              <a:r>
                <a:rPr lang="en-GB" sz="2000" kern="1200" dirty="0">
                  <a:latin typeface="Verdana" panose="020B0604030504040204" pitchFamily="34" charset="0"/>
                  <a:ea typeface="Verdana" panose="020B0604030504040204" pitchFamily="34" charset="0"/>
                </a:rPr>
                <a:t> </a:t>
              </a:r>
              <a:endParaRPr lang="en-GB" sz="2000" kern="1200" dirty="0"/>
            </a:p>
          </p:txBody>
        </p:sp>
        <p:sp>
          <p:nvSpPr>
            <p:cNvPr id="24" name="Freeform: Shape 23">
              <a:extLst>
                <a:ext uri="{FF2B5EF4-FFF2-40B4-BE49-F238E27FC236}">
                  <a16:creationId xmlns:a16="http://schemas.microsoft.com/office/drawing/2014/main" id="{8758F848-148A-40F6-BBD3-9ACB2493BF88}"/>
                </a:ext>
              </a:extLst>
            </p:cNvPr>
            <p:cNvSpPr/>
            <p:nvPr/>
          </p:nvSpPr>
          <p:spPr>
            <a:xfrm>
              <a:off x="668376" y="5780834"/>
              <a:ext cx="7794688" cy="729900"/>
            </a:xfrm>
            <a:custGeom>
              <a:avLst/>
              <a:gdLst>
                <a:gd name="connsiteX0" fmla="*/ 0 w 7794688"/>
                <a:gd name="connsiteY0" fmla="*/ 0 h 897750"/>
                <a:gd name="connsiteX1" fmla="*/ 7794688 w 7794688"/>
                <a:gd name="connsiteY1" fmla="*/ 0 h 897750"/>
                <a:gd name="connsiteX2" fmla="*/ 7794688 w 7794688"/>
                <a:gd name="connsiteY2" fmla="*/ 897750 h 897750"/>
                <a:gd name="connsiteX3" fmla="*/ 0 w 7794688"/>
                <a:gd name="connsiteY3" fmla="*/ 897750 h 897750"/>
                <a:gd name="connsiteX4" fmla="*/ 0 w 7794688"/>
                <a:gd name="connsiteY4" fmla="*/ 0 h 89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688" h="897750">
                  <a:moveTo>
                    <a:pt x="0" y="0"/>
                  </a:moveTo>
                  <a:lnTo>
                    <a:pt x="7794688" y="0"/>
                  </a:lnTo>
                  <a:lnTo>
                    <a:pt x="7794688" y="897750"/>
                  </a:lnTo>
                  <a:lnTo>
                    <a:pt x="0" y="897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4954" tIns="416560" rIns="604954" bIns="149352" numCol="1" spcCol="1270" anchor="t" anchorCtr="0">
              <a:noAutofit/>
            </a:bodyPr>
            <a:lstStyle/>
            <a:p>
              <a:pPr marL="228600" lvl="1" indent="-228600" algn="l" defTabSz="933450">
                <a:lnSpc>
                  <a:spcPct val="90000"/>
                </a:lnSpc>
                <a:spcBef>
                  <a:spcPct val="0"/>
                </a:spcBef>
                <a:spcAft>
                  <a:spcPct val="15000"/>
                </a:spcAft>
                <a:buChar char="•"/>
              </a:pPr>
              <a:r>
                <a:rPr lang="en-GB" sz="2100" kern="1200" dirty="0">
                  <a:latin typeface="Segoe UI" panose="020B0502040204020203" pitchFamily="34" charset="0"/>
                  <a:ea typeface="Verdana" panose="020B0604030504040204" pitchFamily="34" charset="0"/>
                  <a:cs typeface="Segoe UI" panose="020B0502040204020203" pitchFamily="34" charset="0"/>
                </a:rPr>
                <a:t>Partners developing a new business.</a:t>
              </a:r>
              <a:endParaRPr lang="en-GB" sz="2100" kern="1200"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73373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B491-2490-4EF0-9D45-EDF21EB9C07E}"/>
              </a:ext>
            </a:extLst>
          </p:cNvPr>
          <p:cNvSpPr>
            <a:spLocks noGrp="1"/>
          </p:cNvSpPr>
          <p:nvPr>
            <p:ph type="title"/>
          </p:nvPr>
        </p:nvSpPr>
        <p:spPr>
          <a:xfrm>
            <a:off x="550824" y="438033"/>
            <a:ext cx="10972800" cy="1143000"/>
          </a:xfrm>
        </p:spPr>
        <p:txBody>
          <a:bodyPr>
            <a:normAutofit/>
          </a:bodyPr>
          <a:lstStyle/>
          <a:p>
            <a:pPr algn="l"/>
            <a:r>
              <a:rPr lang="en-GB" sz="4271" b="1" dirty="0">
                <a:solidFill>
                  <a:srgbClr val="063A59"/>
                </a:solidFill>
                <a:latin typeface="Segoe UI" panose="020B0502040204020203" pitchFamily="34" charset="0"/>
                <a:cs typeface="Segoe UI" panose="020B0502040204020203" pitchFamily="34" charset="0"/>
              </a:rPr>
              <a:t>Evolving Partnerships </a:t>
            </a:r>
          </a:p>
        </p:txBody>
      </p:sp>
      <p:sp>
        <p:nvSpPr>
          <p:cNvPr id="4" name="Content Placeholder 3">
            <a:extLst>
              <a:ext uri="{FF2B5EF4-FFF2-40B4-BE49-F238E27FC236}">
                <a16:creationId xmlns:a16="http://schemas.microsoft.com/office/drawing/2014/main" id="{E94B0C21-3987-4BCE-A85C-25BE70DE0467}"/>
              </a:ext>
            </a:extLst>
          </p:cNvPr>
          <p:cNvSpPr>
            <a:spLocks noGrp="1"/>
          </p:cNvSpPr>
          <p:nvPr>
            <p:ph idx="1"/>
          </p:nvPr>
        </p:nvSpPr>
        <p:spPr>
          <a:xfrm>
            <a:off x="550824" y="2038234"/>
            <a:ext cx="6063574" cy="4819766"/>
          </a:xfrm>
        </p:spPr>
        <p:txBody>
          <a:bodyPr>
            <a:normAutofit/>
          </a:bodyPr>
          <a:lstStyle/>
          <a:p>
            <a:pPr marL="0" indent="0" algn="just">
              <a:lnSpc>
                <a:spcPct val="150000"/>
              </a:lnSpc>
              <a:buNone/>
            </a:pPr>
            <a:r>
              <a:rPr lang="en-GB" sz="2800" dirty="0">
                <a:latin typeface="Segoe UI" panose="020B0502040204020203" pitchFamily="34" charset="0"/>
                <a:ea typeface="Verdana" panose="020B0604030504040204" pitchFamily="34" charset="0"/>
                <a:cs typeface="Segoe UI" panose="020B0502040204020203" pitchFamily="34" charset="0"/>
              </a:rPr>
              <a:t>Note that the types of partnerships you may need initially for your business are likely to evolve as the business grows.</a:t>
            </a:r>
          </a:p>
        </p:txBody>
      </p:sp>
      <p:pic>
        <p:nvPicPr>
          <p:cNvPr id="1026" name="Picture 2">
            <a:extLst>
              <a:ext uri="{FF2B5EF4-FFF2-40B4-BE49-F238E27FC236}">
                <a16:creationId xmlns:a16="http://schemas.microsoft.com/office/drawing/2014/main" id="{62F18474-4C0B-4B96-9317-9FF3E0B18C0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1581033"/>
            <a:ext cx="48577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07453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089290D39B6543A70E6129771020A3" ma:contentTypeVersion="17" ma:contentTypeDescription="Create a new document." ma:contentTypeScope="" ma:versionID="3c4870ec0ebbbdc7d433337a9bfd5637">
  <xsd:schema xmlns:xsd="http://www.w3.org/2001/XMLSchema" xmlns:xs="http://www.w3.org/2001/XMLSchema" xmlns:p="http://schemas.microsoft.com/office/2006/metadata/properties" xmlns:ns3="bca0c10b-2582-4657-b76b-f5eb3cd88d41" xmlns:ns4="7ad3c84b-4df8-4252-8da1-ae4bd4e9fc9f" targetNamespace="http://schemas.microsoft.com/office/2006/metadata/properties" ma:root="true" ma:fieldsID="043f04ab57755148cae399c5d205b04f" ns3:_="" ns4:_="">
    <xsd:import namespace="bca0c10b-2582-4657-b76b-f5eb3cd88d41"/>
    <xsd:import namespace="7ad3c84b-4df8-4252-8da1-ae4bd4e9fc9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0c10b-2582-4657-b76b-f5eb3cd88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d3c84b-4df8-4252-8da1-ae4bd4e9fc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ca0c10b-2582-4657-b76b-f5eb3cd88d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665308-7EC8-4E41-A219-3511628FEF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a0c10b-2582-4657-b76b-f5eb3cd88d41"/>
    <ds:schemaRef ds:uri="7ad3c84b-4df8-4252-8da1-ae4bd4e9f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A00802-EE8C-4002-B1E8-9B722D55FBAA}">
  <ds:schemaRefs>
    <ds:schemaRef ds:uri="http://schemas.microsoft.com/office/infopath/2007/PartnerControls"/>
    <ds:schemaRef ds:uri="http://purl.org/dc/elements/1.1/"/>
    <ds:schemaRef ds:uri="http://purl.org/dc/dcmitype/"/>
    <ds:schemaRef ds:uri="http://www.w3.org/XML/1998/namespace"/>
    <ds:schemaRef ds:uri="http://purl.org/dc/terms/"/>
    <ds:schemaRef ds:uri="7ad3c84b-4df8-4252-8da1-ae4bd4e9fc9f"/>
    <ds:schemaRef ds:uri="http://schemas.microsoft.com/office/2006/metadata/properties"/>
    <ds:schemaRef ds:uri="http://schemas.microsoft.com/office/2006/documentManagement/types"/>
    <ds:schemaRef ds:uri="http://schemas.openxmlformats.org/package/2006/metadata/core-properties"/>
    <ds:schemaRef ds:uri="bca0c10b-2582-4657-b76b-f5eb3cd88d41"/>
  </ds:schemaRefs>
</ds:datastoreItem>
</file>

<file path=customXml/itemProps3.xml><?xml version="1.0" encoding="utf-8"?>
<ds:datastoreItem xmlns:ds="http://schemas.openxmlformats.org/officeDocument/2006/customXml" ds:itemID="{B3D8EC25-DD52-4EF0-8C7D-9E6D7D10F8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775</TotalTime>
  <Words>1003</Words>
  <Application>Microsoft Office PowerPoint</Application>
  <PresentationFormat>Widescreen</PresentationFormat>
  <Paragraphs>130</Paragraphs>
  <Slides>16</Slides>
  <Notes>14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Segoe UI</vt:lpstr>
      <vt:lpstr>Verdana</vt:lpstr>
      <vt:lpstr>1_Office Theme</vt:lpstr>
      <vt:lpstr>Office Theme</vt:lpstr>
      <vt:lpstr>Key Business Partners</vt:lpstr>
      <vt:lpstr>Table of Contents 1 of 2</vt:lpstr>
      <vt:lpstr>Table of Contents 2 of 2</vt:lpstr>
      <vt:lpstr>Learning Objectives </vt:lpstr>
      <vt:lpstr>Structure of the BMC </vt:lpstr>
      <vt:lpstr>What are Key Partners?</vt:lpstr>
      <vt:lpstr>Types of Key Partners</vt:lpstr>
      <vt:lpstr>Types of Key Partnerships</vt:lpstr>
      <vt:lpstr>Evolving Partnerships </vt:lpstr>
      <vt:lpstr>Why is it important to form Key Partnerships? 1.</vt:lpstr>
      <vt:lpstr>Why is it important to form Key Partnerships? 2.</vt:lpstr>
      <vt:lpstr>Why is it important to form Key Partnerships? 3.</vt:lpstr>
      <vt:lpstr>Video Explainer – Key Partners Source: LaunchPad Central, Youtube</vt:lpstr>
      <vt:lpstr>Quick Quiz Questions</vt:lpstr>
      <vt:lpstr>Quick Quiz Answers</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Business Resources  and Partners</dc:title>
  <dc:creator>Thomas Cooney</dc:creator>
  <cp:lastModifiedBy>Martina Brophy</cp:lastModifiedBy>
  <cp:revision>34</cp:revision>
  <dcterms:created xsi:type="dcterms:W3CDTF">2023-11-03T17:49:48Z</dcterms:created>
  <dcterms:modified xsi:type="dcterms:W3CDTF">2024-07-18T10:48:48Z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0x01010032089290D39B6543A70E6129771020A3</vt:lpwstr>
  </property>
</Properties>
</file>