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media/image17.jpg" ContentType="image/png"/>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30"/>
  </p:notesMasterIdLst>
  <p:sldIdLst>
    <p:sldId id="256" r:id="rId6"/>
    <p:sldId id="516" r:id="rId7"/>
    <p:sldId id="818" r:id="rId8"/>
    <p:sldId id="819" r:id="rId9"/>
    <p:sldId id="258" r:id="rId10"/>
    <p:sldId id="552" r:id="rId11"/>
    <p:sldId id="554" r:id="rId12"/>
    <p:sldId id="568" r:id="rId13"/>
    <p:sldId id="802" r:id="rId14"/>
    <p:sldId id="803" r:id="rId15"/>
    <p:sldId id="804" r:id="rId16"/>
    <p:sldId id="805" r:id="rId17"/>
    <p:sldId id="809" r:id="rId18"/>
    <p:sldId id="807" r:id="rId19"/>
    <p:sldId id="808" r:id="rId20"/>
    <p:sldId id="810" r:id="rId21"/>
    <p:sldId id="811" r:id="rId22"/>
    <p:sldId id="812" r:id="rId23"/>
    <p:sldId id="813" r:id="rId24"/>
    <p:sldId id="814" r:id="rId25"/>
    <p:sldId id="562" r:id="rId26"/>
    <p:sldId id="815" r:id="rId27"/>
    <p:sldId id="816" r:id="rId28"/>
    <p:sldId id="81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3A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8637" autoAdjust="0"/>
  </p:normalViewPr>
  <p:slideViewPr>
    <p:cSldViewPr snapToGrid="0">
      <p:cViewPr>
        <p:scale>
          <a:sx n="50" d="100"/>
          <a:sy n="50" d="100"/>
        </p:scale>
        <p:origin x="1500" y="204"/>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a Brophy" userId="fcaec4e5-5e53-4e4f-8bd1-bc686d216368" providerId="ADAL" clId="{04F028F1-5702-4D2E-BAA2-BD1923B587A1}"/>
    <pc:docChg chg="undo custSel addSld delSld modSld sldOrd delMainMaster">
      <pc:chgData name="Martina Brophy" userId="fcaec4e5-5e53-4e4f-8bd1-bc686d216368" providerId="ADAL" clId="{04F028F1-5702-4D2E-BAA2-BD1923B587A1}" dt="2024-07-18T14:32:12.851" v="3228" actId="20577"/>
      <pc:docMkLst>
        <pc:docMk/>
      </pc:docMkLst>
      <pc:sldChg chg="del">
        <pc:chgData name="Martina Brophy" userId="fcaec4e5-5e53-4e4f-8bd1-bc686d216368" providerId="ADAL" clId="{04F028F1-5702-4D2E-BAA2-BD1923B587A1}" dt="2024-07-18T14:02:44.879" v="2749" actId="2696"/>
        <pc:sldMkLst>
          <pc:docMk/>
          <pc:sldMk cId="1333806202" sldId="324"/>
        </pc:sldMkLst>
      </pc:sldChg>
      <pc:sldChg chg="del">
        <pc:chgData name="Martina Brophy" userId="fcaec4e5-5e53-4e4f-8bd1-bc686d216368" providerId="ADAL" clId="{04F028F1-5702-4D2E-BAA2-BD1923B587A1}" dt="2024-07-18T14:04:20.874" v="2781" actId="2696"/>
        <pc:sldMkLst>
          <pc:docMk/>
          <pc:sldMk cId="2003068354" sldId="348"/>
        </pc:sldMkLst>
      </pc:sldChg>
      <pc:sldChg chg="modSp">
        <pc:chgData name="Martina Brophy" userId="fcaec4e5-5e53-4e4f-8bd1-bc686d216368" providerId="ADAL" clId="{04F028F1-5702-4D2E-BAA2-BD1923B587A1}" dt="2024-07-18T14:16:05.048" v="3126" actId="948"/>
        <pc:sldMkLst>
          <pc:docMk/>
          <pc:sldMk cId="0" sldId="516"/>
        </pc:sldMkLst>
        <pc:spChg chg="mod">
          <ac:chgData name="Martina Brophy" userId="fcaec4e5-5e53-4e4f-8bd1-bc686d216368" providerId="ADAL" clId="{04F028F1-5702-4D2E-BAA2-BD1923B587A1}" dt="2024-07-18T14:16:05.048" v="3126" actId="948"/>
          <ac:spMkLst>
            <pc:docMk/>
            <pc:sldMk cId="0" sldId="516"/>
            <ac:spMk id="3" creationId="{52A98D62-C708-4BA5-8874-1EB02BE7E7BE}"/>
          </ac:spMkLst>
        </pc:spChg>
      </pc:sldChg>
      <pc:sldChg chg="delSp modSp modNotesTx">
        <pc:chgData name="Martina Brophy" userId="fcaec4e5-5e53-4e4f-8bd1-bc686d216368" providerId="ADAL" clId="{04F028F1-5702-4D2E-BAA2-BD1923B587A1}" dt="2024-07-18T11:26:19.554" v="99" actId="403"/>
        <pc:sldMkLst>
          <pc:docMk/>
          <pc:sldMk cId="642107351" sldId="554"/>
        </pc:sldMkLst>
        <pc:spChg chg="mod">
          <ac:chgData name="Martina Brophy" userId="fcaec4e5-5e53-4e4f-8bd1-bc686d216368" providerId="ADAL" clId="{04F028F1-5702-4D2E-BAA2-BD1923B587A1}" dt="2024-07-18T11:19:51.674" v="22" actId="20577"/>
          <ac:spMkLst>
            <pc:docMk/>
            <pc:sldMk cId="642107351" sldId="554"/>
            <ac:spMk id="2" creationId="{5EACB491-2490-4EF0-9D45-EDF21EB9C07E}"/>
          </ac:spMkLst>
        </pc:spChg>
        <pc:spChg chg="mod">
          <ac:chgData name="Martina Brophy" userId="fcaec4e5-5e53-4e4f-8bd1-bc686d216368" providerId="ADAL" clId="{04F028F1-5702-4D2E-BAA2-BD1923B587A1}" dt="2024-07-18T11:26:19.554" v="99" actId="403"/>
          <ac:spMkLst>
            <pc:docMk/>
            <pc:sldMk cId="642107351" sldId="554"/>
            <ac:spMk id="4" creationId="{E94B0C21-3987-4BCE-A85C-25BE70DE0467}"/>
          </ac:spMkLst>
        </pc:spChg>
        <pc:picChg chg="del">
          <ac:chgData name="Martina Brophy" userId="fcaec4e5-5e53-4e4f-8bd1-bc686d216368" providerId="ADAL" clId="{04F028F1-5702-4D2E-BAA2-BD1923B587A1}" dt="2024-07-18T11:19:54.055" v="23" actId="478"/>
          <ac:picMkLst>
            <pc:docMk/>
            <pc:sldMk cId="642107351" sldId="554"/>
            <ac:picMk id="3" creationId="{94C64F23-275D-4FAE-A821-DD1A959A2D79}"/>
          </ac:picMkLst>
        </pc:picChg>
      </pc:sldChg>
      <pc:sldChg chg="addSp delSp modSp">
        <pc:chgData name="Martina Brophy" userId="fcaec4e5-5e53-4e4f-8bd1-bc686d216368" providerId="ADAL" clId="{04F028F1-5702-4D2E-BAA2-BD1923B587A1}" dt="2024-07-18T14:00:03.679" v="2685" actId="1076"/>
        <pc:sldMkLst>
          <pc:docMk/>
          <pc:sldMk cId="3008724748" sldId="562"/>
        </pc:sldMkLst>
        <pc:spChg chg="mod">
          <ac:chgData name="Martina Brophy" userId="fcaec4e5-5e53-4e4f-8bd1-bc686d216368" providerId="ADAL" clId="{04F028F1-5702-4D2E-BAA2-BD1923B587A1}" dt="2024-07-18T13:52:52.351" v="2602" actId="20577"/>
          <ac:spMkLst>
            <pc:docMk/>
            <pc:sldMk cId="3008724748" sldId="562"/>
            <ac:spMk id="2" creationId="{5EACB491-2490-4EF0-9D45-EDF21EB9C07E}"/>
          </ac:spMkLst>
        </pc:spChg>
        <pc:spChg chg="del mod">
          <ac:chgData name="Martina Brophy" userId="fcaec4e5-5e53-4e4f-8bd1-bc686d216368" providerId="ADAL" clId="{04F028F1-5702-4D2E-BAA2-BD1923B587A1}" dt="2024-07-18T13:56:27.853" v="2646" actId="478"/>
          <ac:spMkLst>
            <pc:docMk/>
            <pc:sldMk cId="3008724748" sldId="562"/>
            <ac:spMk id="4" creationId="{2CBD99E2-4F78-4B38-BE92-BFA5CF73D6A5}"/>
          </ac:spMkLst>
        </pc:spChg>
        <pc:spChg chg="add del mod">
          <ac:chgData name="Martina Brophy" userId="fcaec4e5-5e53-4e4f-8bd1-bc686d216368" providerId="ADAL" clId="{04F028F1-5702-4D2E-BAA2-BD1923B587A1}" dt="2024-07-18T13:56:31.037" v="2647" actId="478"/>
          <ac:spMkLst>
            <pc:docMk/>
            <pc:sldMk cId="3008724748" sldId="562"/>
            <ac:spMk id="5" creationId="{9661D9D2-81BD-4864-BD6D-6EAE082C1614}"/>
          </ac:spMkLst>
        </pc:spChg>
        <pc:spChg chg="mod">
          <ac:chgData name="Martina Brophy" userId="fcaec4e5-5e53-4e4f-8bd1-bc686d216368" providerId="ADAL" clId="{04F028F1-5702-4D2E-BAA2-BD1923B587A1}" dt="2024-07-18T13:54:28.947" v="2623" actId="122"/>
          <ac:spMkLst>
            <pc:docMk/>
            <pc:sldMk cId="3008724748" sldId="562"/>
            <ac:spMk id="25" creationId="{769421E3-5A2E-4E5E-9C3B-F0B8D2C44996}"/>
          </ac:spMkLst>
        </pc:spChg>
        <pc:spChg chg="del">
          <ac:chgData name="Martina Brophy" userId="fcaec4e5-5e53-4e4f-8bd1-bc686d216368" providerId="ADAL" clId="{04F028F1-5702-4D2E-BAA2-BD1923B587A1}" dt="2024-07-18T13:56:49.879" v="2652" actId="478"/>
          <ac:spMkLst>
            <pc:docMk/>
            <pc:sldMk cId="3008724748" sldId="562"/>
            <ac:spMk id="26" creationId="{11641D1C-F613-40B5-941B-A81C5E4C8DBD}"/>
          </ac:spMkLst>
        </pc:spChg>
        <pc:spChg chg="mod">
          <ac:chgData name="Martina Brophy" userId="fcaec4e5-5e53-4e4f-8bd1-bc686d216368" providerId="ADAL" clId="{04F028F1-5702-4D2E-BAA2-BD1923B587A1}" dt="2024-07-18T13:54:49.933" v="2627" actId="207"/>
          <ac:spMkLst>
            <pc:docMk/>
            <pc:sldMk cId="3008724748" sldId="562"/>
            <ac:spMk id="27" creationId="{C59F34B6-332D-4AF6-80E9-4243E46C31A4}"/>
          </ac:spMkLst>
        </pc:spChg>
        <pc:spChg chg="del">
          <ac:chgData name="Martina Brophy" userId="fcaec4e5-5e53-4e4f-8bd1-bc686d216368" providerId="ADAL" clId="{04F028F1-5702-4D2E-BAA2-BD1923B587A1}" dt="2024-07-18T13:56:54.663" v="2653" actId="478"/>
          <ac:spMkLst>
            <pc:docMk/>
            <pc:sldMk cId="3008724748" sldId="562"/>
            <ac:spMk id="28" creationId="{95DC01E0-7708-43EB-A4FE-75A676A8F17E}"/>
          </ac:spMkLst>
        </pc:spChg>
        <pc:spChg chg="mod">
          <ac:chgData name="Martina Brophy" userId="fcaec4e5-5e53-4e4f-8bd1-bc686d216368" providerId="ADAL" clId="{04F028F1-5702-4D2E-BAA2-BD1923B587A1}" dt="2024-07-18T13:55:10.035" v="2630" actId="122"/>
          <ac:spMkLst>
            <pc:docMk/>
            <pc:sldMk cId="3008724748" sldId="562"/>
            <ac:spMk id="29" creationId="{E52C1017-9F1C-432F-902D-C849EE257012}"/>
          </ac:spMkLst>
        </pc:spChg>
        <pc:spChg chg="del">
          <ac:chgData name="Martina Brophy" userId="fcaec4e5-5e53-4e4f-8bd1-bc686d216368" providerId="ADAL" clId="{04F028F1-5702-4D2E-BAA2-BD1923B587A1}" dt="2024-07-18T13:56:57.999" v="2654" actId="478"/>
          <ac:spMkLst>
            <pc:docMk/>
            <pc:sldMk cId="3008724748" sldId="562"/>
            <ac:spMk id="30" creationId="{7BE3D13A-6AF7-4E93-9934-5D84C9F5DF31}"/>
          </ac:spMkLst>
        </pc:spChg>
        <pc:spChg chg="mod">
          <ac:chgData name="Martina Brophy" userId="fcaec4e5-5e53-4e4f-8bd1-bc686d216368" providerId="ADAL" clId="{04F028F1-5702-4D2E-BAA2-BD1923B587A1}" dt="2024-07-18T13:55:32.469" v="2636" actId="2711"/>
          <ac:spMkLst>
            <pc:docMk/>
            <pc:sldMk cId="3008724748" sldId="562"/>
            <ac:spMk id="31" creationId="{A58C387D-F6F4-4C4E-AEA4-409A3C979FF6}"/>
          </ac:spMkLst>
        </pc:spChg>
        <pc:spChg chg="del">
          <ac:chgData name="Martina Brophy" userId="fcaec4e5-5e53-4e4f-8bd1-bc686d216368" providerId="ADAL" clId="{04F028F1-5702-4D2E-BAA2-BD1923B587A1}" dt="2024-07-18T13:57:01.249" v="2655" actId="478"/>
          <ac:spMkLst>
            <pc:docMk/>
            <pc:sldMk cId="3008724748" sldId="562"/>
            <ac:spMk id="32" creationId="{1465CD4F-D314-4634-83CD-3F0DE6BEE141}"/>
          </ac:spMkLst>
        </pc:spChg>
        <pc:spChg chg="mod">
          <ac:chgData name="Martina Brophy" userId="fcaec4e5-5e53-4e4f-8bd1-bc686d216368" providerId="ADAL" clId="{04F028F1-5702-4D2E-BAA2-BD1923B587A1}" dt="2024-07-18T13:55:49.036" v="2639" actId="122"/>
          <ac:spMkLst>
            <pc:docMk/>
            <pc:sldMk cId="3008724748" sldId="562"/>
            <ac:spMk id="33" creationId="{530510D2-5E83-45F2-A668-38992E548FBF}"/>
          </ac:spMkLst>
        </pc:spChg>
        <pc:spChg chg="del">
          <ac:chgData name="Martina Brophy" userId="fcaec4e5-5e53-4e4f-8bd1-bc686d216368" providerId="ADAL" clId="{04F028F1-5702-4D2E-BAA2-BD1923B587A1}" dt="2024-07-18T13:57:04.444" v="2656" actId="478"/>
          <ac:spMkLst>
            <pc:docMk/>
            <pc:sldMk cId="3008724748" sldId="562"/>
            <ac:spMk id="34" creationId="{7E21C091-472F-4A88-A333-FCFC0FBF567B}"/>
          </ac:spMkLst>
        </pc:spChg>
        <pc:spChg chg="mod">
          <ac:chgData name="Martina Brophy" userId="fcaec4e5-5e53-4e4f-8bd1-bc686d216368" providerId="ADAL" clId="{04F028F1-5702-4D2E-BAA2-BD1923B587A1}" dt="2024-07-18T13:57:11.472" v="2658" actId="14100"/>
          <ac:spMkLst>
            <pc:docMk/>
            <pc:sldMk cId="3008724748" sldId="562"/>
            <ac:spMk id="35" creationId="{405AD94A-EAA4-4714-8357-ADAFFF475400}"/>
          </ac:spMkLst>
        </pc:spChg>
        <pc:spChg chg="del">
          <ac:chgData name="Martina Brophy" userId="fcaec4e5-5e53-4e4f-8bd1-bc686d216368" providerId="ADAL" clId="{04F028F1-5702-4D2E-BAA2-BD1923B587A1}" dt="2024-07-18T13:57:07.793" v="2657" actId="478"/>
          <ac:spMkLst>
            <pc:docMk/>
            <pc:sldMk cId="3008724748" sldId="562"/>
            <ac:spMk id="36" creationId="{22033B87-0EEC-46C1-BB57-1A301C879299}"/>
          </ac:spMkLst>
        </pc:spChg>
        <pc:spChg chg="del">
          <ac:chgData name="Martina Brophy" userId="fcaec4e5-5e53-4e4f-8bd1-bc686d216368" providerId="ADAL" clId="{04F028F1-5702-4D2E-BAA2-BD1923B587A1}" dt="2024-07-18T13:53:44.971" v="2610" actId="478"/>
          <ac:spMkLst>
            <pc:docMk/>
            <pc:sldMk cId="3008724748" sldId="562"/>
            <ac:spMk id="37" creationId="{6647E4C6-B25A-481E-A46C-ABCB5BEA37FB}"/>
          </ac:spMkLst>
        </pc:spChg>
        <pc:spChg chg="del">
          <ac:chgData name="Martina Brophy" userId="fcaec4e5-5e53-4e4f-8bd1-bc686d216368" providerId="ADAL" clId="{04F028F1-5702-4D2E-BAA2-BD1923B587A1}" dt="2024-07-18T13:53:54.602" v="2615" actId="478"/>
          <ac:spMkLst>
            <pc:docMk/>
            <pc:sldMk cId="3008724748" sldId="562"/>
            <ac:spMk id="38" creationId="{341795EC-674C-42B1-B98C-181C9C1D1BB3}"/>
          </ac:spMkLst>
        </pc:spChg>
        <pc:spChg chg="del">
          <ac:chgData name="Martina Brophy" userId="fcaec4e5-5e53-4e4f-8bd1-bc686d216368" providerId="ADAL" clId="{04F028F1-5702-4D2E-BAA2-BD1923B587A1}" dt="2024-07-18T13:53:46.862" v="2611" actId="478"/>
          <ac:spMkLst>
            <pc:docMk/>
            <pc:sldMk cId="3008724748" sldId="562"/>
            <ac:spMk id="39" creationId="{299A579A-64A1-42EC-907A-041BE2743943}"/>
          </ac:spMkLst>
        </pc:spChg>
        <pc:spChg chg="del">
          <ac:chgData name="Martina Brophy" userId="fcaec4e5-5e53-4e4f-8bd1-bc686d216368" providerId="ADAL" clId="{04F028F1-5702-4D2E-BAA2-BD1923B587A1}" dt="2024-07-18T13:53:56.132" v="2616" actId="478"/>
          <ac:spMkLst>
            <pc:docMk/>
            <pc:sldMk cId="3008724748" sldId="562"/>
            <ac:spMk id="40" creationId="{15C9DEBA-7E77-4E81-8D87-842E510AC539}"/>
          </ac:spMkLst>
        </pc:spChg>
        <pc:spChg chg="del">
          <ac:chgData name="Martina Brophy" userId="fcaec4e5-5e53-4e4f-8bd1-bc686d216368" providerId="ADAL" clId="{04F028F1-5702-4D2E-BAA2-BD1923B587A1}" dt="2024-07-18T13:53:48.591" v="2612" actId="478"/>
          <ac:spMkLst>
            <pc:docMk/>
            <pc:sldMk cId="3008724748" sldId="562"/>
            <ac:spMk id="41" creationId="{589202B7-87F6-4C5F-9C1B-982146BDA38C}"/>
          </ac:spMkLst>
        </pc:spChg>
        <pc:spChg chg="del">
          <ac:chgData name="Martina Brophy" userId="fcaec4e5-5e53-4e4f-8bd1-bc686d216368" providerId="ADAL" clId="{04F028F1-5702-4D2E-BAA2-BD1923B587A1}" dt="2024-07-18T13:53:57.631" v="2617" actId="478"/>
          <ac:spMkLst>
            <pc:docMk/>
            <pc:sldMk cId="3008724748" sldId="562"/>
            <ac:spMk id="42" creationId="{F9B67D81-1A00-4FB5-A8C6-EE19852B49AD}"/>
          </ac:spMkLst>
        </pc:spChg>
        <pc:spChg chg="del">
          <ac:chgData name="Martina Brophy" userId="fcaec4e5-5e53-4e4f-8bd1-bc686d216368" providerId="ADAL" clId="{04F028F1-5702-4D2E-BAA2-BD1923B587A1}" dt="2024-07-18T13:53:50.973" v="2613" actId="478"/>
          <ac:spMkLst>
            <pc:docMk/>
            <pc:sldMk cId="3008724748" sldId="562"/>
            <ac:spMk id="43" creationId="{BBC29AFC-2063-48E8-8FE7-280EFFF50D50}"/>
          </ac:spMkLst>
        </pc:spChg>
        <pc:spChg chg="del">
          <ac:chgData name="Martina Brophy" userId="fcaec4e5-5e53-4e4f-8bd1-bc686d216368" providerId="ADAL" clId="{04F028F1-5702-4D2E-BAA2-BD1923B587A1}" dt="2024-07-18T13:54:02.861" v="2618" actId="478"/>
          <ac:spMkLst>
            <pc:docMk/>
            <pc:sldMk cId="3008724748" sldId="562"/>
            <ac:spMk id="44" creationId="{2FF3425B-5FAD-431F-A042-36399D097869}"/>
          </ac:spMkLst>
        </pc:spChg>
        <pc:spChg chg="del">
          <ac:chgData name="Martina Brophy" userId="fcaec4e5-5e53-4e4f-8bd1-bc686d216368" providerId="ADAL" clId="{04F028F1-5702-4D2E-BAA2-BD1923B587A1}" dt="2024-07-18T13:53:52.356" v="2614" actId="478"/>
          <ac:spMkLst>
            <pc:docMk/>
            <pc:sldMk cId="3008724748" sldId="562"/>
            <ac:spMk id="45" creationId="{2E2E4B80-4B96-4CBC-8FC2-99D84DD4546A}"/>
          </ac:spMkLst>
        </pc:spChg>
        <pc:spChg chg="del">
          <ac:chgData name="Martina Brophy" userId="fcaec4e5-5e53-4e4f-8bd1-bc686d216368" providerId="ADAL" clId="{04F028F1-5702-4D2E-BAA2-BD1923B587A1}" dt="2024-07-18T13:54:04.739" v="2619" actId="478"/>
          <ac:spMkLst>
            <pc:docMk/>
            <pc:sldMk cId="3008724748" sldId="562"/>
            <ac:spMk id="46" creationId="{562A753C-EAC8-4ED7-B8B9-F6D06B447450}"/>
          </ac:spMkLst>
        </pc:spChg>
        <pc:grpChg chg="mod">
          <ac:chgData name="Martina Brophy" userId="fcaec4e5-5e53-4e4f-8bd1-bc686d216368" providerId="ADAL" clId="{04F028F1-5702-4D2E-BAA2-BD1923B587A1}" dt="2024-07-18T13:57:13.672" v="2659" actId="14100"/>
          <ac:grpSpMkLst>
            <pc:docMk/>
            <pc:sldMk cId="3008724748" sldId="562"/>
            <ac:grpSpMk id="24" creationId="{9914A187-88E4-428F-8B4F-B4E10B71BF4E}"/>
          </ac:grpSpMkLst>
        </pc:grpChg>
        <pc:picChg chg="add mod">
          <ac:chgData name="Martina Brophy" userId="fcaec4e5-5e53-4e4f-8bd1-bc686d216368" providerId="ADAL" clId="{04F028F1-5702-4D2E-BAA2-BD1923B587A1}" dt="2024-07-18T13:57:53.263" v="2665" actId="1076"/>
          <ac:picMkLst>
            <pc:docMk/>
            <pc:sldMk cId="3008724748" sldId="562"/>
            <ac:picMk id="7" creationId="{947642C5-5A97-4E63-AF65-8509FA29A385}"/>
          </ac:picMkLst>
        </pc:picChg>
        <pc:picChg chg="add mod">
          <ac:chgData name="Martina Brophy" userId="fcaec4e5-5e53-4e4f-8bd1-bc686d216368" providerId="ADAL" clId="{04F028F1-5702-4D2E-BAA2-BD1923B587A1}" dt="2024-07-18T13:58:12.527" v="2669" actId="1076"/>
          <ac:picMkLst>
            <pc:docMk/>
            <pc:sldMk cId="3008724748" sldId="562"/>
            <ac:picMk id="9" creationId="{3BA21221-2A13-4246-A1D8-F3FC310BE8DC}"/>
          </ac:picMkLst>
        </pc:picChg>
        <pc:picChg chg="add mod">
          <ac:chgData name="Martina Brophy" userId="fcaec4e5-5e53-4e4f-8bd1-bc686d216368" providerId="ADAL" clId="{04F028F1-5702-4D2E-BAA2-BD1923B587A1}" dt="2024-07-18T13:58:37.439" v="2673" actId="1076"/>
          <ac:picMkLst>
            <pc:docMk/>
            <pc:sldMk cId="3008724748" sldId="562"/>
            <ac:picMk id="11" creationId="{0F916D48-3A8F-401D-AAB2-D207A9DBC2CE}"/>
          </ac:picMkLst>
        </pc:picChg>
        <pc:picChg chg="add mod">
          <ac:chgData name="Martina Brophy" userId="fcaec4e5-5e53-4e4f-8bd1-bc686d216368" providerId="ADAL" clId="{04F028F1-5702-4D2E-BAA2-BD1923B587A1}" dt="2024-07-18T13:58:53.687" v="2677" actId="1076"/>
          <ac:picMkLst>
            <pc:docMk/>
            <pc:sldMk cId="3008724748" sldId="562"/>
            <ac:picMk id="13" creationId="{BFE3997E-E08B-45E3-9B4A-C6D47ED56C95}"/>
          </ac:picMkLst>
        </pc:picChg>
        <pc:picChg chg="add mod">
          <ac:chgData name="Martina Brophy" userId="fcaec4e5-5e53-4e4f-8bd1-bc686d216368" providerId="ADAL" clId="{04F028F1-5702-4D2E-BAA2-BD1923B587A1}" dt="2024-07-18T14:00:03.679" v="2685" actId="1076"/>
          <ac:picMkLst>
            <pc:docMk/>
            <pc:sldMk cId="3008724748" sldId="562"/>
            <ac:picMk id="15" creationId="{02DFAD61-1D21-4E1A-8BAC-9E969D2C7DE1}"/>
          </ac:picMkLst>
        </pc:picChg>
        <pc:picChg chg="add mod">
          <ac:chgData name="Martina Brophy" userId="fcaec4e5-5e53-4e4f-8bd1-bc686d216368" providerId="ADAL" clId="{04F028F1-5702-4D2E-BAA2-BD1923B587A1}" dt="2024-07-18T13:59:57.519" v="2683" actId="1076"/>
          <ac:picMkLst>
            <pc:docMk/>
            <pc:sldMk cId="3008724748" sldId="562"/>
            <ac:picMk id="17" creationId="{85ECE3A5-051E-4E64-8500-A341869F28E5}"/>
          </ac:picMkLst>
        </pc:picChg>
      </pc:sldChg>
      <pc:sldChg chg="addSp delSp modSp modNotesTx">
        <pc:chgData name="Martina Brophy" userId="fcaec4e5-5e53-4e4f-8bd1-bc686d216368" providerId="ADAL" clId="{04F028F1-5702-4D2E-BAA2-BD1923B587A1}" dt="2024-07-18T11:23:28.565" v="67" actId="1076"/>
        <pc:sldMkLst>
          <pc:docMk/>
          <pc:sldMk cId="3962570636" sldId="568"/>
        </pc:sldMkLst>
        <pc:spChg chg="mod">
          <ac:chgData name="Martina Brophy" userId="fcaec4e5-5e53-4e4f-8bd1-bc686d216368" providerId="ADAL" clId="{04F028F1-5702-4D2E-BAA2-BD1923B587A1}" dt="2024-07-18T11:23:17.826" v="65" actId="20577"/>
          <ac:spMkLst>
            <pc:docMk/>
            <pc:sldMk cId="3962570636" sldId="568"/>
            <ac:spMk id="2" creationId="{45EA51D5-EB1B-4465-981B-36FDF4AEDEB3}"/>
          </ac:spMkLst>
        </pc:spChg>
        <pc:spChg chg="del mod">
          <ac:chgData name="Martina Brophy" userId="fcaec4e5-5e53-4e4f-8bd1-bc686d216368" providerId="ADAL" clId="{04F028F1-5702-4D2E-BAA2-BD1923B587A1}" dt="2024-07-18T11:22:41.581" v="36"/>
          <ac:spMkLst>
            <pc:docMk/>
            <pc:sldMk cId="3962570636" sldId="568"/>
            <ac:spMk id="6" creationId="{00000000-0000-0000-0000-000000000000}"/>
          </ac:spMkLst>
        </pc:spChg>
        <pc:spChg chg="del">
          <ac:chgData name="Martina Brophy" userId="fcaec4e5-5e53-4e4f-8bd1-bc686d216368" providerId="ADAL" clId="{04F028F1-5702-4D2E-BAA2-BD1923B587A1}" dt="2024-07-18T11:22:42.892" v="37" actId="478"/>
          <ac:spMkLst>
            <pc:docMk/>
            <pc:sldMk cId="3962570636" sldId="568"/>
            <ac:spMk id="8" creationId="{00000000-0000-0000-0000-000000000000}"/>
          </ac:spMkLst>
        </pc:spChg>
        <pc:picChg chg="add mod">
          <ac:chgData name="Martina Brophy" userId="fcaec4e5-5e53-4e4f-8bd1-bc686d216368" providerId="ADAL" clId="{04F028F1-5702-4D2E-BAA2-BD1923B587A1}" dt="2024-07-18T11:23:28.565" v="67" actId="1076"/>
          <ac:picMkLst>
            <pc:docMk/>
            <pc:sldMk cId="3962570636" sldId="568"/>
            <ac:picMk id="3" creationId="{59167ABD-602D-4568-AF07-BC6A55BE1C93}"/>
          </ac:picMkLst>
        </pc:picChg>
        <pc:picChg chg="del">
          <ac:chgData name="Martina Brophy" userId="fcaec4e5-5e53-4e4f-8bd1-bc686d216368" providerId="ADAL" clId="{04F028F1-5702-4D2E-BAA2-BD1923B587A1}" dt="2024-07-18T11:22:41.580" v="34" actId="478"/>
          <ac:picMkLst>
            <pc:docMk/>
            <pc:sldMk cId="3962570636" sldId="568"/>
            <ac:picMk id="7" creationId="{40EBC0F7-1291-4997-A098-C3649B01ED27}"/>
          </ac:picMkLst>
        </pc:picChg>
      </pc:sldChg>
      <pc:sldChg chg="del">
        <pc:chgData name="Martina Brophy" userId="fcaec4e5-5e53-4e4f-8bd1-bc686d216368" providerId="ADAL" clId="{04F028F1-5702-4D2E-BAA2-BD1923B587A1}" dt="2024-07-18T11:19:00.513" v="0" actId="2696"/>
        <pc:sldMkLst>
          <pc:docMk/>
          <pc:sldMk cId="1548892160" sldId="786"/>
        </pc:sldMkLst>
      </pc:sldChg>
      <pc:sldChg chg="del">
        <pc:chgData name="Martina Brophy" userId="fcaec4e5-5e53-4e4f-8bd1-bc686d216368" providerId="ADAL" clId="{04F028F1-5702-4D2E-BAA2-BD1923B587A1}" dt="2024-07-18T11:23:33.325" v="68" actId="2696"/>
        <pc:sldMkLst>
          <pc:docMk/>
          <pc:sldMk cId="462002432" sldId="787"/>
        </pc:sldMkLst>
      </pc:sldChg>
      <pc:sldChg chg="del">
        <pc:chgData name="Martina Brophy" userId="fcaec4e5-5e53-4e4f-8bd1-bc686d216368" providerId="ADAL" clId="{04F028F1-5702-4D2E-BAA2-BD1923B587A1}" dt="2024-07-18T11:25:04.154" v="98" actId="2696"/>
        <pc:sldMkLst>
          <pc:docMk/>
          <pc:sldMk cId="3271567351" sldId="788"/>
        </pc:sldMkLst>
      </pc:sldChg>
      <pc:sldChg chg="del">
        <pc:chgData name="Martina Brophy" userId="fcaec4e5-5e53-4e4f-8bd1-bc686d216368" providerId="ADAL" clId="{04F028F1-5702-4D2E-BAA2-BD1923B587A1}" dt="2024-07-18T11:33:58.966" v="161" actId="2696"/>
        <pc:sldMkLst>
          <pc:docMk/>
          <pc:sldMk cId="3224357497" sldId="789"/>
        </pc:sldMkLst>
      </pc:sldChg>
      <pc:sldChg chg="modSp del">
        <pc:chgData name="Martina Brophy" userId="fcaec4e5-5e53-4e4f-8bd1-bc686d216368" providerId="ADAL" clId="{04F028F1-5702-4D2E-BAA2-BD1923B587A1}" dt="2024-07-18T12:00:10.035" v="1885" actId="2696"/>
        <pc:sldMkLst>
          <pc:docMk/>
          <pc:sldMk cId="4019028008" sldId="790"/>
        </pc:sldMkLst>
        <pc:picChg chg="mod modCrop">
          <ac:chgData name="Martina Brophy" userId="fcaec4e5-5e53-4e4f-8bd1-bc686d216368" providerId="ADAL" clId="{04F028F1-5702-4D2E-BAA2-BD1923B587A1}" dt="2024-07-18T11:57:47.197" v="1578" actId="1076"/>
          <ac:picMkLst>
            <pc:docMk/>
            <pc:sldMk cId="4019028008" sldId="790"/>
            <ac:picMk id="5" creationId="{94A3EE0C-80D1-407B-9B7D-5911A5EEBE11}"/>
          </ac:picMkLst>
        </pc:picChg>
      </pc:sldChg>
      <pc:sldChg chg="modSp del ord">
        <pc:chgData name="Martina Brophy" userId="fcaec4e5-5e53-4e4f-8bd1-bc686d216368" providerId="ADAL" clId="{04F028F1-5702-4D2E-BAA2-BD1923B587A1}" dt="2024-07-18T12:00:10.659" v="1886" actId="2696"/>
        <pc:sldMkLst>
          <pc:docMk/>
          <pc:sldMk cId="3217896599" sldId="791"/>
        </pc:sldMkLst>
        <pc:picChg chg="mod modCrop">
          <ac:chgData name="Martina Brophy" userId="fcaec4e5-5e53-4e4f-8bd1-bc686d216368" providerId="ADAL" clId="{04F028F1-5702-4D2E-BAA2-BD1923B587A1}" dt="2024-07-18T11:55:53.335" v="1545" actId="732"/>
          <ac:picMkLst>
            <pc:docMk/>
            <pc:sldMk cId="3217896599" sldId="791"/>
            <ac:picMk id="7" creationId="{C5FB11AA-9970-4B2A-95AC-016B037D1A3C}"/>
          </ac:picMkLst>
        </pc:picChg>
      </pc:sldChg>
      <pc:sldChg chg="modSp del ord">
        <pc:chgData name="Martina Brophy" userId="fcaec4e5-5e53-4e4f-8bd1-bc686d216368" providerId="ADAL" clId="{04F028F1-5702-4D2E-BAA2-BD1923B587A1}" dt="2024-07-18T11:55:21.437" v="1543" actId="2696"/>
        <pc:sldMkLst>
          <pc:docMk/>
          <pc:sldMk cId="3075501255" sldId="792"/>
        </pc:sldMkLst>
        <pc:picChg chg="mod modCrop">
          <ac:chgData name="Martina Brophy" userId="fcaec4e5-5e53-4e4f-8bd1-bc686d216368" providerId="ADAL" clId="{04F028F1-5702-4D2E-BAA2-BD1923B587A1}" dt="2024-07-18T11:54:44.216" v="1524" actId="732"/>
          <ac:picMkLst>
            <pc:docMk/>
            <pc:sldMk cId="3075501255" sldId="792"/>
            <ac:picMk id="6" creationId="{F905C218-8BA6-4061-B9E5-673A58BA293A}"/>
          </ac:picMkLst>
        </pc:picChg>
      </pc:sldChg>
      <pc:sldChg chg="modSp del ord">
        <pc:chgData name="Martina Brophy" userId="fcaec4e5-5e53-4e4f-8bd1-bc686d216368" providerId="ADAL" clId="{04F028F1-5702-4D2E-BAA2-BD1923B587A1}" dt="2024-07-18T11:54:23.126" v="1521" actId="2696"/>
        <pc:sldMkLst>
          <pc:docMk/>
          <pc:sldMk cId="607648980" sldId="793"/>
        </pc:sldMkLst>
        <pc:picChg chg="mod modCrop">
          <ac:chgData name="Martina Brophy" userId="fcaec4e5-5e53-4e4f-8bd1-bc686d216368" providerId="ADAL" clId="{04F028F1-5702-4D2E-BAA2-BD1923B587A1}" dt="2024-07-18T11:53:37.112" v="1506" actId="732"/>
          <ac:picMkLst>
            <pc:docMk/>
            <pc:sldMk cId="607648980" sldId="793"/>
            <ac:picMk id="7" creationId="{A34523EF-835F-4AD8-8230-1FE6D1A85C12}"/>
          </ac:picMkLst>
        </pc:picChg>
      </pc:sldChg>
      <pc:sldChg chg="del">
        <pc:chgData name="Martina Brophy" userId="fcaec4e5-5e53-4e4f-8bd1-bc686d216368" providerId="ADAL" clId="{04F028F1-5702-4D2E-BAA2-BD1923B587A1}" dt="2024-07-18T11:21:49.571" v="32" actId="2696"/>
        <pc:sldMkLst>
          <pc:docMk/>
          <pc:sldMk cId="796020172" sldId="794"/>
        </pc:sldMkLst>
      </pc:sldChg>
      <pc:sldChg chg="add del">
        <pc:chgData name="Martina Brophy" userId="fcaec4e5-5e53-4e4f-8bd1-bc686d216368" providerId="ADAL" clId="{04F028F1-5702-4D2E-BAA2-BD1923B587A1}" dt="2024-07-18T13:28:23.011" v="2251" actId="2696"/>
        <pc:sldMkLst>
          <pc:docMk/>
          <pc:sldMk cId="21339700" sldId="795"/>
        </pc:sldMkLst>
      </pc:sldChg>
      <pc:sldChg chg="del">
        <pc:chgData name="Martina Brophy" userId="fcaec4e5-5e53-4e4f-8bd1-bc686d216368" providerId="ADAL" clId="{04F028F1-5702-4D2E-BAA2-BD1923B587A1}" dt="2024-07-18T13:34:48.833" v="2362" actId="2696"/>
        <pc:sldMkLst>
          <pc:docMk/>
          <pc:sldMk cId="3525681765" sldId="796"/>
        </pc:sldMkLst>
      </pc:sldChg>
      <pc:sldChg chg="addSp delSp modSp del">
        <pc:chgData name="Martina Brophy" userId="fcaec4e5-5e53-4e4f-8bd1-bc686d216368" providerId="ADAL" clId="{04F028F1-5702-4D2E-BAA2-BD1923B587A1}" dt="2024-07-18T13:41:44.924" v="2501" actId="2696"/>
        <pc:sldMkLst>
          <pc:docMk/>
          <pc:sldMk cId="3700039751" sldId="797"/>
        </pc:sldMkLst>
        <pc:spChg chg="add del mod">
          <ac:chgData name="Martina Brophy" userId="fcaec4e5-5e53-4e4f-8bd1-bc686d216368" providerId="ADAL" clId="{04F028F1-5702-4D2E-BAA2-BD1923B587A1}" dt="2024-07-18T13:39:44.727" v="2481" actId="11529"/>
          <ac:spMkLst>
            <pc:docMk/>
            <pc:sldMk cId="3700039751" sldId="797"/>
            <ac:spMk id="3" creationId="{DD4C8FBF-95FF-4017-813E-DF6356CC1FF4}"/>
          </ac:spMkLst>
        </pc:spChg>
      </pc:sldChg>
      <pc:sldChg chg="del">
        <pc:chgData name="Martina Brophy" userId="fcaec4e5-5e53-4e4f-8bd1-bc686d216368" providerId="ADAL" clId="{04F028F1-5702-4D2E-BAA2-BD1923B587A1}" dt="2024-07-18T13:45:47.573" v="2544" actId="2696"/>
        <pc:sldMkLst>
          <pc:docMk/>
          <pc:sldMk cId="2857563624" sldId="798"/>
        </pc:sldMkLst>
      </pc:sldChg>
      <pc:sldChg chg="del">
        <pc:chgData name="Martina Brophy" userId="fcaec4e5-5e53-4e4f-8bd1-bc686d216368" providerId="ADAL" clId="{04F028F1-5702-4D2E-BAA2-BD1923B587A1}" dt="2024-07-18T13:48:55.823" v="2573" actId="2696"/>
        <pc:sldMkLst>
          <pc:docMk/>
          <pc:sldMk cId="2851139828" sldId="799"/>
        </pc:sldMkLst>
      </pc:sldChg>
      <pc:sldChg chg="del">
        <pc:chgData name="Martina Brophy" userId="fcaec4e5-5e53-4e4f-8bd1-bc686d216368" providerId="ADAL" clId="{04F028F1-5702-4D2E-BAA2-BD1923B587A1}" dt="2024-07-18T14:00:15.797" v="2686" actId="2696"/>
        <pc:sldMkLst>
          <pc:docMk/>
          <pc:sldMk cId="4037792490" sldId="800"/>
        </pc:sldMkLst>
      </pc:sldChg>
      <pc:sldChg chg="del">
        <pc:chgData name="Martina Brophy" userId="fcaec4e5-5e53-4e4f-8bd1-bc686d216368" providerId="ADAL" clId="{04F028F1-5702-4D2E-BAA2-BD1923B587A1}" dt="2024-07-18T14:03:51.898" v="2768" actId="2696"/>
        <pc:sldMkLst>
          <pc:docMk/>
          <pc:sldMk cId="342830282" sldId="801"/>
        </pc:sldMkLst>
      </pc:sldChg>
      <pc:sldChg chg="modSp modNotesTx">
        <pc:chgData name="Martina Brophy" userId="fcaec4e5-5e53-4e4f-8bd1-bc686d216368" providerId="ADAL" clId="{04F028F1-5702-4D2E-BAA2-BD1923B587A1}" dt="2024-07-18T14:25:46.052" v="3190" actId="20577"/>
        <pc:sldMkLst>
          <pc:docMk/>
          <pc:sldMk cId="3362868851" sldId="802"/>
        </pc:sldMkLst>
        <pc:spChg chg="mod">
          <ac:chgData name="Martina Brophy" userId="fcaec4e5-5e53-4e4f-8bd1-bc686d216368" providerId="ADAL" clId="{04F028F1-5702-4D2E-BAA2-BD1923B587A1}" dt="2024-07-18T14:09:09" v="3057" actId="20577"/>
          <ac:spMkLst>
            <pc:docMk/>
            <pc:sldMk cId="3362868851" sldId="802"/>
            <ac:spMk id="2" creationId="{5EACB491-2490-4EF0-9D45-EDF21EB9C07E}"/>
          </ac:spMkLst>
        </pc:spChg>
        <pc:spChg chg="mod">
          <ac:chgData name="Martina Brophy" userId="fcaec4e5-5e53-4e4f-8bd1-bc686d216368" providerId="ADAL" clId="{04F028F1-5702-4D2E-BAA2-BD1923B587A1}" dt="2024-07-18T14:25:46.052" v="3190" actId="20577"/>
          <ac:spMkLst>
            <pc:docMk/>
            <pc:sldMk cId="3362868851" sldId="802"/>
            <ac:spMk id="4" creationId="{E94B0C21-3987-4BCE-A85C-25BE70DE0467}"/>
          </ac:spMkLst>
        </pc:spChg>
      </pc:sldChg>
      <pc:sldChg chg="addSp delSp modSp add">
        <pc:chgData name="Martina Brophy" userId="fcaec4e5-5e53-4e4f-8bd1-bc686d216368" providerId="ADAL" clId="{04F028F1-5702-4D2E-BAA2-BD1923B587A1}" dt="2024-07-18T14:25:34.820" v="3185" actId="20577"/>
        <pc:sldMkLst>
          <pc:docMk/>
          <pc:sldMk cId="3480512434" sldId="803"/>
        </pc:sldMkLst>
        <pc:spChg chg="mod">
          <ac:chgData name="Martina Brophy" userId="fcaec4e5-5e53-4e4f-8bd1-bc686d216368" providerId="ADAL" clId="{04F028F1-5702-4D2E-BAA2-BD1923B587A1}" dt="2024-07-18T14:09:20.489" v="3060" actId="20577"/>
          <ac:spMkLst>
            <pc:docMk/>
            <pc:sldMk cId="3480512434" sldId="803"/>
            <ac:spMk id="2" creationId="{5EACB491-2490-4EF0-9D45-EDF21EB9C07E}"/>
          </ac:spMkLst>
        </pc:spChg>
        <pc:spChg chg="add">
          <ac:chgData name="Martina Brophy" userId="fcaec4e5-5e53-4e4f-8bd1-bc686d216368" providerId="ADAL" clId="{04F028F1-5702-4D2E-BAA2-BD1923B587A1}" dt="2024-07-18T11:31:28.813" v="121"/>
          <ac:spMkLst>
            <pc:docMk/>
            <pc:sldMk cId="3480512434" sldId="803"/>
            <ac:spMk id="3" creationId="{3F31E055-3F58-4325-96BE-1869393C2690}"/>
          </ac:spMkLst>
        </pc:spChg>
        <pc:spChg chg="mod">
          <ac:chgData name="Martina Brophy" userId="fcaec4e5-5e53-4e4f-8bd1-bc686d216368" providerId="ADAL" clId="{04F028F1-5702-4D2E-BAA2-BD1923B587A1}" dt="2024-07-18T14:25:34.820" v="3185" actId="20577"/>
          <ac:spMkLst>
            <pc:docMk/>
            <pc:sldMk cId="3480512434" sldId="803"/>
            <ac:spMk id="4" creationId="{E94B0C21-3987-4BCE-A85C-25BE70DE0467}"/>
          </ac:spMkLst>
        </pc:spChg>
        <pc:spChg chg="add">
          <ac:chgData name="Martina Brophy" userId="fcaec4e5-5e53-4e4f-8bd1-bc686d216368" providerId="ADAL" clId="{04F028F1-5702-4D2E-BAA2-BD1923B587A1}" dt="2024-07-18T11:31:36.896" v="122"/>
          <ac:spMkLst>
            <pc:docMk/>
            <pc:sldMk cId="3480512434" sldId="803"/>
            <ac:spMk id="5" creationId="{54C2BAFA-5937-44B6-A068-ECCD6250455E}"/>
          </ac:spMkLst>
        </pc:spChg>
        <pc:spChg chg="add del">
          <ac:chgData name="Martina Brophy" userId="fcaec4e5-5e53-4e4f-8bd1-bc686d216368" providerId="ADAL" clId="{04F028F1-5702-4D2E-BAA2-BD1923B587A1}" dt="2024-07-18T11:31:41.585" v="124"/>
          <ac:spMkLst>
            <pc:docMk/>
            <pc:sldMk cId="3480512434" sldId="803"/>
            <ac:spMk id="6" creationId="{FD2938FA-ADCD-4247-AE69-F380698FC2FC}"/>
          </ac:spMkLst>
        </pc:spChg>
        <pc:spChg chg="add del mod">
          <ac:chgData name="Martina Brophy" userId="fcaec4e5-5e53-4e4f-8bd1-bc686d216368" providerId="ADAL" clId="{04F028F1-5702-4D2E-BAA2-BD1923B587A1}" dt="2024-07-18T11:33:14.976" v="141" actId="478"/>
          <ac:spMkLst>
            <pc:docMk/>
            <pc:sldMk cId="3480512434" sldId="803"/>
            <ac:spMk id="9" creationId="{C91F9557-8860-4F32-8DC0-9659282AB415}"/>
          </ac:spMkLst>
        </pc:spChg>
        <pc:picChg chg="add mod">
          <ac:chgData name="Martina Brophy" userId="fcaec4e5-5e53-4e4f-8bd1-bc686d216368" providerId="ADAL" clId="{04F028F1-5702-4D2E-BAA2-BD1923B587A1}" dt="2024-07-18T11:33:19.292" v="142" actId="962"/>
          <ac:picMkLst>
            <pc:docMk/>
            <pc:sldMk cId="3480512434" sldId="803"/>
            <ac:picMk id="8" creationId="{8E0C3771-1B56-43CD-99A3-7629F0C3BA3B}"/>
          </ac:picMkLst>
        </pc:picChg>
      </pc:sldChg>
      <pc:sldChg chg="addSp delSp modSp">
        <pc:chgData name="Martina Brophy" userId="fcaec4e5-5e53-4e4f-8bd1-bc686d216368" providerId="ADAL" clId="{04F028F1-5702-4D2E-BAA2-BD1923B587A1}" dt="2024-07-18T11:33:53.802" v="160" actId="962"/>
        <pc:sldMkLst>
          <pc:docMk/>
          <pc:sldMk cId="1506069316" sldId="804"/>
        </pc:sldMkLst>
        <pc:spChg chg="mod">
          <ac:chgData name="Martina Brophy" userId="fcaec4e5-5e53-4e4f-8bd1-bc686d216368" providerId="ADAL" clId="{04F028F1-5702-4D2E-BAA2-BD1923B587A1}" dt="2024-07-18T11:33:33.085" v="155" actId="20577"/>
          <ac:spMkLst>
            <pc:docMk/>
            <pc:sldMk cId="1506069316" sldId="804"/>
            <ac:spMk id="2" creationId="{45EA51D5-EB1B-4465-981B-36FDF4AEDEB3}"/>
          </ac:spMkLst>
        </pc:spChg>
        <pc:picChg chg="del">
          <ac:chgData name="Martina Brophy" userId="fcaec4e5-5e53-4e4f-8bd1-bc686d216368" providerId="ADAL" clId="{04F028F1-5702-4D2E-BAA2-BD1923B587A1}" dt="2024-07-18T11:33:35.753" v="156" actId="478"/>
          <ac:picMkLst>
            <pc:docMk/>
            <pc:sldMk cId="1506069316" sldId="804"/>
            <ac:picMk id="3" creationId="{59167ABD-602D-4568-AF07-BC6A55BE1C93}"/>
          </ac:picMkLst>
        </pc:picChg>
        <pc:picChg chg="add mod">
          <ac:chgData name="Martina Brophy" userId="fcaec4e5-5e53-4e4f-8bd1-bc686d216368" providerId="ADAL" clId="{04F028F1-5702-4D2E-BAA2-BD1923B587A1}" dt="2024-07-18T11:33:53.802" v="160" actId="962"/>
          <ac:picMkLst>
            <pc:docMk/>
            <pc:sldMk cId="1506069316" sldId="804"/>
            <ac:picMk id="4" creationId="{83446597-1DCB-4111-B3A1-0D0FB7CB6953}"/>
          </ac:picMkLst>
        </pc:picChg>
      </pc:sldChg>
      <pc:sldChg chg="addSp delSp modSp modNotesTx">
        <pc:chgData name="Martina Brophy" userId="fcaec4e5-5e53-4e4f-8bd1-bc686d216368" providerId="ADAL" clId="{04F028F1-5702-4D2E-BAA2-BD1923B587A1}" dt="2024-07-18T14:25:53.146" v="3191" actId="20577"/>
        <pc:sldMkLst>
          <pc:docMk/>
          <pc:sldMk cId="1608877509" sldId="805"/>
        </pc:sldMkLst>
        <pc:spChg chg="mod">
          <ac:chgData name="Martina Brophy" userId="fcaec4e5-5e53-4e4f-8bd1-bc686d216368" providerId="ADAL" clId="{04F028F1-5702-4D2E-BAA2-BD1923B587A1}" dt="2024-07-18T11:43:05.569" v="646" actId="27636"/>
          <ac:spMkLst>
            <pc:docMk/>
            <pc:sldMk cId="1608877509" sldId="805"/>
            <ac:spMk id="2" creationId="{5EACB491-2490-4EF0-9D45-EDF21EB9C07E}"/>
          </ac:spMkLst>
        </pc:spChg>
        <pc:spChg chg="mod">
          <ac:chgData name="Martina Brophy" userId="fcaec4e5-5e53-4e4f-8bd1-bc686d216368" providerId="ADAL" clId="{04F028F1-5702-4D2E-BAA2-BD1923B587A1}" dt="2024-07-18T14:25:53.146" v="3191" actId="20577"/>
          <ac:spMkLst>
            <pc:docMk/>
            <pc:sldMk cId="1608877509" sldId="805"/>
            <ac:spMk id="4" creationId="{E94B0C21-3987-4BCE-A85C-25BE70DE0467}"/>
          </ac:spMkLst>
        </pc:spChg>
        <pc:picChg chg="add mod">
          <ac:chgData name="Martina Brophy" userId="fcaec4e5-5e53-4e4f-8bd1-bc686d216368" providerId="ADAL" clId="{04F028F1-5702-4D2E-BAA2-BD1923B587A1}" dt="2024-07-18T11:59:07.890" v="1684" actId="962"/>
          <ac:picMkLst>
            <pc:docMk/>
            <pc:sldMk cId="1608877509" sldId="805"/>
            <ac:picMk id="6" creationId="{62D6082B-0405-42A7-BFF9-E961A9371A68}"/>
          </ac:picMkLst>
        </pc:picChg>
        <pc:picChg chg="add del mod">
          <ac:chgData name="Martina Brophy" userId="fcaec4e5-5e53-4e4f-8bd1-bc686d216368" providerId="ADAL" clId="{04F028F1-5702-4D2E-BAA2-BD1923B587A1}" dt="2024-07-18T11:39:24.386" v="483"/>
          <ac:picMkLst>
            <pc:docMk/>
            <pc:sldMk cId="1608877509" sldId="805"/>
            <ac:picMk id="7" creationId="{868D6131-07E4-4264-B4F0-39408D9ADCE0}"/>
          </ac:picMkLst>
        </pc:picChg>
        <pc:picChg chg="del">
          <ac:chgData name="Martina Brophy" userId="fcaec4e5-5e53-4e4f-8bd1-bc686d216368" providerId="ADAL" clId="{04F028F1-5702-4D2E-BAA2-BD1923B587A1}" dt="2024-07-18T11:35:14.833" v="171" actId="478"/>
          <ac:picMkLst>
            <pc:docMk/>
            <pc:sldMk cId="1608877509" sldId="805"/>
            <ac:picMk id="8" creationId="{8E0C3771-1B56-43CD-99A3-7629F0C3BA3B}"/>
          </ac:picMkLst>
        </pc:picChg>
        <pc:picChg chg="add mod">
          <ac:chgData name="Martina Brophy" userId="fcaec4e5-5e53-4e4f-8bd1-bc686d216368" providerId="ADAL" clId="{04F028F1-5702-4D2E-BAA2-BD1923B587A1}" dt="2024-07-18T12:00:03.084" v="1884" actId="962"/>
          <ac:picMkLst>
            <pc:docMk/>
            <pc:sldMk cId="1608877509" sldId="805"/>
            <ac:picMk id="9" creationId="{D7BC7B4A-6439-4169-B871-28F668C58A7D}"/>
          </ac:picMkLst>
        </pc:picChg>
      </pc:sldChg>
      <pc:sldChg chg="modSp add del setBg">
        <pc:chgData name="Martina Brophy" userId="fcaec4e5-5e53-4e4f-8bd1-bc686d216368" providerId="ADAL" clId="{04F028F1-5702-4D2E-BAA2-BD1923B587A1}" dt="2024-07-18T11:52:58.500" v="1504" actId="2696"/>
        <pc:sldMkLst>
          <pc:docMk/>
          <pc:sldMk cId="3588855549" sldId="806"/>
        </pc:sldMkLst>
        <pc:spChg chg="mod">
          <ac:chgData name="Martina Brophy" userId="fcaec4e5-5e53-4e4f-8bd1-bc686d216368" providerId="ADAL" clId="{04F028F1-5702-4D2E-BAA2-BD1923B587A1}" dt="2024-07-18T11:46:38.648" v="931" actId="20577"/>
          <ac:spMkLst>
            <pc:docMk/>
            <pc:sldMk cId="3588855549" sldId="806"/>
            <ac:spMk id="2" creationId="{5EACB491-2490-4EF0-9D45-EDF21EB9C07E}"/>
          </ac:spMkLst>
        </pc:spChg>
        <pc:spChg chg="mod">
          <ac:chgData name="Martina Brophy" userId="fcaec4e5-5e53-4e4f-8bd1-bc686d216368" providerId="ADAL" clId="{04F028F1-5702-4D2E-BAA2-BD1923B587A1}" dt="2024-07-18T11:46:13.975" v="888" actId="1076"/>
          <ac:spMkLst>
            <pc:docMk/>
            <pc:sldMk cId="3588855549" sldId="806"/>
            <ac:spMk id="4" creationId="{E94B0C21-3987-4BCE-A85C-25BE70DE0467}"/>
          </ac:spMkLst>
        </pc:spChg>
      </pc:sldChg>
      <pc:sldChg chg="add del setBg">
        <pc:chgData name="Martina Brophy" userId="fcaec4e5-5e53-4e4f-8bd1-bc686d216368" providerId="ADAL" clId="{04F028F1-5702-4D2E-BAA2-BD1923B587A1}" dt="2024-07-18T11:42:46.263" v="635"/>
        <pc:sldMkLst>
          <pc:docMk/>
          <pc:sldMk cId="2495331817" sldId="807"/>
        </pc:sldMkLst>
      </pc:sldChg>
      <pc:sldChg chg="addSp modSp ord">
        <pc:chgData name="Martina Brophy" userId="fcaec4e5-5e53-4e4f-8bd1-bc686d216368" providerId="ADAL" clId="{04F028F1-5702-4D2E-BAA2-BD1923B587A1}" dt="2024-07-18T11:55:15.218" v="1542" actId="962"/>
        <pc:sldMkLst>
          <pc:docMk/>
          <pc:sldMk cId="2866106505" sldId="807"/>
        </pc:sldMkLst>
        <pc:spChg chg="mod">
          <ac:chgData name="Martina Brophy" userId="fcaec4e5-5e53-4e4f-8bd1-bc686d216368" providerId="ADAL" clId="{04F028F1-5702-4D2E-BAA2-BD1923B587A1}" dt="2024-07-18T11:47:19.994" v="955" actId="5793"/>
          <ac:spMkLst>
            <pc:docMk/>
            <pc:sldMk cId="2866106505" sldId="807"/>
            <ac:spMk id="2" creationId="{5EACB491-2490-4EF0-9D45-EDF21EB9C07E}"/>
          </ac:spMkLst>
        </pc:spChg>
        <pc:spChg chg="mod">
          <ac:chgData name="Martina Brophy" userId="fcaec4e5-5e53-4e4f-8bd1-bc686d216368" providerId="ADAL" clId="{04F028F1-5702-4D2E-BAA2-BD1923B587A1}" dt="2024-07-18T11:49:48.378" v="1268" actId="123"/>
          <ac:spMkLst>
            <pc:docMk/>
            <pc:sldMk cId="2866106505" sldId="807"/>
            <ac:spMk id="4" creationId="{E94B0C21-3987-4BCE-A85C-25BE70DE0467}"/>
          </ac:spMkLst>
        </pc:spChg>
        <pc:picChg chg="add mod">
          <ac:chgData name="Martina Brophy" userId="fcaec4e5-5e53-4e4f-8bd1-bc686d216368" providerId="ADAL" clId="{04F028F1-5702-4D2E-BAA2-BD1923B587A1}" dt="2024-07-18T11:55:15.218" v="1542" actId="962"/>
          <ac:picMkLst>
            <pc:docMk/>
            <pc:sldMk cId="2866106505" sldId="807"/>
            <ac:picMk id="6" creationId="{7310AF73-7D71-40D3-8FBD-52F734A84126}"/>
          </ac:picMkLst>
        </pc:picChg>
      </pc:sldChg>
      <pc:sldChg chg="addSp modSp">
        <pc:chgData name="Martina Brophy" userId="fcaec4e5-5e53-4e4f-8bd1-bc686d216368" providerId="ADAL" clId="{04F028F1-5702-4D2E-BAA2-BD1923B587A1}" dt="2024-07-18T11:54:06.266" v="1520" actId="962"/>
        <pc:sldMkLst>
          <pc:docMk/>
          <pc:sldMk cId="2412802909" sldId="808"/>
        </pc:sldMkLst>
        <pc:spChg chg="mod">
          <ac:chgData name="Martina Brophy" userId="fcaec4e5-5e53-4e4f-8bd1-bc686d216368" providerId="ADAL" clId="{04F028F1-5702-4D2E-BAA2-BD1923B587A1}" dt="2024-07-18T11:50:22.713" v="1297" actId="20577"/>
          <ac:spMkLst>
            <pc:docMk/>
            <pc:sldMk cId="2412802909" sldId="808"/>
            <ac:spMk id="2" creationId="{5EACB491-2490-4EF0-9D45-EDF21EB9C07E}"/>
          </ac:spMkLst>
        </pc:spChg>
        <pc:spChg chg="mod">
          <ac:chgData name="Martina Brophy" userId="fcaec4e5-5e53-4e4f-8bd1-bc686d216368" providerId="ADAL" clId="{04F028F1-5702-4D2E-BAA2-BD1923B587A1}" dt="2024-07-18T11:51:53.892" v="1500" actId="20577"/>
          <ac:spMkLst>
            <pc:docMk/>
            <pc:sldMk cId="2412802909" sldId="808"/>
            <ac:spMk id="4" creationId="{E94B0C21-3987-4BCE-A85C-25BE70DE0467}"/>
          </ac:spMkLst>
        </pc:spChg>
        <pc:picChg chg="add mod">
          <ac:chgData name="Martina Brophy" userId="fcaec4e5-5e53-4e4f-8bd1-bc686d216368" providerId="ADAL" clId="{04F028F1-5702-4D2E-BAA2-BD1923B587A1}" dt="2024-07-18T11:54:06.266" v="1520" actId="962"/>
          <ac:picMkLst>
            <pc:docMk/>
            <pc:sldMk cId="2412802909" sldId="808"/>
            <ac:picMk id="6" creationId="{94FE2EF2-2818-4312-9177-8AD95EE1662C}"/>
          </ac:picMkLst>
        </pc:picChg>
      </pc:sldChg>
      <pc:sldChg chg="addSp modSp">
        <pc:chgData name="Martina Brophy" userId="fcaec4e5-5e53-4e4f-8bd1-bc686d216368" providerId="ADAL" clId="{04F028F1-5702-4D2E-BAA2-BD1923B587A1}" dt="2024-07-18T11:56:16.670" v="1559" actId="962"/>
        <pc:sldMkLst>
          <pc:docMk/>
          <pc:sldMk cId="1266390104" sldId="809"/>
        </pc:sldMkLst>
        <pc:spChg chg="mod">
          <ac:chgData name="Martina Brophy" userId="fcaec4e5-5e53-4e4f-8bd1-bc686d216368" providerId="ADAL" clId="{04F028F1-5702-4D2E-BAA2-BD1923B587A1}" dt="2024-07-18T11:52:40.651" v="1503"/>
          <ac:spMkLst>
            <pc:docMk/>
            <pc:sldMk cId="1266390104" sldId="809"/>
            <ac:spMk id="2" creationId="{5EACB491-2490-4EF0-9D45-EDF21EB9C07E}"/>
          </ac:spMkLst>
        </pc:spChg>
        <pc:spChg chg="mod">
          <ac:chgData name="Martina Brophy" userId="fcaec4e5-5e53-4e4f-8bd1-bc686d216368" providerId="ADAL" clId="{04F028F1-5702-4D2E-BAA2-BD1923B587A1}" dt="2024-07-18T11:52:33.625" v="1502" actId="1076"/>
          <ac:spMkLst>
            <pc:docMk/>
            <pc:sldMk cId="1266390104" sldId="809"/>
            <ac:spMk id="4" creationId="{E94B0C21-3987-4BCE-A85C-25BE70DE0467}"/>
          </ac:spMkLst>
        </pc:spChg>
        <pc:picChg chg="add mod">
          <ac:chgData name="Martina Brophy" userId="fcaec4e5-5e53-4e4f-8bd1-bc686d216368" providerId="ADAL" clId="{04F028F1-5702-4D2E-BAA2-BD1923B587A1}" dt="2024-07-18T11:56:16.670" v="1559" actId="962"/>
          <ac:picMkLst>
            <pc:docMk/>
            <pc:sldMk cId="1266390104" sldId="809"/>
            <ac:picMk id="6" creationId="{9B9531F1-425A-43EF-AC92-4CA4865C3AE0}"/>
          </ac:picMkLst>
        </pc:picChg>
      </pc:sldChg>
      <pc:sldChg chg="addSp delSp modSp add">
        <pc:chgData name="Martina Brophy" userId="fcaec4e5-5e53-4e4f-8bd1-bc686d216368" providerId="ADAL" clId="{04F028F1-5702-4D2E-BAA2-BD1923B587A1}" dt="2024-07-18T14:28:40.734" v="3192" actId="20577"/>
        <pc:sldMkLst>
          <pc:docMk/>
          <pc:sldMk cId="4205696609" sldId="810"/>
        </pc:sldMkLst>
        <pc:spChg chg="mod">
          <ac:chgData name="Martina Brophy" userId="fcaec4e5-5e53-4e4f-8bd1-bc686d216368" providerId="ADAL" clId="{04F028F1-5702-4D2E-BAA2-BD1923B587A1}" dt="2024-07-18T13:21:05.917" v="1913" actId="20577"/>
          <ac:spMkLst>
            <pc:docMk/>
            <pc:sldMk cId="4205696609" sldId="810"/>
            <ac:spMk id="2" creationId="{5EACB491-2490-4EF0-9D45-EDF21EB9C07E}"/>
          </ac:spMkLst>
        </pc:spChg>
        <pc:spChg chg="del mod">
          <ac:chgData name="Martina Brophy" userId="fcaec4e5-5e53-4e4f-8bd1-bc686d216368" providerId="ADAL" clId="{04F028F1-5702-4D2E-BAA2-BD1923B587A1}" dt="2024-07-18T13:23:34.154" v="1916" actId="1032"/>
          <ac:spMkLst>
            <pc:docMk/>
            <pc:sldMk cId="4205696609" sldId="810"/>
            <ac:spMk id="4" creationId="{E94B0C21-3987-4BCE-A85C-25BE70DE0467}"/>
          </ac:spMkLst>
        </pc:spChg>
        <pc:spChg chg="mod">
          <ac:chgData name="Martina Brophy" userId="fcaec4e5-5e53-4e4f-8bd1-bc686d216368" providerId="ADAL" clId="{04F028F1-5702-4D2E-BAA2-BD1923B587A1}" dt="2024-07-18T14:28:40.734" v="3192" actId="20577"/>
          <ac:spMkLst>
            <pc:docMk/>
            <pc:sldMk cId="4205696609" sldId="810"/>
            <ac:spMk id="28" creationId="{08A528C6-5931-4D93-A7CC-0AEE5843BFD7}"/>
          </ac:spMkLst>
        </pc:spChg>
        <pc:grpChg chg="mod">
          <ac:chgData name="Martina Brophy" userId="fcaec4e5-5e53-4e4f-8bd1-bc686d216368" providerId="ADAL" clId="{04F028F1-5702-4D2E-BAA2-BD1923B587A1}" dt="2024-07-18T13:28:19.698" v="2250" actId="18245"/>
          <ac:grpSpMkLst>
            <pc:docMk/>
            <pc:sldMk cId="4205696609" sldId="810"/>
            <ac:grpSpMk id="8" creationId="{B21273D7-0C3E-4F89-A109-6C4A5A23959C}"/>
          </ac:grpSpMkLst>
        </pc:grpChg>
        <pc:graphicFrameChg chg="add del mod">
          <ac:chgData name="Martina Brophy" userId="fcaec4e5-5e53-4e4f-8bd1-bc686d216368" providerId="ADAL" clId="{04F028F1-5702-4D2E-BAA2-BD1923B587A1}" dt="2024-07-18T13:28:19.698" v="2250" actId="18245"/>
          <ac:graphicFrameMkLst>
            <pc:docMk/>
            <pc:sldMk cId="4205696609" sldId="810"/>
            <ac:graphicFrameMk id="7" creationId="{E6724AB4-E144-41A0-872F-BF6CE2844D95}"/>
          </ac:graphicFrameMkLst>
        </pc:graphicFrameChg>
        <pc:picChg chg="del">
          <ac:chgData name="Martina Brophy" userId="fcaec4e5-5e53-4e4f-8bd1-bc686d216368" providerId="ADAL" clId="{04F028F1-5702-4D2E-BAA2-BD1923B587A1}" dt="2024-07-18T13:21:08.830" v="1914" actId="478"/>
          <ac:picMkLst>
            <pc:docMk/>
            <pc:sldMk cId="4205696609" sldId="810"/>
            <ac:picMk id="6" creationId="{94FE2EF2-2818-4312-9177-8AD95EE1662C}"/>
          </ac:picMkLst>
        </pc:picChg>
      </pc:sldChg>
      <pc:sldChg chg="addSp delSp modSp add ord">
        <pc:chgData name="Martina Brophy" userId="fcaec4e5-5e53-4e4f-8bd1-bc686d216368" providerId="ADAL" clId="{04F028F1-5702-4D2E-BAA2-BD1923B587A1}" dt="2024-07-18T13:41:23.067" v="2499" actId="1076"/>
        <pc:sldMkLst>
          <pc:docMk/>
          <pc:sldMk cId="3865957518" sldId="811"/>
        </pc:sldMkLst>
        <pc:spChg chg="mod">
          <ac:chgData name="Martina Brophy" userId="fcaec4e5-5e53-4e4f-8bd1-bc686d216368" providerId="ADAL" clId="{04F028F1-5702-4D2E-BAA2-BD1923B587A1}" dt="2024-07-18T13:40:06.672" v="2489" actId="1076"/>
          <ac:spMkLst>
            <pc:docMk/>
            <pc:sldMk cId="3865957518" sldId="811"/>
            <ac:spMk id="2" creationId="{5EACB491-2490-4EF0-9D45-EDF21EB9C07E}"/>
          </ac:spMkLst>
        </pc:spChg>
        <pc:spChg chg="del mod">
          <ac:chgData name="Martina Brophy" userId="fcaec4e5-5e53-4e4f-8bd1-bc686d216368" providerId="ADAL" clId="{04F028F1-5702-4D2E-BAA2-BD1923B587A1}" dt="2024-07-18T13:30:52.674" v="2304" actId="1032"/>
          <ac:spMkLst>
            <pc:docMk/>
            <pc:sldMk cId="3865957518" sldId="811"/>
            <ac:spMk id="4" creationId="{E94B0C21-3987-4BCE-A85C-25BE70DE0467}"/>
          </ac:spMkLst>
        </pc:spChg>
        <pc:spChg chg="add del mod">
          <ac:chgData name="Martina Brophy" userId="fcaec4e5-5e53-4e4f-8bd1-bc686d216368" providerId="ADAL" clId="{04F028F1-5702-4D2E-BAA2-BD1923B587A1}" dt="2024-07-18T13:32:49.029" v="2310" actId="1032"/>
          <ac:spMkLst>
            <pc:docMk/>
            <pc:sldMk cId="3865957518" sldId="811"/>
            <ac:spMk id="8" creationId="{255038AA-1F85-4145-B37F-C82A8A1087DB}"/>
          </ac:spMkLst>
        </pc:spChg>
        <pc:spChg chg="add mod">
          <ac:chgData name="Martina Brophy" userId="fcaec4e5-5e53-4e4f-8bd1-bc686d216368" providerId="ADAL" clId="{04F028F1-5702-4D2E-BAA2-BD1923B587A1}" dt="2024-07-18T13:37:54.001" v="2388" actId="113"/>
          <ac:spMkLst>
            <pc:docMk/>
            <pc:sldMk cId="3865957518" sldId="811"/>
            <ac:spMk id="10" creationId="{566551FD-F94D-48BC-B98F-4499362147E6}"/>
          </ac:spMkLst>
        </pc:spChg>
        <pc:graphicFrameChg chg="add del mod">
          <ac:chgData name="Martina Brophy" userId="fcaec4e5-5e53-4e4f-8bd1-bc686d216368" providerId="ADAL" clId="{04F028F1-5702-4D2E-BAA2-BD1923B587A1}" dt="2024-07-18T13:31:12.830" v="2309" actId="478"/>
          <ac:graphicFrameMkLst>
            <pc:docMk/>
            <pc:sldMk cId="3865957518" sldId="811"/>
            <ac:graphicFrameMk id="7" creationId="{540A2246-73A5-4CE8-B0DA-38FAB3943671}"/>
          </ac:graphicFrameMkLst>
        </pc:graphicFrameChg>
        <pc:graphicFrameChg chg="add del mod">
          <ac:chgData name="Martina Brophy" userId="fcaec4e5-5e53-4e4f-8bd1-bc686d216368" providerId="ADAL" clId="{04F028F1-5702-4D2E-BAA2-BD1923B587A1}" dt="2024-07-18T13:33:08.243" v="2316" actId="478"/>
          <ac:graphicFrameMkLst>
            <pc:docMk/>
            <pc:sldMk cId="3865957518" sldId="811"/>
            <ac:graphicFrameMk id="9" creationId="{D9360EAC-C436-497E-BFF5-BBC2BF434851}"/>
          </ac:graphicFrameMkLst>
        </pc:graphicFrameChg>
        <pc:picChg chg="del">
          <ac:chgData name="Martina Brophy" userId="fcaec4e5-5e53-4e4f-8bd1-bc686d216368" providerId="ADAL" clId="{04F028F1-5702-4D2E-BAA2-BD1923B587A1}" dt="2024-07-18T13:29:07.686" v="2302" actId="478"/>
          <ac:picMkLst>
            <pc:docMk/>
            <pc:sldMk cId="3865957518" sldId="811"/>
            <ac:picMk id="6" creationId="{94FE2EF2-2818-4312-9177-8AD95EE1662C}"/>
          </ac:picMkLst>
        </pc:picChg>
        <pc:picChg chg="add mod">
          <ac:chgData name="Martina Brophy" userId="fcaec4e5-5e53-4e4f-8bd1-bc686d216368" providerId="ADAL" clId="{04F028F1-5702-4D2E-BAA2-BD1923B587A1}" dt="2024-07-18T13:41:23.067" v="2499" actId="1076"/>
          <ac:picMkLst>
            <pc:docMk/>
            <pc:sldMk cId="3865957518" sldId="811"/>
            <ac:picMk id="12" creationId="{5FE3E8E6-F473-4A1D-9DEB-E0C7D570D8D7}"/>
          </ac:picMkLst>
        </pc:picChg>
      </pc:sldChg>
      <pc:sldChg chg="addSp delSp modSp">
        <pc:chgData name="Martina Brophy" userId="fcaec4e5-5e53-4e4f-8bd1-bc686d216368" providerId="ADAL" clId="{04F028F1-5702-4D2E-BAA2-BD1923B587A1}" dt="2024-07-18T13:45:37.162" v="2542" actId="1076"/>
        <pc:sldMkLst>
          <pc:docMk/>
          <pc:sldMk cId="998181103" sldId="812"/>
        </pc:sldMkLst>
        <pc:spChg chg="mod">
          <ac:chgData name="Martina Brophy" userId="fcaec4e5-5e53-4e4f-8bd1-bc686d216368" providerId="ADAL" clId="{04F028F1-5702-4D2E-BAA2-BD1923B587A1}" dt="2024-07-18T13:38:13.621" v="2410" actId="20577"/>
          <ac:spMkLst>
            <pc:docMk/>
            <pc:sldMk cId="998181103" sldId="812"/>
            <ac:spMk id="2" creationId="{5EACB491-2490-4EF0-9D45-EDF21EB9C07E}"/>
          </ac:spMkLst>
        </pc:spChg>
        <pc:spChg chg="add del mod">
          <ac:chgData name="Martina Brophy" userId="fcaec4e5-5e53-4e4f-8bd1-bc686d216368" providerId="ADAL" clId="{04F028F1-5702-4D2E-BAA2-BD1923B587A1}" dt="2024-07-18T13:41:17.959" v="2498" actId="478"/>
          <ac:spMkLst>
            <pc:docMk/>
            <pc:sldMk cId="998181103" sldId="812"/>
            <ac:spMk id="7" creationId="{4AB932B1-055C-4ACD-A39C-D47FDDD2C194}"/>
          </ac:spMkLst>
        </pc:spChg>
        <pc:spChg chg="mod">
          <ac:chgData name="Martina Brophy" userId="fcaec4e5-5e53-4e4f-8bd1-bc686d216368" providerId="ADAL" clId="{04F028F1-5702-4D2E-BAA2-BD1923B587A1}" dt="2024-07-18T13:40:28.305" v="2494" actId="1076"/>
          <ac:spMkLst>
            <pc:docMk/>
            <pc:sldMk cId="998181103" sldId="812"/>
            <ac:spMk id="10" creationId="{566551FD-F94D-48BC-B98F-4499362147E6}"/>
          </ac:spMkLst>
        </pc:spChg>
        <pc:picChg chg="add mod">
          <ac:chgData name="Martina Brophy" userId="fcaec4e5-5e53-4e4f-8bd1-bc686d216368" providerId="ADAL" clId="{04F028F1-5702-4D2E-BAA2-BD1923B587A1}" dt="2024-07-18T13:45:37.162" v="2542" actId="1076"/>
          <ac:picMkLst>
            <pc:docMk/>
            <pc:sldMk cId="998181103" sldId="812"/>
            <ac:picMk id="6" creationId="{6DCD34C9-1F4B-43B0-B10F-87C9D8402147}"/>
          </ac:picMkLst>
        </pc:picChg>
        <pc:picChg chg="del">
          <ac:chgData name="Martina Brophy" userId="fcaec4e5-5e53-4e4f-8bd1-bc686d216368" providerId="ADAL" clId="{04F028F1-5702-4D2E-BAA2-BD1923B587A1}" dt="2024-07-18T13:38:18.032" v="2411" actId="478"/>
          <ac:picMkLst>
            <pc:docMk/>
            <pc:sldMk cId="998181103" sldId="812"/>
            <ac:picMk id="12" creationId="{5FE3E8E6-F473-4A1D-9DEB-E0C7D570D8D7}"/>
          </ac:picMkLst>
        </pc:picChg>
      </pc:sldChg>
      <pc:sldChg chg="add del setBg">
        <pc:chgData name="Martina Brophy" userId="fcaec4e5-5e53-4e4f-8bd1-bc686d216368" providerId="ADAL" clId="{04F028F1-5702-4D2E-BAA2-BD1923B587A1}" dt="2024-07-18T13:38:33.303" v="2413"/>
        <pc:sldMkLst>
          <pc:docMk/>
          <pc:sldMk cId="385587033" sldId="813"/>
        </pc:sldMkLst>
      </pc:sldChg>
      <pc:sldChg chg="addSp delSp modSp">
        <pc:chgData name="Martina Brophy" userId="fcaec4e5-5e53-4e4f-8bd1-bc686d216368" providerId="ADAL" clId="{04F028F1-5702-4D2E-BAA2-BD1923B587A1}" dt="2024-07-18T13:45:40.058" v="2543" actId="1076"/>
        <pc:sldMkLst>
          <pc:docMk/>
          <pc:sldMk cId="1679933100" sldId="813"/>
        </pc:sldMkLst>
        <pc:spChg chg="mod">
          <ac:chgData name="Martina Brophy" userId="fcaec4e5-5e53-4e4f-8bd1-bc686d216368" providerId="ADAL" clId="{04F028F1-5702-4D2E-BAA2-BD1923B587A1}" dt="2024-07-18T13:42:46.759" v="2513" actId="20577"/>
          <ac:spMkLst>
            <pc:docMk/>
            <pc:sldMk cId="1679933100" sldId="813"/>
            <ac:spMk id="2" creationId="{5EACB491-2490-4EF0-9D45-EDF21EB9C07E}"/>
          </ac:spMkLst>
        </pc:spChg>
        <pc:spChg chg="mod">
          <ac:chgData name="Martina Brophy" userId="fcaec4e5-5e53-4e4f-8bd1-bc686d216368" providerId="ADAL" clId="{04F028F1-5702-4D2E-BAA2-BD1923B587A1}" dt="2024-07-18T13:43:47.501" v="2536" actId="27636"/>
          <ac:spMkLst>
            <pc:docMk/>
            <pc:sldMk cId="1679933100" sldId="813"/>
            <ac:spMk id="10" creationId="{566551FD-F94D-48BC-B98F-4499362147E6}"/>
          </ac:spMkLst>
        </pc:spChg>
        <pc:picChg chg="del">
          <ac:chgData name="Martina Brophy" userId="fcaec4e5-5e53-4e4f-8bd1-bc686d216368" providerId="ADAL" clId="{04F028F1-5702-4D2E-BAA2-BD1923B587A1}" dt="2024-07-18T13:43:22.163" v="2523" actId="478"/>
          <ac:picMkLst>
            <pc:docMk/>
            <pc:sldMk cId="1679933100" sldId="813"/>
            <ac:picMk id="6" creationId="{6DCD34C9-1F4B-43B0-B10F-87C9D8402147}"/>
          </ac:picMkLst>
        </pc:picChg>
        <pc:picChg chg="add mod">
          <ac:chgData name="Martina Brophy" userId="fcaec4e5-5e53-4e4f-8bd1-bc686d216368" providerId="ADAL" clId="{04F028F1-5702-4D2E-BAA2-BD1923B587A1}" dt="2024-07-18T13:45:40.058" v="2543" actId="1076"/>
          <ac:picMkLst>
            <pc:docMk/>
            <pc:sldMk cId="1679933100" sldId="813"/>
            <ac:picMk id="7" creationId="{6DAB0DAB-E7A4-44A2-910D-0B15D5CCA4C2}"/>
          </ac:picMkLst>
        </pc:picChg>
      </pc:sldChg>
      <pc:sldChg chg="add del setBg">
        <pc:chgData name="Martina Brophy" userId="fcaec4e5-5e53-4e4f-8bd1-bc686d216368" providerId="ADAL" clId="{04F028F1-5702-4D2E-BAA2-BD1923B587A1}" dt="2024-07-18T13:39:35.367" v="2479"/>
        <pc:sldMkLst>
          <pc:docMk/>
          <pc:sldMk cId="3279121679" sldId="813"/>
        </pc:sldMkLst>
      </pc:sldChg>
      <pc:sldChg chg="add del setBg">
        <pc:chgData name="Martina Brophy" userId="fcaec4e5-5e53-4e4f-8bd1-bc686d216368" providerId="ADAL" clId="{04F028F1-5702-4D2E-BAA2-BD1923B587A1}" dt="2024-07-18T13:38:47.796" v="2415"/>
        <pc:sldMkLst>
          <pc:docMk/>
          <pc:sldMk cId="3889742984" sldId="813"/>
        </pc:sldMkLst>
      </pc:sldChg>
      <pc:sldChg chg="addSp delSp modSp add">
        <pc:chgData name="Martina Brophy" userId="fcaec4e5-5e53-4e4f-8bd1-bc686d216368" providerId="ADAL" clId="{04F028F1-5702-4D2E-BAA2-BD1923B587A1}" dt="2024-07-18T14:31:09.919" v="3214" actId="20577"/>
        <pc:sldMkLst>
          <pc:docMk/>
          <pc:sldMk cId="2149400857" sldId="814"/>
        </pc:sldMkLst>
        <pc:spChg chg="mod">
          <ac:chgData name="Martina Brophy" userId="fcaec4e5-5e53-4e4f-8bd1-bc686d216368" providerId="ADAL" clId="{04F028F1-5702-4D2E-BAA2-BD1923B587A1}" dt="2024-07-18T13:46:07.302" v="2555" actId="20577"/>
          <ac:spMkLst>
            <pc:docMk/>
            <pc:sldMk cId="2149400857" sldId="814"/>
            <ac:spMk id="2" creationId="{5EACB491-2490-4EF0-9D45-EDF21EB9C07E}"/>
          </ac:spMkLst>
        </pc:spChg>
        <pc:spChg chg="add del mod">
          <ac:chgData name="Martina Brophy" userId="fcaec4e5-5e53-4e4f-8bd1-bc686d216368" providerId="ADAL" clId="{04F028F1-5702-4D2E-BAA2-BD1923B587A1}" dt="2024-07-18T13:50:42.507" v="2575" actId="478"/>
          <ac:spMkLst>
            <pc:docMk/>
            <pc:sldMk cId="2149400857" sldId="814"/>
            <ac:spMk id="8" creationId="{EEFAD212-3B70-411D-AB6B-7DFDE7F83156}"/>
          </ac:spMkLst>
        </pc:spChg>
        <pc:spChg chg="mod">
          <ac:chgData name="Martina Brophy" userId="fcaec4e5-5e53-4e4f-8bd1-bc686d216368" providerId="ADAL" clId="{04F028F1-5702-4D2E-BAA2-BD1923B587A1}" dt="2024-07-18T14:31:09.919" v="3214" actId="20577"/>
          <ac:spMkLst>
            <pc:docMk/>
            <pc:sldMk cId="2149400857" sldId="814"/>
            <ac:spMk id="10" creationId="{566551FD-F94D-48BC-B98F-4499362147E6}"/>
          </ac:spMkLst>
        </pc:spChg>
        <pc:picChg chg="add mod">
          <ac:chgData name="Martina Brophy" userId="fcaec4e5-5e53-4e4f-8bd1-bc686d216368" providerId="ADAL" clId="{04F028F1-5702-4D2E-BAA2-BD1923B587A1}" dt="2024-07-18T13:50:49.873" v="2578" actId="1076"/>
          <ac:picMkLst>
            <pc:docMk/>
            <pc:sldMk cId="2149400857" sldId="814"/>
            <ac:picMk id="6" creationId="{0794486D-8EDE-41F1-8542-414C540CF612}"/>
          </ac:picMkLst>
        </pc:picChg>
        <pc:picChg chg="del">
          <ac:chgData name="Martina Brophy" userId="fcaec4e5-5e53-4e4f-8bd1-bc686d216368" providerId="ADAL" clId="{04F028F1-5702-4D2E-BAA2-BD1923B587A1}" dt="2024-07-18T13:47:20.514" v="2572" actId="478"/>
          <ac:picMkLst>
            <pc:docMk/>
            <pc:sldMk cId="2149400857" sldId="814"/>
            <ac:picMk id="7" creationId="{6DAB0DAB-E7A4-44A2-910D-0B15D5CCA4C2}"/>
          </ac:picMkLst>
        </pc:picChg>
      </pc:sldChg>
      <pc:sldChg chg="addSp delSp modSp modNotesTx">
        <pc:chgData name="Martina Brophy" userId="fcaec4e5-5e53-4e4f-8bd1-bc686d216368" providerId="ADAL" clId="{04F028F1-5702-4D2E-BAA2-BD1923B587A1}" dt="2024-07-18T14:31:55.919" v="3222" actId="20577"/>
        <pc:sldMkLst>
          <pc:docMk/>
          <pc:sldMk cId="538174109" sldId="815"/>
        </pc:sldMkLst>
        <pc:spChg chg="mod">
          <ac:chgData name="Martina Brophy" userId="fcaec4e5-5e53-4e4f-8bd1-bc686d216368" providerId="ADAL" clId="{04F028F1-5702-4D2E-BAA2-BD1923B587A1}" dt="2024-07-18T14:00:43.784" v="2723" actId="20577"/>
          <ac:spMkLst>
            <pc:docMk/>
            <pc:sldMk cId="538174109" sldId="815"/>
            <ac:spMk id="2" creationId="{5EACB491-2490-4EF0-9D45-EDF21EB9C07E}"/>
          </ac:spMkLst>
        </pc:spChg>
        <pc:spChg chg="mod">
          <ac:chgData name="Martina Brophy" userId="fcaec4e5-5e53-4e4f-8bd1-bc686d216368" providerId="ADAL" clId="{04F028F1-5702-4D2E-BAA2-BD1923B587A1}" dt="2024-07-18T14:31:55.759" v="3217" actId="20577"/>
          <ac:spMkLst>
            <pc:docMk/>
            <pc:sldMk cId="538174109" sldId="815"/>
            <ac:spMk id="9" creationId="{E36B7C8A-0327-4812-831A-D5E043D5E402}"/>
          </ac:spMkLst>
        </pc:spChg>
        <pc:spChg chg="mod">
          <ac:chgData name="Martina Brophy" userId="fcaec4e5-5e53-4e4f-8bd1-bc686d216368" providerId="ADAL" clId="{04F028F1-5702-4D2E-BAA2-BD1923B587A1}" dt="2024-07-18T14:01:12.173" v="2727" actId="27636"/>
          <ac:spMkLst>
            <pc:docMk/>
            <pc:sldMk cId="538174109" sldId="815"/>
            <ac:spMk id="10" creationId="{566551FD-F94D-48BC-B98F-4499362147E6}"/>
          </ac:spMkLst>
        </pc:spChg>
        <pc:spChg chg="mod">
          <ac:chgData name="Martina Brophy" userId="fcaec4e5-5e53-4e4f-8bd1-bc686d216368" providerId="ADAL" clId="{04F028F1-5702-4D2E-BAA2-BD1923B587A1}" dt="2024-07-18T14:31:55.807" v="3218" actId="20577"/>
          <ac:spMkLst>
            <pc:docMk/>
            <pc:sldMk cId="538174109" sldId="815"/>
            <ac:spMk id="12" creationId="{16306C9E-69C0-4B8D-8235-DF52B92F7EA3}"/>
          </ac:spMkLst>
        </pc:spChg>
        <pc:spChg chg="mod">
          <ac:chgData name="Martina Brophy" userId="fcaec4e5-5e53-4e4f-8bd1-bc686d216368" providerId="ADAL" clId="{04F028F1-5702-4D2E-BAA2-BD1923B587A1}" dt="2024-07-18T14:31:55.835" v="3219" actId="20577"/>
          <ac:spMkLst>
            <pc:docMk/>
            <pc:sldMk cId="538174109" sldId="815"/>
            <ac:spMk id="14" creationId="{A25E57F2-EC95-46AF-82FD-01E7F8F5E234}"/>
          </ac:spMkLst>
        </pc:spChg>
        <pc:spChg chg="mod">
          <ac:chgData name="Martina Brophy" userId="fcaec4e5-5e53-4e4f-8bd1-bc686d216368" providerId="ADAL" clId="{04F028F1-5702-4D2E-BAA2-BD1923B587A1}" dt="2024-07-18T14:31:55.865" v="3220" actId="20577"/>
          <ac:spMkLst>
            <pc:docMk/>
            <pc:sldMk cId="538174109" sldId="815"/>
            <ac:spMk id="16" creationId="{0D16A6AB-619B-4E21-9724-61F730099B41}"/>
          </ac:spMkLst>
        </pc:spChg>
        <pc:spChg chg="mod">
          <ac:chgData name="Martina Brophy" userId="fcaec4e5-5e53-4e4f-8bd1-bc686d216368" providerId="ADAL" clId="{04F028F1-5702-4D2E-BAA2-BD1923B587A1}" dt="2024-07-18T14:31:55.893" v="3221" actId="20577"/>
          <ac:spMkLst>
            <pc:docMk/>
            <pc:sldMk cId="538174109" sldId="815"/>
            <ac:spMk id="18" creationId="{B45A5DED-C8B2-4DBC-89C6-2617A077FE32}"/>
          </ac:spMkLst>
        </pc:spChg>
        <pc:spChg chg="mod">
          <ac:chgData name="Martina Brophy" userId="fcaec4e5-5e53-4e4f-8bd1-bc686d216368" providerId="ADAL" clId="{04F028F1-5702-4D2E-BAA2-BD1923B587A1}" dt="2024-07-18T14:31:55.919" v="3222" actId="20577"/>
          <ac:spMkLst>
            <pc:docMk/>
            <pc:sldMk cId="538174109" sldId="815"/>
            <ac:spMk id="20" creationId="{79F4774D-D759-4ED5-9AA8-4B8780321887}"/>
          </ac:spMkLst>
        </pc:spChg>
        <pc:grpChg chg="mod">
          <ac:chgData name="Martina Brophy" userId="fcaec4e5-5e53-4e4f-8bd1-bc686d216368" providerId="ADAL" clId="{04F028F1-5702-4D2E-BAA2-BD1923B587A1}" dt="2024-07-18T14:31:45.546" v="3215" actId="18245"/>
          <ac:grpSpMkLst>
            <pc:docMk/>
            <pc:sldMk cId="538174109" sldId="815"/>
            <ac:grpSpMk id="8" creationId="{4A4E998B-5E36-44DA-8B29-1E6A46B4A248}"/>
          </ac:grpSpMkLst>
        </pc:grpChg>
        <pc:graphicFrameChg chg="add del mod">
          <ac:chgData name="Martina Brophy" userId="fcaec4e5-5e53-4e4f-8bd1-bc686d216368" providerId="ADAL" clId="{04F028F1-5702-4D2E-BAA2-BD1923B587A1}" dt="2024-07-18T14:01:29.511" v="2729" actId="478"/>
          <ac:graphicFrameMkLst>
            <pc:docMk/>
            <pc:sldMk cId="538174109" sldId="815"/>
            <ac:graphicFrameMk id="4" creationId="{CF73BE6E-75F6-4426-8885-9B5952FF474C}"/>
          </ac:graphicFrameMkLst>
        </pc:graphicFrameChg>
        <pc:graphicFrameChg chg="add del mod">
          <ac:chgData name="Martina Brophy" userId="fcaec4e5-5e53-4e4f-8bd1-bc686d216368" providerId="ADAL" clId="{04F028F1-5702-4D2E-BAA2-BD1923B587A1}" dt="2024-07-18T14:31:45.546" v="3215" actId="18245"/>
          <ac:graphicFrameMkLst>
            <pc:docMk/>
            <pc:sldMk cId="538174109" sldId="815"/>
            <ac:graphicFrameMk id="7" creationId="{F7F9409F-EBB0-4725-9C45-E522524E9DA9}"/>
          </ac:graphicFrameMkLst>
        </pc:graphicFrameChg>
        <pc:picChg chg="del">
          <ac:chgData name="Martina Brophy" userId="fcaec4e5-5e53-4e4f-8bd1-bc686d216368" providerId="ADAL" clId="{04F028F1-5702-4D2E-BAA2-BD1923B587A1}" dt="2024-07-18T14:00:51.810" v="2724" actId="478"/>
          <ac:picMkLst>
            <pc:docMk/>
            <pc:sldMk cId="538174109" sldId="815"/>
            <ac:picMk id="6" creationId="{0794486D-8EDE-41F1-8542-414C540CF612}"/>
          </ac:picMkLst>
        </pc:picChg>
      </pc:sldChg>
      <pc:sldChg chg="delSp modSp add modNotesTx">
        <pc:chgData name="Martina Brophy" userId="fcaec4e5-5e53-4e4f-8bd1-bc686d216368" providerId="ADAL" clId="{04F028F1-5702-4D2E-BAA2-BD1923B587A1}" dt="2024-07-18T14:32:12.851" v="3228" actId="20577"/>
        <pc:sldMkLst>
          <pc:docMk/>
          <pc:sldMk cId="115443171" sldId="816"/>
        </pc:sldMkLst>
        <pc:spChg chg="mod">
          <ac:chgData name="Martina Brophy" userId="fcaec4e5-5e53-4e4f-8bd1-bc686d216368" providerId="ADAL" clId="{04F028F1-5702-4D2E-BAA2-BD1923B587A1}" dt="2024-07-18T14:02:53.293" v="2756" actId="20577"/>
          <ac:spMkLst>
            <pc:docMk/>
            <pc:sldMk cId="115443171" sldId="816"/>
            <ac:spMk id="2" creationId="{5EACB491-2490-4EF0-9D45-EDF21EB9C07E}"/>
          </ac:spMkLst>
        </pc:spChg>
        <pc:spChg chg="mod">
          <ac:chgData name="Martina Brophy" userId="fcaec4e5-5e53-4e4f-8bd1-bc686d216368" providerId="ADAL" clId="{04F028F1-5702-4D2E-BAA2-BD1923B587A1}" dt="2024-07-18T14:32:12.778" v="3223" actId="20577"/>
          <ac:spMkLst>
            <pc:docMk/>
            <pc:sldMk cId="115443171" sldId="816"/>
            <ac:spMk id="6" creationId="{FCAAA7F0-1C58-4EEF-B6CA-A244C2D6DE2E}"/>
          </ac:spMkLst>
        </pc:spChg>
        <pc:spChg chg="mod">
          <ac:chgData name="Martina Brophy" userId="fcaec4e5-5e53-4e4f-8bd1-bc686d216368" providerId="ADAL" clId="{04F028F1-5702-4D2E-BAA2-BD1923B587A1}" dt="2024-07-18T14:32:12.803" v="3224" actId="20577"/>
          <ac:spMkLst>
            <pc:docMk/>
            <pc:sldMk cId="115443171" sldId="816"/>
            <ac:spMk id="9" creationId="{59DB172B-433D-441D-BFFD-6C695367EA7B}"/>
          </ac:spMkLst>
        </pc:spChg>
        <pc:spChg chg="mod">
          <ac:chgData name="Martina Brophy" userId="fcaec4e5-5e53-4e4f-8bd1-bc686d216368" providerId="ADAL" clId="{04F028F1-5702-4D2E-BAA2-BD1923B587A1}" dt="2024-07-18T14:32:12.815" v="3225" actId="20577"/>
          <ac:spMkLst>
            <pc:docMk/>
            <pc:sldMk cId="115443171" sldId="816"/>
            <ac:spMk id="12" creationId="{7D9B1016-6603-4360-9B28-D80E8A2EF318}"/>
          </ac:spMkLst>
        </pc:spChg>
        <pc:spChg chg="mod">
          <ac:chgData name="Martina Brophy" userId="fcaec4e5-5e53-4e4f-8bd1-bc686d216368" providerId="ADAL" clId="{04F028F1-5702-4D2E-BAA2-BD1923B587A1}" dt="2024-07-18T14:32:12.825" v="3226" actId="20577"/>
          <ac:spMkLst>
            <pc:docMk/>
            <pc:sldMk cId="115443171" sldId="816"/>
            <ac:spMk id="14" creationId="{73A66C98-F3B3-4049-8E96-20465C1873D8}"/>
          </ac:spMkLst>
        </pc:spChg>
        <pc:spChg chg="mod">
          <ac:chgData name="Martina Brophy" userId="fcaec4e5-5e53-4e4f-8bd1-bc686d216368" providerId="ADAL" clId="{04F028F1-5702-4D2E-BAA2-BD1923B587A1}" dt="2024-07-18T14:32:12.837" v="3227" actId="20577"/>
          <ac:spMkLst>
            <pc:docMk/>
            <pc:sldMk cId="115443171" sldId="816"/>
            <ac:spMk id="16" creationId="{0F764D0F-5BDE-4097-8ACF-8D232C302900}"/>
          </ac:spMkLst>
        </pc:spChg>
        <pc:spChg chg="mod">
          <ac:chgData name="Martina Brophy" userId="fcaec4e5-5e53-4e4f-8bd1-bc686d216368" providerId="ADAL" clId="{04F028F1-5702-4D2E-BAA2-BD1923B587A1}" dt="2024-07-18T14:32:12.851" v="3228" actId="20577"/>
          <ac:spMkLst>
            <pc:docMk/>
            <pc:sldMk cId="115443171" sldId="816"/>
            <ac:spMk id="18" creationId="{225BB18B-0714-476B-B3A3-8E9AC17463E2}"/>
          </ac:spMkLst>
        </pc:spChg>
        <pc:grpChg chg="mod">
          <ac:chgData name="Martina Brophy" userId="fcaec4e5-5e53-4e4f-8bd1-bc686d216368" providerId="ADAL" clId="{04F028F1-5702-4D2E-BAA2-BD1923B587A1}" dt="2024-07-18T14:31:52.592" v="3216" actId="18245"/>
          <ac:grpSpMkLst>
            <pc:docMk/>
            <pc:sldMk cId="115443171" sldId="816"/>
            <ac:grpSpMk id="4" creationId="{EABACCAF-0B8E-41D7-95EC-D23585D95743}"/>
          </ac:grpSpMkLst>
        </pc:grpChg>
        <pc:graphicFrameChg chg="del mod">
          <ac:chgData name="Martina Brophy" userId="fcaec4e5-5e53-4e4f-8bd1-bc686d216368" providerId="ADAL" clId="{04F028F1-5702-4D2E-BAA2-BD1923B587A1}" dt="2024-07-18T14:31:52.592" v="3216" actId="18245"/>
          <ac:graphicFrameMkLst>
            <pc:docMk/>
            <pc:sldMk cId="115443171" sldId="816"/>
            <ac:graphicFrameMk id="7" creationId="{F7F9409F-EBB0-4725-9C45-E522524E9DA9}"/>
          </ac:graphicFrameMkLst>
        </pc:graphicFrameChg>
      </pc:sldChg>
      <pc:sldChg chg="modSp">
        <pc:chgData name="Martina Brophy" userId="fcaec4e5-5e53-4e4f-8bd1-bc686d216368" providerId="ADAL" clId="{04F028F1-5702-4D2E-BAA2-BD1923B587A1}" dt="2024-07-18T14:07:57.331" v="3043" actId="15"/>
        <pc:sldMkLst>
          <pc:docMk/>
          <pc:sldMk cId="2899903137" sldId="817"/>
        </pc:sldMkLst>
        <pc:spChg chg="mod">
          <ac:chgData name="Martina Brophy" userId="fcaec4e5-5e53-4e4f-8bd1-bc686d216368" providerId="ADAL" clId="{04F028F1-5702-4D2E-BAA2-BD1923B587A1}" dt="2024-07-18T14:07:57.331" v="3043" actId="15"/>
          <ac:spMkLst>
            <pc:docMk/>
            <pc:sldMk cId="2899903137" sldId="817"/>
            <ac:spMk id="6" creationId="{00000000-0000-0000-0000-000000000000}"/>
          </ac:spMkLst>
        </pc:spChg>
      </pc:sldChg>
      <pc:sldChg chg="modSp">
        <pc:chgData name="Martina Brophy" userId="fcaec4e5-5e53-4e4f-8bd1-bc686d216368" providerId="ADAL" clId="{04F028F1-5702-4D2E-BAA2-BD1923B587A1}" dt="2024-07-18T14:18:19.528" v="3143" actId="948"/>
        <pc:sldMkLst>
          <pc:docMk/>
          <pc:sldMk cId="2731521771" sldId="818"/>
        </pc:sldMkLst>
        <pc:spChg chg="mod">
          <ac:chgData name="Martina Brophy" userId="fcaec4e5-5e53-4e4f-8bd1-bc686d216368" providerId="ADAL" clId="{04F028F1-5702-4D2E-BAA2-BD1923B587A1}" dt="2024-07-18T14:13:38.852" v="3106" actId="20577"/>
          <ac:spMkLst>
            <pc:docMk/>
            <pc:sldMk cId="2731521771" sldId="818"/>
            <ac:spMk id="2" creationId="{6D422A11-5A29-4690-9B07-9CF647529E4D}"/>
          </ac:spMkLst>
        </pc:spChg>
        <pc:spChg chg="mod">
          <ac:chgData name="Martina Brophy" userId="fcaec4e5-5e53-4e4f-8bd1-bc686d216368" providerId="ADAL" clId="{04F028F1-5702-4D2E-BAA2-BD1923B587A1}" dt="2024-07-18T14:18:19.528" v="3143" actId="948"/>
          <ac:spMkLst>
            <pc:docMk/>
            <pc:sldMk cId="2731521771" sldId="818"/>
            <ac:spMk id="3" creationId="{52A98D62-C708-4BA5-8874-1EB02BE7E7BE}"/>
          </ac:spMkLst>
        </pc:spChg>
      </pc:sldChg>
      <pc:sldChg chg="modSp">
        <pc:chgData name="Martina Brophy" userId="fcaec4e5-5e53-4e4f-8bd1-bc686d216368" providerId="ADAL" clId="{04F028F1-5702-4D2E-BAA2-BD1923B587A1}" dt="2024-07-18T14:21:59.455" v="3155" actId="27636"/>
        <pc:sldMkLst>
          <pc:docMk/>
          <pc:sldMk cId="403436959" sldId="819"/>
        </pc:sldMkLst>
        <pc:spChg chg="mod">
          <ac:chgData name="Martina Brophy" userId="fcaec4e5-5e53-4e4f-8bd1-bc686d216368" providerId="ADAL" clId="{04F028F1-5702-4D2E-BAA2-BD1923B587A1}" dt="2024-07-18T14:13:34.614" v="3104" actId="20577"/>
          <ac:spMkLst>
            <pc:docMk/>
            <pc:sldMk cId="403436959" sldId="819"/>
            <ac:spMk id="2" creationId="{6D422A11-5A29-4690-9B07-9CF647529E4D}"/>
          </ac:spMkLst>
        </pc:spChg>
        <pc:spChg chg="mod">
          <ac:chgData name="Martina Brophy" userId="fcaec4e5-5e53-4e4f-8bd1-bc686d216368" providerId="ADAL" clId="{04F028F1-5702-4D2E-BAA2-BD1923B587A1}" dt="2024-07-18T14:21:59.455" v="3155" actId="27636"/>
          <ac:spMkLst>
            <pc:docMk/>
            <pc:sldMk cId="403436959" sldId="819"/>
            <ac:spMk id="3" creationId="{52A98D62-C708-4BA5-8874-1EB02BE7E7BE}"/>
          </ac:spMkLst>
        </pc:spChg>
      </pc:sldChg>
      <pc:sldMasterChg chg="del delSldLayout">
        <pc:chgData name="Martina Brophy" userId="fcaec4e5-5e53-4e4f-8bd1-bc686d216368" providerId="ADAL" clId="{04F028F1-5702-4D2E-BAA2-BD1923B587A1}" dt="2024-07-18T14:03:51.972" v="2780" actId="2696"/>
        <pc:sldMasterMkLst>
          <pc:docMk/>
          <pc:sldMasterMk cId="570799844" sldId="2147483648"/>
        </pc:sldMasterMkLst>
        <pc:sldLayoutChg chg="del">
          <pc:chgData name="Martina Brophy" userId="fcaec4e5-5e53-4e4f-8bd1-bc686d216368" providerId="ADAL" clId="{04F028F1-5702-4D2E-BAA2-BD1923B587A1}" dt="2024-07-18T14:03:51.928" v="2769" actId="2696"/>
          <pc:sldLayoutMkLst>
            <pc:docMk/>
            <pc:sldMasterMk cId="570799844" sldId="2147483648"/>
            <pc:sldLayoutMk cId="1164066172" sldId="2147483649"/>
          </pc:sldLayoutMkLst>
        </pc:sldLayoutChg>
        <pc:sldLayoutChg chg="del">
          <pc:chgData name="Martina Brophy" userId="fcaec4e5-5e53-4e4f-8bd1-bc686d216368" providerId="ADAL" clId="{04F028F1-5702-4D2E-BAA2-BD1923B587A1}" dt="2024-07-18T14:03:51.932" v="2770" actId="2696"/>
          <pc:sldLayoutMkLst>
            <pc:docMk/>
            <pc:sldMasterMk cId="570799844" sldId="2147483648"/>
            <pc:sldLayoutMk cId="662101178" sldId="2147483650"/>
          </pc:sldLayoutMkLst>
        </pc:sldLayoutChg>
        <pc:sldLayoutChg chg="del">
          <pc:chgData name="Martina Brophy" userId="fcaec4e5-5e53-4e4f-8bd1-bc686d216368" providerId="ADAL" clId="{04F028F1-5702-4D2E-BAA2-BD1923B587A1}" dt="2024-07-18T14:03:51.934" v="2771" actId="2696"/>
          <pc:sldLayoutMkLst>
            <pc:docMk/>
            <pc:sldMasterMk cId="570799844" sldId="2147483648"/>
            <pc:sldLayoutMk cId="3937041647" sldId="2147483651"/>
          </pc:sldLayoutMkLst>
        </pc:sldLayoutChg>
        <pc:sldLayoutChg chg="del">
          <pc:chgData name="Martina Brophy" userId="fcaec4e5-5e53-4e4f-8bd1-bc686d216368" providerId="ADAL" clId="{04F028F1-5702-4D2E-BAA2-BD1923B587A1}" dt="2024-07-18T14:03:51.938" v="2772" actId="2696"/>
          <pc:sldLayoutMkLst>
            <pc:docMk/>
            <pc:sldMasterMk cId="570799844" sldId="2147483648"/>
            <pc:sldLayoutMk cId="1454882081" sldId="2147483652"/>
          </pc:sldLayoutMkLst>
        </pc:sldLayoutChg>
        <pc:sldLayoutChg chg="del">
          <pc:chgData name="Martina Brophy" userId="fcaec4e5-5e53-4e4f-8bd1-bc686d216368" providerId="ADAL" clId="{04F028F1-5702-4D2E-BAA2-BD1923B587A1}" dt="2024-07-18T14:03:51.942" v="2773" actId="2696"/>
          <pc:sldLayoutMkLst>
            <pc:docMk/>
            <pc:sldMasterMk cId="570799844" sldId="2147483648"/>
            <pc:sldLayoutMk cId="2254377344" sldId="2147483653"/>
          </pc:sldLayoutMkLst>
        </pc:sldLayoutChg>
        <pc:sldLayoutChg chg="del">
          <pc:chgData name="Martina Brophy" userId="fcaec4e5-5e53-4e4f-8bd1-bc686d216368" providerId="ADAL" clId="{04F028F1-5702-4D2E-BAA2-BD1923B587A1}" dt="2024-07-18T14:03:51.947" v="2774" actId="2696"/>
          <pc:sldLayoutMkLst>
            <pc:docMk/>
            <pc:sldMasterMk cId="570799844" sldId="2147483648"/>
            <pc:sldLayoutMk cId="511449774" sldId="2147483654"/>
          </pc:sldLayoutMkLst>
        </pc:sldLayoutChg>
        <pc:sldLayoutChg chg="del">
          <pc:chgData name="Martina Brophy" userId="fcaec4e5-5e53-4e4f-8bd1-bc686d216368" providerId="ADAL" clId="{04F028F1-5702-4D2E-BAA2-BD1923B587A1}" dt="2024-07-18T14:03:51.950" v="2775" actId="2696"/>
          <pc:sldLayoutMkLst>
            <pc:docMk/>
            <pc:sldMasterMk cId="570799844" sldId="2147483648"/>
            <pc:sldLayoutMk cId="323160519" sldId="2147483655"/>
          </pc:sldLayoutMkLst>
        </pc:sldLayoutChg>
        <pc:sldLayoutChg chg="del">
          <pc:chgData name="Martina Brophy" userId="fcaec4e5-5e53-4e4f-8bd1-bc686d216368" providerId="ADAL" clId="{04F028F1-5702-4D2E-BAA2-BD1923B587A1}" dt="2024-07-18T14:03:51.955" v="2776" actId="2696"/>
          <pc:sldLayoutMkLst>
            <pc:docMk/>
            <pc:sldMasterMk cId="570799844" sldId="2147483648"/>
            <pc:sldLayoutMk cId="3315289176" sldId="2147483656"/>
          </pc:sldLayoutMkLst>
        </pc:sldLayoutChg>
        <pc:sldLayoutChg chg="del">
          <pc:chgData name="Martina Brophy" userId="fcaec4e5-5e53-4e4f-8bd1-bc686d216368" providerId="ADAL" clId="{04F028F1-5702-4D2E-BAA2-BD1923B587A1}" dt="2024-07-18T14:03:51.959" v="2777" actId="2696"/>
          <pc:sldLayoutMkLst>
            <pc:docMk/>
            <pc:sldMasterMk cId="570799844" sldId="2147483648"/>
            <pc:sldLayoutMk cId="1136560202" sldId="2147483657"/>
          </pc:sldLayoutMkLst>
        </pc:sldLayoutChg>
        <pc:sldLayoutChg chg="del">
          <pc:chgData name="Martina Brophy" userId="fcaec4e5-5e53-4e4f-8bd1-bc686d216368" providerId="ADAL" clId="{04F028F1-5702-4D2E-BAA2-BD1923B587A1}" dt="2024-07-18T14:03:51.964" v="2778" actId="2696"/>
          <pc:sldLayoutMkLst>
            <pc:docMk/>
            <pc:sldMasterMk cId="570799844" sldId="2147483648"/>
            <pc:sldLayoutMk cId="3579038050" sldId="2147483658"/>
          </pc:sldLayoutMkLst>
        </pc:sldLayoutChg>
        <pc:sldLayoutChg chg="del">
          <pc:chgData name="Martina Brophy" userId="fcaec4e5-5e53-4e4f-8bd1-bc686d216368" providerId="ADAL" clId="{04F028F1-5702-4D2E-BAA2-BD1923B587A1}" dt="2024-07-18T14:03:51.966" v="2779" actId="2696"/>
          <pc:sldLayoutMkLst>
            <pc:docMk/>
            <pc:sldMasterMk cId="570799844" sldId="2147483648"/>
            <pc:sldLayoutMk cId="1965318916" sldId="214748365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85BD9A-C2F6-45AD-8D2E-B217637D5BF8}" type="datetimeFigureOut">
              <a:rPr lang="en-GB" smtClean="0"/>
              <a:t>18/07/2024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0AEEA1-996B-4E49-9667-51ED194AFD47}" type="slidenum">
              <a:rPr lang="en-GB" smtClean="0"/>
              <a:t>‹#›</a:t>
            </a:fld>
            <a:endParaRPr lang="en-GB"/>
          </a:p>
        </p:txBody>
      </p:sp>
    </p:spTree>
    <p:extLst>
      <p:ext uri="{BB962C8B-B14F-4D97-AF65-F5344CB8AC3E}">
        <p14:creationId xmlns:p14="http://schemas.microsoft.com/office/powerpoint/2010/main" val="3444443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BCC98F7-B76C-425E-B767-4C568C0BA0B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55988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BCC98F7-B76C-425E-B767-4C568C0BA0B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33471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BCC98F7-B76C-425E-B767-4C568C0BA0B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70180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BCC98F7-B76C-425E-B767-4C568C0BA0B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86365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BCC98F7-B76C-425E-B767-4C568C0BA0B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47369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BCC98F7-B76C-425E-B767-4C568C0BA0B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7368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BCC98F7-B76C-425E-B767-4C568C0BA0B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56005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BCC98F7-B76C-425E-B767-4C568C0BA0B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76369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BCC98F7-B76C-425E-B767-4C568C0BA0B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21117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defTabSz="800100">
              <a:lnSpc>
                <a:spcPct val="90000"/>
              </a:lnSpc>
              <a:spcBef>
                <a:spcPct val="0"/>
              </a:spcBef>
              <a:spcAft>
                <a:spcPct val="35000"/>
              </a:spcAft>
              <a:buFont typeface="+mj-lt"/>
              <a:buNone/>
            </a:pPr>
            <a:endParaRPr lang="en-GB" sz="1200" kern="12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BCC98F7-B76C-425E-B767-4C568C0BA0B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60513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50000"/>
              </a:lnSpc>
              <a:buNone/>
            </a:pPr>
            <a:r>
              <a:rPr lang="en-GB" sz="2400" dirty="0">
                <a:latin typeface="Verdana" panose="020B0604030504040204" pitchFamily="34" charset="0"/>
                <a:ea typeface="Verdana" panose="020B0604030504040204" pitchFamily="34" charset="0"/>
              </a:rPr>
              <a:t>Investors</a:t>
            </a:r>
          </a:p>
          <a:p>
            <a:pPr marL="628650" lvl="1" indent="-171450">
              <a:lnSpc>
                <a:spcPct val="150000"/>
              </a:lnSpc>
              <a:buFont typeface="Arial" panose="020B0604020202020204" pitchFamily="34" charset="0"/>
              <a:buChar char="•"/>
            </a:pPr>
            <a:r>
              <a:rPr lang="en-GB" dirty="0">
                <a:latin typeface="Verdana" panose="020B0604030504040204" pitchFamily="34" charset="0"/>
                <a:ea typeface="Verdana" panose="020B0604030504040204" pitchFamily="34" charset="0"/>
              </a:rPr>
              <a:t>How much money do you want?</a:t>
            </a:r>
          </a:p>
          <a:p>
            <a:pPr marL="628650" lvl="1" indent="-171450">
              <a:lnSpc>
                <a:spcPct val="150000"/>
              </a:lnSpc>
              <a:buFont typeface="Arial" panose="020B0604020202020204" pitchFamily="34" charset="0"/>
              <a:buChar char="•"/>
            </a:pPr>
            <a:r>
              <a:rPr lang="en-GB" dirty="0">
                <a:latin typeface="Verdana" panose="020B0604030504040204" pitchFamily="34" charset="0"/>
                <a:ea typeface="Verdana" panose="020B0604030504040204" pitchFamily="34" charset="0"/>
              </a:rPr>
              <a:t>Equity stake / ownership</a:t>
            </a:r>
          </a:p>
          <a:p>
            <a:pPr marL="628650" lvl="1" indent="-171450">
              <a:lnSpc>
                <a:spcPct val="150000"/>
              </a:lnSpc>
              <a:buFont typeface="Arial" panose="020B0604020202020204" pitchFamily="34" charset="0"/>
              <a:buChar char="•"/>
            </a:pPr>
            <a:r>
              <a:rPr lang="en-GB" dirty="0">
                <a:latin typeface="Verdana" panose="020B0604030504040204" pitchFamily="34" charset="0"/>
                <a:ea typeface="Verdana" panose="020B0604030504040204" pitchFamily="34" charset="0"/>
              </a:rPr>
              <a:t>Expected return on investment</a:t>
            </a:r>
          </a:p>
          <a:p>
            <a:pPr marL="628650" lvl="1" indent="-171450">
              <a:lnSpc>
                <a:spcPct val="150000"/>
              </a:lnSpc>
              <a:buFont typeface="Arial" panose="020B0604020202020204" pitchFamily="34" charset="0"/>
              <a:buChar char="•"/>
            </a:pPr>
            <a:r>
              <a:rPr lang="en-GB" dirty="0">
                <a:latin typeface="Verdana" panose="020B0604030504040204" pitchFamily="34" charset="0"/>
                <a:ea typeface="Verdana" panose="020B0604030504040204" pitchFamily="34" charset="0"/>
              </a:rPr>
              <a:t>Timing </a:t>
            </a:r>
          </a:p>
          <a:p>
            <a:pPr marL="628650" lvl="1" indent="-171450">
              <a:lnSpc>
                <a:spcPct val="150000"/>
              </a:lnSpc>
              <a:buFont typeface="Arial" panose="020B0604020202020204" pitchFamily="34" charset="0"/>
              <a:buChar char="•"/>
            </a:pPr>
            <a:r>
              <a:rPr lang="en-GB" dirty="0">
                <a:latin typeface="Verdana" panose="020B0604030504040204" pitchFamily="34" charset="0"/>
                <a:ea typeface="Verdana" panose="020B0604030504040204" pitchFamily="34" charset="0"/>
              </a:rPr>
              <a:t>Exit strategy</a:t>
            </a: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BCC98F7-B76C-425E-B767-4C568C0BA0B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03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algn="just">
              <a:lnSpc>
                <a:spcPct val="150000"/>
              </a:lnSpc>
              <a:buFont typeface="+mj-lt"/>
              <a:buAutoNum type="arabicPeriod"/>
            </a:pPr>
            <a:r>
              <a:rPr lang="en-GB" sz="1200" dirty="0">
                <a:latin typeface="Verdana" panose="020B0604030504040204" pitchFamily="34" charset="0"/>
                <a:ea typeface="Verdana" panose="020B0604030504040204" pitchFamily="34" charset="0"/>
              </a:rPr>
              <a:t>Introduce you to the basic terms of finance.</a:t>
            </a:r>
          </a:p>
          <a:p>
            <a:pPr marL="514350" indent="-514350" algn="just">
              <a:lnSpc>
                <a:spcPct val="150000"/>
              </a:lnSpc>
              <a:buFont typeface="+mj-lt"/>
              <a:buAutoNum type="arabicPeriod"/>
            </a:pPr>
            <a:endParaRPr lang="en-GB" sz="1200" dirty="0">
              <a:latin typeface="Verdana" panose="020B0604030504040204" pitchFamily="34" charset="0"/>
              <a:ea typeface="Verdana" panose="020B0604030504040204" pitchFamily="34" charset="0"/>
            </a:endParaRPr>
          </a:p>
          <a:p>
            <a:pPr marL="514350" indent="-514350" algn="just">
              <a:lnSpc>
                <a:spcPct val="150000"/>
              </a:lnSpc>
              <a:buFont typeface="+mj-lt"/>
              <a:buAutoNum type="arabicPeriod"/>
            </a:pPr>
            <a:r>
              <a:rPr lang="en-GB" sz="1200" dirty="0">
                <a:latin typeface="Verdana" panose="020B0604030504040204" pitchFamily="34" charset="0"/>
                <a:ea typeface="Verdana" panose="020B0604030504040204" pitchFamily="34" charset="0"/>
              </a:rPr>
              <a:t>Explain the requirements for financial projections.</a:t>
            </a:r>
          </a:p>
          <a:p>
            <a:pPr marL="514350" indent="-514350" algn="just">
              <a:lnSpc>
                <a:spcPct val="150000"/>
              </a:lnSpc>
              <a:buFont typeface="+mj-lt"/>
              <a:buAutoNum type="arabicPeriod"/>
            </a:pPr>
            <a:endParaRPr lang="en-GB" sz="1200" dirty="0">
              <a:latin typeface="Verdana" panose="020B0604030504040204" pitchFamily="34" charset="0"/>
              <a:ea typeface="Verdana" panose="020B0604030504040204" pitchFamily="34" charset="0"/>
            </a:endParaRPr>
          </a:p>
          <a:p>
            <a:pPr marL="514350" indent="-514350" algn="just">
              <a:lnSpc>
                <a:spcPct val="150000"/>
              </a:lnSpc>
              <a:buFont typeface="+mj-lt"/>
              <a:buAutoNum type="arabicPeriod"/>
            </a:pPr>
            <a:r>
              <a:rPr kumimoji="0" lang="en-GB" sz="1200" b="0" i="0" u="none" strike="noStrike" kern="1200" cap="none" spc="0" normalizeH="0" baseline="0" noProof="0" dirty="0">
                <a:ln>
                  <a:noFill/>
                </a:ln>
                <a:solidFill>
                  <a:prstClr val="white"/>
                </a:solidFill>
                <a:effectLst/>
                <a:uLnTx/>
                <a:uFillTx/>
                <a:latin typeface="Segoe UI" panose="020B0502040204020203" pitchFamily="34" charset="0"/>
                <a:ea typeface="Verdana" panose="020B0604030504040204" pitchFamily="34" charset="0"/>
                <a:cs typeface="Segoe UI" panose="020B0502040204020203" pitchFamily="34" charset="0"/>
              </a:rPr>
              <a:t>Detail the different sources of finance and the considerations for funders.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55BB1C-779A-4721-BC94-E36F0751552E}"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87305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50000"/>
              </a:lnSpc>
              <a:buNone/>
            </a:pPr>
            <a:r>
              <a:rPr lang="en-GB" sz="2400" dirty="0">
                <a:latin typeface="Verdana" panose="020B0604030504040204" pitchFamily="34" charset="0"/>
                <a:ea typeface="Verdana" panose="020B0604030504040204" pitchFamily="34" charset="0"/>
              </a:rPr>
              <a:t>Lenders</a:t>
            </a:r>
          </a:p>
          <a:p>
            <a:pPr marL="628650" lvl="1" indent="-171450">
              <a:lnSpc>
                <a:spcPct val="150000"/>
              </a:lnSpc>
              <a:buFont typeface="Arial" panose="020B0604020202020204" pitchFamily="34" charset="0"/>
              <a:buChar char="•"/>
            </a:pPr>
            <a:r>
              <a:rPr lang="en-GB" dirty="0">
                <a:latin typeface="Verdana" panose="020B0604030504040204" pitchFamily="34" charset="0"/>
                <a:ea typeface="Verdana" panose="020B0604030504040204" pitchFamily="34" charset="0"/>
              </a:rPr>
              <a:t>Security</a:t>
            </a:r>
          </a:p>
          <a:p>
            <a:pPr marL="628650" lvl="1" indent="-171450">
              <a:lnSpc>
                <a:spcPct val="150000"/>
              </a:lnSpc>
              <a:buFont typeface="Arial" panose="020B0604020202020204" pitchFamily="34" charset="0"/>
              <a:buChar char="•"/>
            </a:pPr>
            <a:r>
              <a:rPr lang="en-GB" dirty="0">
                <a:latin typeface="Verdana" panose="020B0604030504040204" pitchFamily="34" charset="0"/>
                <a:ea typeface="Verdana" panose="020B0604030504040204" pitchFamily="34" charset="0"/>
              </a:rPr>
              <a:t>Ability to repay loan</a:t>
            </a:r>
          </a:p>
          <a:p>
            <a:pPr marL="628650" lvl="1" indent="-171450">
              <a:lnSpc>
                <a:spcPct val="150000"/>
              </a:lnSpc>
              <a:buFont typeface="Arial" panose="020B0604020202020204" pitchFamily="34" charset="0"/>
              <a:buChar char="•"/>
            </a:pPr>
            <a:r>
              <a:rPr lang="en-GB" dirty="0">
                <a:latin typeface="Verdana" panose="020B0604030504040204" pitchFamily="34" charset="0"/>
                <a:ea typeface="Verdana" panose="020B0604030504040204" pitchFamily="34" charset="0"/>
              </a:rPr>
              <a:t>Schedule of payments</a:t>
            </a:r>
          </a:p>
          <a:p>
            <a:pPr marL="628650" lvl="1" indent="-171450">
              <a:lnSpc>
                <a:spcPct val="150000"/>
              </a:lnSpc>
              <a:buFont typeface="Arial" panose="020B0604020202020204" pitchFamily="34" charset="0"/>
              <a:buChar char="•"/>
            </a:pPr>
            <a:r>
              <a:rPr lang="en-GB" dirty="0">
                <a:latin typeface="Verdana" panose="020B0604030504040204" pitchFamily="34" charset="0"/>
                <a:ea typeface="Verdana" panose="020B0604030504040204" pitchFamily="34" charset="0"/>
              </a:rPr>
              <a:t>Owners’ equity</a:t>
            </a:r>
          </a:p>
          <a:p>
            <a:pPr marL="628650" lvl="1" indent="-171450">
              <a:lnSpc>
                <a:spcPct val="150000"/>
              </a:lnSpc>
              <a:buFont typeface="Arial" panose="020B0604020202020204" pitchFamily="34" charset="0"/>
              <a:buChar char="•"/>
            </a:pPr>
            <a:r>
              <a:rPr lang="en-GB" dirty="0">
                <a:latin typeface="Verdana" panose="020B0604030504040204" pitchFamily="34" charset="0"/>
                <a:ea typeface="Verdana" panose="020B0604030504040204" pitchFamily="34" charset="0"/>
              </a:rPr>
              <a:t>Credit history</a:t>
            </a: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BCC98F7-B76C-425E-B767-4C568C0BA0B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10314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algn="just">
              <a:lnSpc>
                <a:spcPct val="150000"/>
              </a:lnSpc>
              <a:buFont typeface="+mj-lt"/>
              <a:buAutoNum type="arabicPeriod"/>
            </a:pPr>
            <a:r>
              <a:rPr lang="en-GB" sz="1200" dirty="0">
                <a:latin typeface="Verdana" panose="020B0604030504040204" pitchFamily="34" charset="0"/>
                <a:ea typeface="Verdana" panose="020B0604030504040204" pitchFamily="34" charset="0"/>
                <a:cs typeface="Arial" panose="020B0604020202020204" pitchFamily="34" charset="0"/>
              </a:rPr>
              <a:t>There are five building blocks of finance captured by the REAL_E acronym. These are Revenue, Expenses, Assets, Liabilities and Equity. </a:t>
            </a:r>
          </a:p>
          <a:p>
            <a:pPr marL="514350" indent="-514350" algn="just">
              <a:lnSpc>
                <a:spcPct val="150000"/>
              </a:lnSpc>
              <a:buFont typeface="+mj-lt"/>
              <a:buAutoNum type="arabicPeriod"/>
            </a:pPr>
            <a:r>
              <a:rPr lang="en-GB" sz="1200" dirty="0">
                <a:latin typeface="Verdana" panose="020B0604030504040204" pitchFamily="34" charset="0"/>
                <a:ea typeface="Verdana" panose="020B0604030504040204" pitchFamily="34" charset="0"/>
                <a:cs typeface="Arial" panose="020B0604020202020204" pitchFamily="34" charset="0"/>
              </a:rPr>
              <a:t>There are three financial statements that every business must have. These are Profit &amp; Loss Account, Balance Sheet and Cashflow Statement. </a:t>
            </a:r>
          </a:p>
          <a:p>
            <a:pPr marL="514350" indent="-514350" algn="just">
              <a:lnSpc>
                <a:spcPct val="150000"/>
              </a:lnSpc>
              <a:buFont typeface="+mj-lt"/>
              <a:buAutoNum type="arabicPeriod"/>
            </a:pPr>
            <a:r>
              <a:rPr lang="en-GB" sz="1200" dirty="0">
                <a:latin typeface="Verdana" panose="020B0604030504040204" pitchFamily="34" charset="0"/>
                <a:ea typeface="Verdana" panose="020B0604030504040204" pitchFamily="34" charset="0"/>
                <a:cs typeface="Arial" panose="020B0604020202020204" pitchFamily="34" charset="0"/>
              </a:rPr>
              <a:t>There are multiple ways of funding your business, including own funds, bootstrapping, debt financing and equity financing.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55BB1C-779A-4721-BC94-E36F0751552E}"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0805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BCC98F7-B76C-425E-B767-4C568C0BA0B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3811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50000"/>
              </a:lnSpc>
              <a:buFont typeface="Arial" panose="020B0604020202020204" pitchFamily="34" charset="0"/>
              <a:buChar char="•"/>
            </a:pPr>
            <a:r>
              <a:rPr lang="en-GB" sz="1200" dirty="0">
                <a:latin typeface="Verdana" panose="020B0604030504040204" pitchFamily="34" charset="0"/>
                <a:ea typeface="Verdana" panose="020B0604030504040204" pitchFamily="34" charset="0"/>
              </a:rPr>
              <a:t>Cash Flow (cash in and out every month)</a:t>
            </a:r>
          </a:p>
          <a:p>
            <a:pPr marL="171450" indent="-171450">
              <a:lnSpc>
                <a:spcPct val="150000"/>
              </a:lnSpc>
              <a:buFont typeface="Arial" panose="020B0604020202020204" pitchFamily="34" charset="0"/>
              <a:buChar char="•"/>
            </a:pPr>
            <a:endParaRPr lang="en-GB" sz="1200" dirty="0">
              <a:latin typeface="Verdana" panose="020B0604030504040204" pitchFamily="34" charset="0"/>
              <a:ea typeface="Verdana" panose="020B0604030504040204" pitchFamily="34" charset="0"/>
            </a:endParaRPr>
          </a:p>
          <a:p>
            <a:pPr marL="171450" indent="-171450">
              <a:lnSpc>
                <a:spcPct val="150000"/>
              </a:lnSpc>
              <a:buFont typeface="Arial" panose="020B0604020202020204" pitchFamily="34" charset="0"/>
              <a:buChar char="•"/>
            </a:pPr>
            <a:r>
              <a:rPr lang="en-GB" sz="1200" dirty="0">
                <a:latin typeface="Verdana" panose="020B0604030504040204" pitchFamily="34" charset="0"/>
                <a:ea typeface="Verdana" panose="020B0604030504040204" pitchFamily="34" charset="0"/>
              </a:rPr>
              <a:t>Profit and Loss account (how much profit / loss you made last year)</a:t>
            </a:r>
          </a:p>
          <a:p>
            <a:pPr marL="171450" indent="-171450">
              <a:lnSpc>
                <a:spcPct val="150000"/>
              </a:lnSpc>
              <a:buFont typeface="Arial" panose="020B0604020202020204" pitchFamily="34" charset="0"/>
              <a:buChar char="•"/>
            </a:pPr>
            <a:endParaRPr lang="en-GB" sz="1200" dirty="0">
              <a:latin typeface="Verdana" panose="020B0604030504040204" pitchFamily="34" charset="0"/>
              <a:ea typeface="Verdana" panose="020B0604030504040204" pitchFamily="34" charset="0"/>
            </a:endParaRPr>
          </a:p>
          <a:p>
            <a:pPr marL="171450" indent="-171450">
              <a:lnSpc>
                <a:spcPct val="150000"/>
              </a:lnSpc>
              <a:buFont typeface="Arial" panose="020B0604020202020204" pitchFamily="34" charset="0"/>
              <a:buChar char="•"/>
            </a:pPr>
            <a:r>
              <a:rPr lang="en-GB" sz="1200" dirty="0">
                <a:latin typeface="Verdana" panose="020B0604030504040204" pitchFamily="34" charset="0"/>
                <a:ea typeface="Verdana" panose="020B0604030504040204" pitchFamily="34" charset="0"/>
              </a:rPr>
              <a:t>Balance Sheet (statement of overall value of the company)</a:t>
            </a: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BCC98F7-B76C-425E-B767-4C568C0BA0B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2674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gn="just">
              <a:lnSpc>
                <a:spcPct val="150000"/>
              </a:lnSpc>
              <a:buFont typeface="+mj-lt"/>
              <a:buAutoNum type="arabicPeriod"/>
            </a:pPr>
            <a:endParaRPr lang="en-GB" sz="1200" dirty="0">
              <a:latin typeface="Verdana" panose="020B0604030504040204" pitchFamily="34" charset="0"/>
              <a:ea typeface="Verdana" panose="020B060403050404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55BB1C-779A-4721-BC94-E36F0751552E}"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0805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14377">
              <a:lnSpc>
                <a:spcPct val="150000"/>
              </a:lnSpc>
              <a:buFont typeface="Arial" panose="020B0604020202020204" pitchFamily="34" charset="0"/>
              <a:buChar char="•"/>
            </a:pPr>
            <a:r>
              <a:rPr lang="de-DE" sz="1200" dirty="0">
                <a:solidFill>
                  <a:prstClr val="black"/>
                </a:solidFill>
                <a:latin typeface="Verdana" panose="020B0604030504040204" pitchFamily="34" charset="0"/>
                <a:ea typeface="Verdana" panose="020B0604030504040204" pitchFamily="34" charset="0"/>
              </a:rPr>
              <a:t>Profit and cash are not the same.</a:t>
            </a:r>
          </a:p>
          <a:p>
            <a:pPr marL="171450" indent="-171450" defTabSz="914377">
              <a:lnSpc>
                <a:spcPct val="150000"/>
              </a:lnSpc>
              <a:buFont typeface="Arial" panose="020B0604020202020204" pitchFamily="34" charset="0"/>
              <a:buChar char="•"/>
            </a:pPr>
            <a:r>
              <a:rPr lang="de-DE" sz="1200" dirty="0">
                <a:solidFill>
                  <a:prstClr val="black"/>
                </a:solidFill>
                <a:latin typeface="Verdana" panose="020B0604030504040204" pitchFamily="34" charset="0"/>
                <a:ea typeface="Verdana" panose="020B0604030504040204" pitchFamily="34" charset="0"/>
              </a:rPr>
              <a:t>Invoiced sales, purchases and expenses will impact the P&amp;L, but won‘t affect cashfow until they are settled (paid).</a:t>
            </a:r>
          </a:p>
          <a:p>
            <a:pPr marL="171450" indent="-171450" defTabSz="914377">
              <a:lnSpc>
                <a:spcPct val="150000"/>
              </a:lnSpc>
              <a:buFont typeface="Arial" panose="020B0604020202020204" pitchFamily="34" charset="0"/>
              <a:buChar char="•"/>
            </a:pPr>
            <a:r>
              <a:rPr lang="en-GB" sz="1200" dirty="0">
                <a:latin typeface="Verdana" panose="020B0604030504040204" pitchFamily="34" charset="0"/>
                <a:ea typeface="Verdana" panose="020B0604030504040204" pitchFamily="34" charset="0"/>
              </a:rPr>
              <a:t>Amortization is the method that is used to decrease the cost of the asset over time, while depreciation is the loss in value of the asset over time.</a:t>
            </a:r>
          </a:p>
          <a:p>
            <a:pPr marL="171450" indent="-171450" defTabSz="914377">
              <a:lnSpc>
                <a:spcPct val="150000"/>
              </a:lnSpc>
              <a:buFont typeface="Arial" panose="020B0604020202020204" pitchFamily="34" charset="0"/>
              <a:buChar char="•"/>
            </a:pPr>
            <a:r>
              <a:rPr lang="de-DE" sz="1200" dirty="0">
                <a:solidFill>
                  <a:prstClr val="black"/>
                </a:solidFill>
                <a:latin typeface="Verdana" panose="020B0604030504040204" pitchFamily="34" charset="0"/>
                <a:ea typeface="Verdana" panose="020B0604030504040204" pitchFamily="34" charset="0"/>
              </a:rPr>
              <a:t>Depreciation and amortisation impact on the P&amp;L, but not cashflow.</a:t>
            </a:r>
          </a:p>
          <a:p>
            <a:pPr marL="171450" indent="-171450" defTabSz="914377">
              <a:lnSpc>
                <a:spcPct val="150000"/>
              </a:lnSpc>
              <a:buFont typeface="Arial" panose="020B0604020202020204" pitchFamily="34" charset="0"/>
              <a:buChar char="•"/>
            </a:pPr>
            <a:r>
              <a:rPr lang="de-DE" sz="1200" dirty="0">
                <a:solidFill>
                  <a:prstClr val="black"/>
                </a:solidFill>
                <a:latin typeface="Verdana" panose="020B0604030504040204" pitchFamily="34" charset="0"/>
                <a:ea typeface="Verdana" panose="020B0604030504040204" pitchFamily="34" charset="0"/>
              </a:rPr>
              <a:t>Capital receipts (new share capital and loans) impact cashflow, but not the P&amp;L.</a:t>
            </a:r>
          </a:p>
          <a:p>
            <a:pPr marL="171450" indent="-171450" defTabSz="914377">
              <a:lnSpc>
                <a:spcPct val="150000"/>
              </a:lnSpc>
              <a:buFont typeface="Arial" panose="020B0604020202020204" pitchFamily="34" charset="0"/>
              <a:buChar char="•"/>
            </a:pPr>
            <a:r>
              <a:rPr lang="de-DE" sz="1200" dirty="0">
                <a:solidFill>
                  <a:prstClr val="black"/>
                </a:solidFill>
                <a:latin typeface="Verdana" panose="020B0604030504040204" pitchFamily="34" charset="0"/>
                <a:ea typeface="Verdana" panose="020B0604030504040204" pitchFamily="34" charset="0"/>
              </a:rPr>
              <a:t>Capital payments (fixed assets, loan principal repayments) impact cashflow, but not the P&amp;L.</a:t>
            </a: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BCC98F7-B76C-425E-B767-4C568C0BA0B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3762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14377">
              <a:lnSpc>
                <a:spcPct val="150000"/>
              </a:lnSpc>
              <a:buFont typeface="Arial" panose="020B0604020202020204" pitchFamily="34" charset="0"/>
              <a:buChar char="•"/>
            </a:pPr>
            <a:r>
              <a:rPr lang="de-DE" sz="1200" dirty="0">
                <a:solidFill>
                  <a:prstClr val="black"/>
                </a:solidFill>
                <a:latin typeface="Verdana" panose="020B0604030504040204" pitchFamily="34" charset="0"/>
                <a:ea typeface="Verdana" panose="020B0604030504040204" pitchFamily="34" charset="0"/>
              </a:rPr>
              <a:t>Profit and cash are not the same.</a:t>
            </a:r>
          </a:p>
          <a:p>
            <a:pPr marL="171450" indent="-171450" defTabSz="914377">
              <a:lnSpc>
                <a:spcPct val="150000"/>
              </a:lnSpc>
              <a:buFont typeface="Arial" panose="020B0604020202020204" pitchFamily="34" charset="0"/>
              <a:buChar char="•"/>
            </a:pPr>
            <a:r>
              <a:rPr lang="de-DE" sz="1200" dirty="0">
                <a:solidFill>
                  <a:prstClr val="black"/>
                </a:solidFill>
                <a:latin typeface="Verdana" panose="020B0604030504040204" pitchFamily="34" charset="0"/>
                <a:ea typeface="Verdana" panose="020B0604030504040204" pitchFamily="34" charset="0"/>
              </a:rPr>
              <a:t>Invoiced sales, purchases and expenses will impact the P&amp;L, but won‘t affect cashfow until they are settled (paid).</a:t>
            </a:r>
          </a:p>
          <a:p>
            <a:pPr marL="171450" indent="-171450" defTabSz="914377">
              <a:lnSpc>
                <a:spcPct val="150000"/>
              </a:lnSpc>
              <a:buFont typeface="Arial" panose="020B0604020202020204" pitchFamily="34" charset="0"/>
              <a:buChar char="•"/>
            </a:pPr>
            <a:r>
              <a:rPr lang="en-GB" sz="1200" dirty="0">
                <a:latin typeface="Verdana" panose="020B0604030504040204" pitchFamily="34" charset="0"/>
                <a:ea typeface="Verdana" panose="020B0604030504040204" pitchFamily="34" charset="0"/>
              </a:rPr>
              <a:t>Amortization is the method that is used to decrease the cost of the asset over time, while depreciation is the loss in value of the asset over time.</a:t>
            </a:r>
          </a:p>
          <a:p>
            <a:pPr marL="171450" indent="-171450" defTabSz="914377">
              <a:lnSpc>
                <a:spcPct val="150000"/>
              </a:lnSpc>
              <a:buFont typeface="Arial" panose="020B0604020202020204" pitchFamily="34" charset="0"/>
              <a:buChar char="•"/>
            </a:pPr>
            <a:r>
              <a:rPr lang="de-DE" sz="1200" dirty="0">
                <a:solidFill>
                  <a:prstClr val="black"/>
                </a:solidFill>
                <a:latin typeface="Verdana" panose="020B0604030504040204" pitchFamily="34" charset="0"/>
                <a:ea typeface="Verdana" panose="020B0604030504040204" pitchFamily="34" charset="0"/>
              </a:rPr>
              <a:t>Depreciation and amortisation impact on the P&amp;L, but not cashflow.</a:t>
            </a:r>
          </a:p>
          <a:p>
            <a:pPr marL="171450" indent="-171450" defTabSz="914377">
              <a:lnSpc>
                <a:spcPct val="150000"/>
              </a:lnSpc>
              <a:buFont typeface="Arial" panose="020B0604020202020204" pitchFamily="34" charset="0"/>
              <a:buChar char="•"/>
            </a:pPr>
            <a:r>
              <a:rPr lang="de-DE" sz="1200" dirty="0">
                <a:solidFill>
                  <a:prstClr val="black"/>
                </a:solidFill>
                <a:latin typeface="Verdana" panose="020B0604030504040204" pitchFamily="34" charset="0"/>
                <a:ea typeface="Verdana" panose="020B0604030504040204" pitchFamily="34" charset="0"/>
              </a:rPr>
              <a:t>Capital receipts (new share capital and loans) impact cashflow, but not the P&amp;L.</a:t>
            </a:r>
          </a:p>
          <a:p>
            <a:pPr marL="171450" indent="-171450" defTabSz="914377">
              <a:lnSpc>
                <a:spcPct val="150000"/>
              </a:lnSpc>
              <a:buFont typeface="Arial" panose="020B0604020202020204" pitchFamily="34" charset="0"/>
              <a:buChar char="•"/>
            </a:pPr>
            <a:r>
              <a:rPr lang="de-DE" sz="1200" dirty="0">
                <a:solidFill>
                  <a:prstClr val="black"/>
                </a:solidFill>
                <a:latin typeface="Verdana" panose="020B0604030504040204" pitchFamily="34" charset="0"/>
                <a:ea typeface="Verdana" panose="020B0604030504040204" pitchFamily="34" charset="0"/>
              </a:rPr>
              <a:t>Capital payments (fixed assets, loan principal repayments) impact cashflow, but not the P&amp;L.</a:t>
            </a: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BCC98F7-B76C-425E-B767-4C568C0BA0B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1225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gn="just">
              <a:lnSpc>
                <a:spcPct val="150000"/>
              </a:lnSpc>
              <a:buFont typeface="+mj-lt"/>
              <a:buAutoNum type="arabicPeriod"/>
            </a:pPr>
            <a:endParaRPr lang="en-GB" sz="1200" dirty="0">
              <a:latin typeface="Verdana" panose="020B0604030504040204" pitchFamily="34" charset="0"/>
              <a:ea typeface="Verdana" panose="020B060403050404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55BB1C-779A-4721-BC94-E36F0751552E}"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2513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BCC98F7-B76C-425E-B767-4C568C0BA0B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875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881F32C-0ABB-4145-A679-00AEBF00F52C}" type="datetimeFigureOut">
              <a:rPr lang="en-US" smtClean="0"/>
              <a:pPr/>
              <a:t>7/18/2024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A06A48-4EB9-2C41-9849-9FDB674E928A}" type="slidenum">
              <a:rPr lang="en-US" smtClean="0"/>
              <a:pPr/>
              <a:t>‹#›</a:t>
            </a:fld>
            <a:endParaRPr lang="en-US"/>
          </a:p>
        </p:txBody>
      </p:sp>
    </p:spTree>
    <p:extLst>
      <p:ext uri="{BB962C8B-B14F-4D97-AF65-F5344CB8AC3E}">
        <p14:creationId xmlns:p14="http://schemas.microsoft.com/office/powerpoint/2010/main" val="3906533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Date Placeholder 3"/>
          <p:cNvSpPr>
            <a:spLocks noGrp="1"/>
          </p:cNvSpPr>
          <p:nvPr>
            <p:ph type="dt" sz="half" idx="10"/>
          </p:nvPr>
        </p:nvSpPr>
        <p:spPr/>
        <p:txBody>
          <a:bodyPr/>
          <a:lstStyle/>
          <a:p>
            <a:fld id="{6881F32C-0ABB-4145-A679-00AEBF00F52C}" type="datetimeFigureOut">
              <a:rPr lang="en-US" smtClean="0"/>
              <a:pPr/>
              <a:t>7/18/2024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A06A48-4EB9-2C41-9849-9FDB674E928A}" type="slidenum">
              <a:rPr lang="en-US" smtClean="0"/>
              <a:pPr/>
              <a:t>‹#›</a:t>
            </a:fld>
            <a:endParaRPr lang="en-US"/>
          </a:p>
        </p:txBody>
      </p:sp>
    </p:spTree>
    <p:extLst>
      <p:ext uri="{BB962C8B-B14F-4D97-AF65-F5344CB8AC3E}">
        <p14:creationId xmlns:p14="http://schemas.microsoft.com/office/powerpoint/2010/main" val="1061139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ga-IE"/>
              <a:t>Click to edit Master title style</a:t>
            </a:r>
            <a:endParaRPr lang="en-US"/>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Date Placeholder 3"/>
          <p:cNvSpPr>
            <a:spLocks noGrp="1"/>
          </p:cNvSpPr>
          <p:nvPr>
            <p:ph type="dt" sz="half" idx="10"/>
          </p:nvPr>
        </p:nvSpPr>
        <p:spPr/>
        <p:txBody>
          <a:bodyPr/>
          <a:lstStyle/>
          <a:p>
            <a:fld id="{6881F32C-0ABB-4145-A679-00AEBF00F52C}" type="datetimeFigureOut">
              <a:rPr lang="en-US" smtClean="0"/>
              <a:pPr/>
              <a:t>7/18/2024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A06A48-4EB9-2C41-9849-9FDB674E928A}" type="slidenum">
              <a:rPr lang="en-US" smtClean="0"/>
              <a:pPr/>
              <a:t>‹#›</a:t>
            </a:fld>
            <a:endParaRPr lang="en-US"/>
          </a:p>
        </p:txBody>
      </p:sp>
    </p:spTree>
    <p:extLst>
      <p:ext uri="{BB962C8B-B14F-4D97-AF65-F5344CB8AC3E}">
        <p14:creationId xmlns:p14="http://schemas.microsoft.com/office/powerpoint/2010/main" val="33438152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881F32C-0ABB-4145-A679-00AEBF00F52C}" type="datetimeFigureOut">
              <a:rPr lang="en-US" smtClean="0"/>
              <a:pPr/>
              <a:t>7/18/2024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A06A48-4EB9-2C41-9849-9FDB674E928A}" type="slidenum">
              <a:rPr lang="en-US" smtClean="0"/>
              <a:pPr/>
              <a:t>‹#›</a:t>
            </a:fld>
            <a:endParaRPr lang="en-US"/>
          </a:p>
        </p:txBody>
      </p:sp>
    </p:spTree>
    <p:extLst>
      <p:ext uri="{BB962C8B-B14F-4D97-AF65-F5344CB8AC3E}">
        <p14:creationId xmlns:p14="http://schemas.microsoft.com/office/powerpoint/2010/main" val="24152833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idx="1"/>
          </p:nvPr>
        </p:nvSpPr>
        <p:spPr/>
        <p:txBody>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Date Placeholder 3"/>
          <p:cNvSpPr>
            <a:spLocks noGrp="1"/>
          </p:cNvSpPr>
          <p:nvPr>
            <p:ph type="dt" sz="half" idx="10"/>
          </p:nvPr>
        </p:nvSpPr>
        <p:spPr/>
        <p:txBody>
          <a:bodyPr/>
          <a:lstStyle/>
          <a:p>
            <a:fld id="{6881F32C-0ABB-4145-A679-00AEBF00F52C}" type="datetimeFigureOut">
              <a:rPr lang="en-US" smtClean="0"/>
              <a:pPr/>
              <a:t>7/18/2024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A06A48-4EB9-2C41-9849-9FDB674E928A}" type="slidenum">
              <a:rPr lang="en-US" smtClean="0"/>
              <a:pPr/>
              <a:t>‹#›</a:t>
            </a:fld>
            <a:endParaRPr lang="en-US"/>
          </a:p>
        </p:txBody>
      </p:sp>
    </p:spTree>
    <p:extLst>
      <p:ext uri="{BB962C8B-B14F-4D97-AF65-F5344CB8AC3E}">
        <p14:creationId xmlns:p14="http://schemas.microsoft.com/office/powerpoint/2010/main" val="2598914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ga-IE"/>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ga-IE"/>
              <a:t>Click to edit Master text styles</a:t>
            </a:r>
          </a:p>
        </p:txBody>
      </p:sp>
      <p:sp>
        <p:nvSpPr>
          <p:cNvPr id="4" name="Date Placeholder 3"/>
          <p:cNvSpPr>
            <a:spLocks noGrp="1"/>
          </p:cNvSpPr>
          <p:nvPr>
            <p:ph type="dt" sz="half" idx="10"/>
          </p:nvPr>
        </p:nvSpPr>
        <p:spPr/>
        <p:txBody>
          <a:bodyPr/>
          <a:lstStyle/>
          <a:p>
            <a:fld id="{6881F32C-0ABB-4145-A679-00AEBF00F52C}" type="datetimeFigureOut">
              <a:rPr lang="en-US" smtClean="0"/>
              <a:pPr/>
              <a:t>7/18/2024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A06A48-4EB9-2C41-9849-9FDB674E928A}" type="slidenum">
              <a:rPr lang="en-US" smtClean="0"/>
              <a:pPr/>
              <a:t>‹#›</a:t>
            </a:fld>
            <a:endParaRPr lang="en-US"/>
          </a:p>
        </p:txBody>
      </p:sp>
    </p:spTree>
    <p:extLst>
      <p:ext uri="{BB962C8B-B14F-4D97-AF65-F5344CB8AC3E}">
        <p14:creationId xmlns:p14="http://schemas.microsoft.com/office/powerpoint/2010/main" val="9167765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Date Placeholder 4"/>
          <p:cNvSpPr>
            <a:spLocks noGrp="1"/>
          </p:cNvSpPr>
          <p:nvPr>
            <p:ph type="dt" sz="half" idx="10"/>
          </p:nvPr>
        </p:nvSpPr>
        <p:spPr/>
        <p:txBody>
          <a:bodyPr/>
          <a:lstStyle/>
          <a:p>
            <a:fld id="{6881F32C-0ABB-4145-A679-00AEBF00F52C}" type="datetimeFigureOut">
              <a:rPr lang="en-US" smtClean="0"/>
              <a:pPr/>
              <a:t>7/18/2024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A06A48-4EB9-2C41-9849-9FDB674E928A}" type="slidenum">
              <a:rPr lang="en-US" smtClean="0"/>
              <a:pPr/>
              <a:t>‹#›</a:t>
            </a:fld>
            <a:endParaRPr lang="en-US"/>
          </a:p>
        </p:txBody>
      </p:sp>
    </p:spTree>
    <p:extLst>
      <p:ext uri="{BB962C8B-B14F-4D97-AF65-F5344CB8AC3E}">
        <p14:creationId xmlns:p14="http://schemas.microsoft.com/office/powerpoint/2010/main" val="32791862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ga-IE"/>
              <a:t>Click to edit Master title style</a:t>
            </a:r>
            <a:endParaRPr lang="en-US"/>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ga-IE"/>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ga-IE"/>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7" name="Date Placeholder 6"/>
          <p:cNvSpPr>
            <a:spLocks noGrp="1"/>
          </p:cNvSpPr>
          <p:nvPr>
            <p:ph type="dt" sz="half" idx="10"/>
          </p:nvPr>
        </p:nvSpPr>
        <p:spPr/>
        <p:txBody>
          <a:bodyPr/>
          <a:lstStyle/>
          <a:p>
            <a:fld id="{6881F32C-0ABB-4145-A679-00AEBF00F52C}" type="datetimeFigureOut">
              <a:rPr lang="en-US" smtClean="0"/>
              <a:pPr/>
              <a:t>7/18/2024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A06A48-4EB9-2C41-9849-9FDB674E928A}" type="slidenum">
              <a:rPr lang="en-US" smtClean="0"/>
              <a:pPr/>
              <a:t>‹#›</a:t>
            </a:fld>
            <a:endParaRPr lang="en-US"/>
          </a:p>
        </p:txBody>
      </p:sp>
    </p:spTree>
    <p:extLst>
      <p:ext uri="{BB962C8B-B14F-4D97-AF65-F5344CB8AC3E}">
        <p14:creationId xmlns:p14="http://schemas.microsoft.com/office/powerpoint/2010/main" val="5984453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Date Placeholder 2"/>
          <p:cNvSpPr>
            <a:spLocks noGrp="1"/>
          </p:cNvSpPr>
          <p:nvPr>
            <p:ph type="dt" sz="half" idx="10"/>
          </p:nvPr>
        </p:nvSpPr>
        <p:spPr/>
        <p:txBody>
          <a:bodyPr/>
          <a:lstStyle/>
          <a:p>
            <a:fld id="{6881F32C-0ABB-4145-A679-00AEBF00F52C}" type="datetimeFigureOut">
              <a:rPr lang="en-US" smtClean="0"/>
              <a:pPr/>
              <a:t>7/18/2024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A06A48-4EB9-2C41-9849-9FDB674E928A}" type="slidenum">
              <a:rPr lang="en-US" smtClean="0"/>
              <a:pPr/>
              <a:t>‹#›</a:t>
            </a:fld>
            <a:endParaRPr lang="en-US"/>
          </a:p>
        </p:txBody>
      </p:sp>
    </p:spTree>
    <p:extLst>
      <p:ext uri="{BB962C8B-B14F-4D97-AF65-F5344CB8AC3E}">
        <p14:creationId xmlns:p14="http://schemas.microsoft.com/office/powerpoint/2010/main" val="36855741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81F32C-0ABB-4145-A679-00AEBF00F52C}" type="datetimeFigureOut">
              <a:rPr lang="en-US" smtClean="0"/>
              <a:pPr/>
              <a:t>7/18/2024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A06A48-4EB9-2C41-9849-9FDB674E928A}" type="slidenum">
              <a:rPr lang="en-US" smtClean="0"/>
              <a:pPr/>
              <a:t>‹#›</a:t>
            </a:fld>
            <a:endParaRPr lang="en-US"/>
          </a:p>
        </p:txBody>
      </p:sp>
    </p:spTree>
    <p:extLst>
      <p:ext uri="{BB962C8B-B14F-4D97-AF65-F5344CB8AC3E}">
        <p14:creationId xmlns:p14="http://schemas.microsoft.com/office/powerpoint/2010/main" val="39720927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ga-IE"/>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ga-IE"/>
              <a:t>Click to edit Master text styles</a:t>
            </a:r>
          </a:p>
        </p:txBody>
      </p:sp>
      <p:sp>
        <p:nvSpPr>
          <p:cNvPr id="5" name="Date Placeholder 4"/>
          <p:cNvSpPr>
            <a:spLocks noGrp="1"/>
          </p:cNvSpPr>
          <p:nvPr>
            <p:ph type="dt" sz="half" idx="10"/>
          </p:nvPr>
        </p:nvSpPr>
        <p:spPr/>
        <p:txBody>
          <a:bodyPr/>
          <a:lstStyle/>
          <a:p>
            <a:fld id="{6881F32C-0ABB-4145-A679-00AEBF00F52C}" type="datetimeFigureOut">
              <a:rPr lang="en-US" smtClean="0"/>
              <a:pPr/>
              <a:t>7/18/2024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A06A48-4EB9-2C41-9849-9FDB674E928A}" type="slidenum">
              <a:rPr lang="en-US" smtClean="0"/>
              <a:pPr/>
              <a:t>‹#›</a:t>
            </a:fld>
            <a:endParaRPr lang="en-US"/>
          </a:p>
        </p:txBody>
      </p:sp>
    </p:spTree>
    <p:extLst>
      <p:ext uri="{BB962C8B-B14F-4D97-AF65-F5344CB8AC3E}">
        <p14:creationId xmlns:p14="http://schemas.microsoft.com/office/powerpoint/2010/main" val="3926514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idx="1"/>
          </p:nvPr>
        </p:nvSpPr>
        <p:spPr/>
        <p:txBody>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Date Placeholder 3"/>
          <p:cNvSpPr>
            <a:spLocks noGrp="1"/>
          </p:cNvSpPr>
          <p:nvPr>
            <p:ph type="dt" sz="half" idx="10"/>
          </p:nvPr>
        </p:nvSpPr>
        <p:spPr/>
        <p:txBody>
          <a:bodyPr/>
          <a:lstStyle/>
          <a:p>
            <a:fld id="{6881F32C-0ABB-4145-A679-00AEBF00F52C}" type="datetimeFigureOut">
              <a:rPr lang="en-US" smtClean="0"/>
              <a:pPr/>
              <a:t>7/18/2024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A06A48-4EB9-2C41-9849-9FDB674E928A}" type="slidenum">
              <a:rPr lang="en-US" smtClean="0"/>
              <a:pPr/>
              <a:t>‹#›</a:t>
            </a:fld>
            <a:endParaRPr lang="en-US"/>
          </a:p>
        </p:txBody>
      </p:sp>
    </p:spTree>
    <p:extLst>
      <p:ext uri="{BB962C8B-B14F-4D97-AF65-F5344CB8AC3E}">
        <p14:creationId xmlns:p14="http://schemas.microsoft.com/office/powerpoint/2010/main" val="40369120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ga-IE"/>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ga-IE"/>
              <a:t>Click to edit Master text styles</a:t>
            </a:r>
          </a:p>
        </p:txBody>
      </p:sp>
      <p:sp>
        <p:nvSpPr>
          <p:cNvPr id="5" name="Date Placeholder 4"/>
          <p:cNvSpPr>
            <a:spLocks noGrp="1"/>
          </p:cNvSpPr>
          <p:nvPr>
            <p:ph type="dt" sz="half" idx="10"/>
          </p:nvPr>
        </p:nvSpPr>
        <p:spPr/>
        <p:txBody>
          <a:bodyPr/>
          <a:lstStyle/>
          <a:p>
            <a:fld id="{6881F32C-0ABB-4145-A679-00AEBF00F52C}" type="datetimeFigureOut">
              <a:rPr lang="en-US" smtClean="0"/>
              <a:pPr/>
              <a:t>7/18/2024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A06A48-4EB9-2C41-9849-9FDB674E928A}" type="slidenum">
              <a:rPr lang="en-US" smtClean="0"/>
              <a:pPr/>
              <a:t>‹#›</a:t>
            </a:fld>
            <a:endParaRPr lang="en-US"/>
          </a:p>
        </p:txBody>
      </p:sp>
    </p:spTree>
    <p:extLst>
      <p:ext uri="{BB962C8B-B14F-4D97-AF65-F5344CB8AC3E}">
        <p14:creationId xmlns:p14="http://schemas.microsoft.com/office/powerpoint/2010/main" val="530983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Date Placeholder 3"/>
          <p:cNvSpPr>
            <a:spLocks noGrp="1"/>
          </p:cNvSpPr>
          <p:nvPr>
            <p:ph type="dt" sz="half" idx="10"/>
          </p:nvPr>
        </p:nvSpPr>
        <p:spPr/>
        <p:txBody>
          <a:bodyPr/>
          <a:lstStyle/>
          <a:p>
            <a:fld id="{6881F32C-0ABB-4145-A679-00AEBF00F52C}" type="datetimeFigureOut">
              <a:rPr lang="en-US" smtClean="0"/>
              <a:pPr/>
              <a:t>7/18/2024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A06A48-4EB9-2C41-9849-9FDB674E928A}" type="slidenum">
              <a:rPr lang="en-US" smtClean="0"/>
              <a:pPr/>
              <a:t>‹#›</a:t>
            </a:fld>
            <a:endParaRPr lang="en-US"/>
          </a:p>
        </p:txBody>
      </p:sp>
    </p:spTree>
    <p:extLst>
      <p:ext uri="{BB962C8B-B14F-4D97-AF65-F5344CB8AC3E}">
        <p14:creationId xmlns:p14="http://schemas.microsoft.com/office/powerpoint/2010/main" val="22413502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ga-IE"/>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Date Placeholder 3"/>
          <p:cNvSpPr>
            <a:spLocks noGrp="1"/>
          </p:cNvSpPr>
          <p:nvPr>
            <p:ph type="dt" sz="half" idx="10"/>
          </p:nvPr>
        </p:nvSpPr>
        <p:spPr/>
        <p:txBody>
          <a:bodyPr/>
          <a:lstStyle/>
          <a:p>
            <a:fld id="{6881F32C-0ABB-4145-A679-00AEBF00F52C}" type="datetimeFigureOut">
              <a:rPr lang="en-US" smtClean="0"/>
              <a:pPr/>
              <a:t>7/18/2024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A06A48-4EB9-2C41-9849-9FDB674E928A}" type="slidenum">
              <a:rPr lang="en-US" smtClean="0"/>
              <a:pPr/>
              <a:t>‹#›</a:t>
            </a:fld>
            <a:endParaRPr lang="en-US"/>
          </a:p>
        </p:txBody>
      </p:sp>
    </p:spTree>
    <p:extLst>
      <p:ext uri="{BB962C8B-B14F-4D97-AF65-F5344CB8AC3E}">
        <p14:creationId xmlns:p14="http://schemas.microsoft.com/office/powerpoint/2010/main" val="3786502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ga-IE"/>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r>
              <a:rPr lang="ga-IE"/>
              <a:t>Click to edit Master text styles</a:t>
            </a:r>
          </a:p>
        </p:txBody>
      </p:sp>
      <p:sp>
        <p:nvSpPr>
          <p:cNvPr id="4" name="Date Placeholder 3"/>
          <p:cNvSpPr>
            <a:spLocks noGrp="1"/>
          </p:cNvSpPr>
          <p:nvPr>
            <p:ph type="dt" sz="half" idx="10"/>
          </p:nvPr>
        </p:nvSpPr>
        <p:spPr/>
        <p:txBody>
          <a:bodyPr/>
          <a:lstStyle/>
          <a:p>
            <a:fld id="{6881F32C-0ABB-4145-A679-00AEBF00F52C}" type="datetimeFigureOut">
              <a:rPr lang="en-US" smtClean="0"/>
              <a:pPr/>
              <a:t>7/18/2024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A06A48-4EB9-2C41-9849-9FDB674E928A}" type="slidenum">
              <a:rPr lang="en-US" smtClean="0"/>
              <a:pPr/>
              <a:t>‹#›</a:t>
            </a:fld>
            <a:endParaRPr lang="en-US"/>
          </a:p>
        </p:txBody>
      </p:sp>
    </p:spTree>
    <p:extLst>
      <p:ext uri="{BB962C8B-B14F-4D97-AF65-F5344CB8AC3E}">
        <p14:creationId xmlns:p14="http://schemas.microsoft.com/office/powerpoint/2010/main" val="2979330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Date Placeholder 4"/>
          <p:cNvSpPr>
            <a:spLocks noGrp="1"/>
          </p:cNvSpPr>
          <p:nvPr>
            <p:ph type="dt" sz="half" idx="10"/>
          </p:nvPr>
        </p:nvSpPr>
        <p:spPr/>
        <p:txBody>
          <a:bodyPr/>
          <a:lstStyle/>
          <a:p>
            <a:fld id="{6881F32C-0ABB-4145-A679-00AEBF00F52C}" type="datetimeFigureOut">
              <a:rPr lang="en-US" smtClean="0"/>
              <a:pPr/>
              <a:t>7/18/2024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A06A48-4EB9-2C41-9849-9FDB674E928A}" type="slidenum">
              <a:rPr lang="en-US" smtClean="0"/>
              <a:pPr/>
              <a:t>‹#›</a:t>
            </a:fld>
            <a:endParaRPr lang="en-US"/>
          </a:p>
        </p:txBody>
      </p:sp>
    </p:spTree>
    <p:extLst>
      <p:ext uri="{BB962C8B-B14F-4D97-AF65-F5344CB8AC3E}">
        <p14:creationId xmlns:p14="http://schemas.microsoft.com/office/powerpoint/2010/main" val="3361801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ga-IE"/>
              <a:t>Click to edit Master title style</a:t>
            </a:r>
            <a:endParaRPr lang="en-US"/>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ga-IE"/>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Text Placeholder 4"/>
          <p:cNvSpPr>
            <a:spLocks noGrp="1"/>
          </p:cNvSpPr>
          <p:nvPr>
            <p:ph type="body" sz="quarter" idx="3"/>
          </p:nvPr>
        </p:nvSpPr>
        <p:spPr>
          <a:xfrm>
            <a:off x="6193370" y="1535113"/>
            <a:ext cx="5389033" cy="639763"/>
          </a:xfrm>
        </p:spPr>
        <p:txBody>
          <a:bodyPr anchor="b"/>
          <a:lstStyle>
            <a:lvl1pPr marL="0" indent="0">
              <a:buNone/>
              <a:defRPr sz="3200" b="1"/>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ga-IE"/>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7" name="Date Placeholder 6"/>
          <p:cNvSpPr>
            <a:spLocks noGrp="1"/>
          </p:cNvSpPr>
          <p:nvPr>
            <p:ph type="dt" sz="half" idx="10"/>
          </p:nvPr>
        </p:nvSpPr>
        <p:spPr/>
        <p:txBody>
          <a:bodyPr/>
          <a:lstStyle/>
          <a:p>
            <a:fld id="{6881F32C-0ABB-4145-A679-00AEBF00F52C}" type="datetimeFigureOut">
              <a:rPr lang="en-US" smtClean="0"/>
              <a:pPr/>
              <a:t>7/18/2024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A06A48-4EB9-2C41-9849-9FDB674E928A}" type="slidenum">
              <a:rPr lang="en-US" smtClean="0"/>
              <a:pPr/>
              <a:t>‹#›</a:t>
            </a:fld>
            <a:endParaRPr lang="en-US"/>
          </a:p>
        </p:txBody>
      </p:sp>
    </p:spTree>
    <p:extLst>
      <p:ext uri="{BB962C8B-B14F-4D97-AF65-F5344CB8AC3E}">
        <p14:creationId xmlns:p14="http://schemas.microsoft.com/office/powerpoint/2010/main" val="2019843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Date Placeholder 2"/>
          <p:cNvSpPr>
            <a:spLocks noGrp="1"/>
          </p:cNvSpPr>
          <p:nvPr>
            <p:ph type="dt" sz="half" idx="10"/>
          </p:nvPr>
        </p:nvSpPr>
        <p:spPr/>
        <p:txBody>
          <a:bodyPr/>
          <a:lstStyle/>
          <a:p>
            <a:fld id="{6881F32C-0ABB-4145-A679-00AEBF00F52C}" type="datetimeFigureOut">
              <a:rPr lang="en-US" smtClean="0"/>
              <a:pPr/>
              <a:t>7/18/2024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A06A48-4EB9-2C41-9849-9FDB674E928A}" type="slidenum">
              <a:rPr lang="en-US" smtClean="0"/>
              <a:pPr/>
              <a:t>‹#›</a:t>
            </a:fld>
            <a:endParaRPr lang="en-US"/>
          </a:p>
        </p:txBody>
      </p:sp>
    </p:spTree>
    <p:extLst>
      <p:ext uri="{BB962C8B-B14F-4D97-AF65-F5344CB8AC3E}">
        <p14:creationId xmlns:p14="http://schemas.microsoft.com/office/powerpoint/2010/main" val="1491781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81F32C-0ABB-4145-A679-00AEBF00F52C}" type="datetimeFigureOut">
              <a:rPr lang="en-US" smtClean="0"/>
              <a:pPr/>
              <a:t>7/18/2024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A06A48-4EB9-2C41-9849-9FDB674E928A}" type="slidenum">
              <a:rPr lang="en-US" smtClean="0"/>
              <a:pPr/>
              <a:t>‹#›</a:t>
            </a:fld>
            <a:endParaRPr lang="en-US"/>
          </a:p>
        </p:txBody>
      </p:sp>
    </p:spTree>
    <p:extLst>
      <p:ext uri="{BB962C8B-B14F-4D97-AF65-F5344CB8AC3E}">
        <p14:creationId xmlns:p14="http://schemas.microsoft.com/office/powerpoint/2010/main" val="4207339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667" b="1"/>
            </a:lvl1pPr>
          </a:lstStyle>
          <a:p>
            <a:r>
              <a:rPr lang="ga-IE"/>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867"/>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ga-IE"/>
              <a:t>Click to edit Master text styles</a:t>
            </a:r>
          </a:p>
        </p:txBody>
      </p:sp>
      <p:sp>
        <p:nvSpPr>
          <p:cNvPr id="5" name="Date Placeholder 4"/>
          <p:cNvSpPr>
            <a:spLocks noGrp="1"/>
          </p:cNvSpPr>
          <p:nvPr>
            <p:ph type="dt" sz="half" idx="10"/>
          </p:nvPr>
        </p:nvSpPr>
        <p:spPr/>
        <p:txBody>
          <a:bodyPr/>
          <a:lstStyle/>
          <a:p>
            <a:fld id="{6881F32C-0ABB-4145-A679-00AEBF00F52C}" type="datetimeFigureOut">
              <a:rPr lang="en-US" smtClean="0"/>
              <a:pPr/>
              <a:t>7/18/2024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A06A48-4EB9-2C41-9849-9FDB674E928A}" type="slidenum">
              <a:rPr lang="en-US" smtClean="0"/>
              <a:pPr/>
              <a:t>‹#›</a:t>
            </a:fld>
            <a:endParaRPr lang="en-US"/>
          </a:p>
        </p:txBody>
      </p:sp>
    </p:spTree>
    <p:extLst>
      <p:ext uri="{BB962C8B-B14F-4D97-AF65-F5344CB8AC3E}">
        <p14:creationId xmlns:p14="http://schemas.microsoft.com/office/powerpoint/2010/main" val="1288345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7" b="1"/>
            </a:lvl1pPr>
          </a:lstStyle>
          <a:p>
            <a:r>
              <a:rPr lang="ga-IE"/>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endParaRPr lang="en-US"/>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867"/>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ga-IE"/>
              <a:t>Click to edit Master text styles</a:t>
            </a:r>
          </a:p>
        </p:txBody>
      </p:sp>
      <p:sp>
        <p:nvSpPr>
          <p:cNvPr id="5" name="Date Placeholder 4"/>
          <p:cNvSpPr>
            <a:spLocks noGrp="1"/>
          </p:cNvSpPr>
          <p:nvPr>
            <p:ph type="dt" sz="half" idx="10"/>
          </p:nvPr>
        </p:nvSpPr>
        <p:spPr/>
        <p:txBody>
          <a:bodyPr/>
          <a:lstStyle/>
          <a:p>
            <a:fld id="{6881F32C-0ABB-4145-A679-00AEBF00F52C}" type="datetimeFigureOut">
              <a:rPr lang="en-US" smtClean="0"/>
              <a:pPr/>
              <a:t>7/18/2024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A06A48-4EB9-2C41-9849-9FDB674E928A}" type="slidenum">
              <a:rPr lang="en-US" smtClean="0"/>
              <a:pPr/>
              <a:t>‹#›</a:t>
            </a:fld>
            <a:endParaRPr lang="en-US"/>
          </a:p>
        </p:txBody>
      </p:sp>
    </p:spTree>
    <p:extLst>
      <p:ext uri="{BB962C8B-B14F-4D97-AF65-F5344CB8AC3E}">
        <p14:creationId xmlns:p14="http://schemas.microsoft.com/office/powerpoint/2010/main" val="979320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6881F32C-0ABB-4145-A679-00AEBF00F52C}" type="datetimeFigureOut">
              <a:rPr lang="en-US" smtClean="0"/>
              <a:pPr/>
              <a:t>7/18/2024</a:t>
            </a:fld>
            <a:endParaRPr lang="en-US"/>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09A06A48-4EB9-2C41-9849-9FDB674E928A}" type="slidenum">
              <a:rPr lang="en-US" smtClean="0"/>
              <a:pPr/>
              <a:t>‹#›</a:t>
            </a:fld>
            <a:endParaRPr lang="en-US"/>
          </a:p>
        </p:txBody>
      </p:sp>
    </p:spTree>
    <p:extLst>
      <p:ext uri="{BB962C8B-B14F-4D97-AF65-F5344CB8AC3E}">
        <p14:creationId xmlns:p14="http://schemas.microsoft.com/office/powerpoint/2010/main" val="1935718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570" rtl="0" eaLnBrk="1" latinLnBrk="0" hangingPunct="1">
        <a:spcBef>
          <a:spcPct val="0"/>
        </a:spcBef>
        <a:buNone/>
        <a:defRPr sz="5867" kern="1200">
          <a:solidFill>
            <a:schemeClr val="tx1"/>
          </a:solidFill>
          <a:latin typeface="+mj-lt"/>
          <a:ea typeface="+mj-ea"/>
          <a:cs typeface="+mj-cs"/>
        </a:defRPr>
      </a:lvl1pPr>
    </p:titleStyle>
    <p:bodyStyle>
      <a:lvl1pPr marL="457178" indent="-457178" algn="l" defTabSz="609570" rtl="0" eaLnBrk="1" latinLnBrk="0" hangingPunct="1">
        <a:spcBef>
          <a:spcPct val="20000"/>
        </a:spcBef>
        <a:buFont typeface="Arial"/>
        <a:buChar char="•"/>
        <a:defRPr sz="4267" kern="1200">
          <a:solidFill>
            <a:schemeClr val="tx1"/>
          </a:solidFill>
          <a:latin typeface="+mn-lt"/>
          <a:ea typeface="+mn-ea"/>
          <a:cs typeface="+mn-cs"/>
        </a:defRPr>
      </a:lvl1pPr>
      <a:lvl2pPr marL="990550" indent="-380981" algn="l" defTabSz="609570" rtl="0" eaLnBrk="1" latinLnBrk="0" hangingPunct="1">
        <a:spcBef>
          <a:spcPct val="20000"/>
        </a:spcBef>
        <a:buFont typeface="Arial"/>
        <a:buChar char="–"/>
        <a:defRPr sz="3733" kern="1200">
          <a:solidFill>
            <a:schemeClr val="tx1"/>
          </a:solidFill>
          <a:latin typeface="+mn-lt"/>
          <a:ea typeface="+mn-ea"/>
          <a:cs typeface="+mn-cs"/>
        </a:defRPr>
      </a:lvl2pPr>
      <a:lvl3pPr marL="1523925" indent="-304784" algn="l" defTabSz="609570" rtl="0" eaLnBrk="1" latinLnBrk="0" hangingPunct="1">
        <a:spcBef>
          <a:spcPct val="20000"/>
        </a:spcBef>
        <a:buFont typeface="Arial"/>
        <a:buChar char="•"/>
        <a:defRPr sz="3200" kern="1200">
          <a:solidFill>
            <a:schemeClr val="tx1"/>
          </a:solidFill>
          <a:latin typeface="+mn-lt"/>
          <a:ea typeface="+mn-ea"/>
          <a:cs typeface="+mn-cs"/>
        </a:defRPr>
      </a:lvl3pPr>
      <a:lvl4pPr marL="2133493" indent="-304784" algn="l" defTabSz="609570" rtl="0" eaLnBrk="1" latinLnBrk="0" hangingPunct="1">
        <a:spcBef>
          <a:spcPct val="20000"/>
        </a:spcBef>
        <a:buFont typeface="Arial"/>
        <a:buChar char="–"/>
        <a:defRPr sz="2667" kern="1200">
          <a:solidFill>
            <a:schemeClr val="tx1"/>
          </a:solidFill>
          <a:latin typeface="+mn-lt"/>
          <a:ea typeface="+mn-ea"/>
          <a:cs typeface="+mn-cs"/>
        </a:defRPr>
      </a:lvl4pPr>
      <a:lvl5pPr marL="2743062" indent="-304784" algn="l" defTabSz="609570" rtl="0" eaLnBrk="1" latinLnBrk="0" hangingPunct="1">
        <a:spcBef>
          <a:spcPct val="20000"/>
        </a:spcBef>
        <a:buFont typeface="Arial"/>
        <a:buChar char="»"/>
        <a:defRPr sz="2667" kern="1200">
          <a:solidFill>
            <a:schemeClr val="tx1"/>
          </a:solidFill>
          <a:latin typeface="+mn-lt"/>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6881F32C-0ABB-4145-A679-00AEBF00F52C}" type="datetimeFigureOut">
              <a:rPr lang="en-US" smtClean="0"/>
              <a:pPr/>
              <a:t>7/18/2024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09A06A48-4EB9-2C41-9849-9FDB674E928A}" type="slidenum">
              <a:rPr lang="en-US" smtClean="0"/>
              <a:pPr/>
              <a:t>‹#›</a:t>
            </a:fld>
            <a:endParaRPr lang="en-US"/>
          </a:p>
        </p:txBody>
      </p:sp>
    </p:spTree>
    <p:extLst>
      <p:ext uri="{BB962C8B-B14F-4D97-AF65-F5344CB8AC3E}">
        <p14:creationId xmlns:p14="http://schemas.microsoft.com/office/powerpoint/2010/main" val="37191888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manoftheword.com/2015/03/" TargetMode="Externa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pixabay.com/en/ecommerce-selling-online-2140603/" TargetMode="External"/><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s://teachonline.ca/tools-trends/reducing-costs-through-online-learning-five-proven-strategies-us-canada-uk-and" TargetMode="External"/><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s://www.pikist.com/free-photo-sonex" TargetMode="External"/><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slide" Target="slide5.xml"/><Relationship Id="rId7" Type="http://schemas.openxmlformats.org/officeDocument/2006/relationships/slide" Target="slide9.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thegrandmalogbook.blogspot.com/2019/11/logistics-warehousing-storage-areas-vii.html" TargetMode="External"/><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svg"/><Relationship Id="rId3" Type="http://schemas.openxmlformats.org/officeDocument/2006/relationships/image" Target="../media/image2.jpeg"/><Relationship Id="rId7" Type="http://schemas.openxmlformats.org/officeDocument/2006/relationships/image" Target="../media/image21.svg"/><Relationship Id="rId12"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svg"/><Relationship Id="rId15" Type="http://schemas.openxmlformats.org/officeDocument/2006/relationships/image" Target="../media/image29.sv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svg"/><Relationship Id="rId1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s://www.pngall.com/learning-png/" TargetMode="Externa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slide" Target="slide11.xml"/><Relationship Id="rId7" Type="http://schemas.openxmlformats.org/officeDocument/2006/relationships/slide" Target="slide15.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slide" Target="slide14.xml"/><Relationship Id="rId5" Type="http://schemas.openxmlformats.org/officeDocument/2006/relationships/slide" Target="slide13.xml"/><Relationship Id="rId4" Type="http://schemas.openxmlformats.org/officeDocument/2006/relationships/slide" Target="slide12.xml"/></Relationships>
</file>

<file path=ppt/slides/_rels/slide4.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17.xml"/><Relationship Id="rId7" Type="http://schemas.openxmlformats.org/officeDocument/2006/relationships/slide" Target="slide2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slide" Target="slide20.xml"/><Relationship Id="rId5" Type="http://schemas.openxmlformats.org/officeDocument/2006/relationships/slide" Target="slide19.xml"/><Relationship Id="rId10" Type="http://schemas.openxmlformats.org/officeDocument/2006/relationships/slide" Target="slide24.xml"/><Relationship Id="rId4" Type="http://schemas.openxmlformats.org/officeDocument/2006/relationships/slide" Target="slide18.xml"/><Relationship Id="rId9" Type="http://schemas.openxmlformats.org/officeDocument/2006/relationships/slide" Target="slide23.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www.pngall.com/learning-png/" TargetMode="Externa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914400" y="3996527"/>
            <a:ext cx="1977401" cy="625877"/>
          </a:xfrm>
          <a:prstGeom prst="rect">
            <a:avLst/>
          </a:prstGeom>
          <a:noFill/>
        </p:spPr>
        <p:txBody>
          <a:bodyPr wrap="none" rtlCol="0" anchor="t">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3467" b="0" i="0" u="none" strike="noStrike" kern="1200" cap="none" spc="0" normalizeH="0" baseline="0" noProof="0" dirty="0">
                <a:ln>
                  <a:noFill/>
                </a:ln>
                <a:solidFill>
                  <a:srgbClr val="1BA1AE"/>
                </a:solidFill>
                <a:effectLst/>
                <a:uLnTx/>
                <a:uFillTx/>
                <a:latin typeface="Segoe UI" panose="020B0502040204020203" pitchFamily="34" charset="0"/>
                <a:ea typeface="+mn-ea"/>
                <a:cs typeface="Segoe UI" panose="020B0502040204020203" pitchFamily="34" charset="0"/>
              </a:rPr>
              <a:t>Lecture 9</a:t>
            </a:r>
          </a:p>
        </p:txBody>
      </p:sp>
      <p:sp>
        <p:nvSpPr>
          <p:cNvPr id="2" name="Title 1">
            <a:extLst>
              <a:ext uri="{FF2B5EF4-FFF2-40B4-BE49-F238E27FC236}">
                <a16:creationId xmlns:a16="http://schemas.microsoft.com/office/drawing/2014/main" id="{ED9958FB-9D4A-45F8-A35A-A241F351FED8}"/>
              </a:ext>
            </a:extLst>
          </p:cNvPr>
          <p:cNvSpPr>
            <a:spLocks noGrp="1"/>
          </p:cNvSpPr>
          <p:nvPr>
            <p:ph type="ctrTitle"/>
          </p:nvPr>
        </p:nvSpPr>
        <p:spPr/>
        <p:txBody>
          <a:bodyPr>
            <a:normAutofit/>
          </a:bodyPr>
          <a:lstStyle/>
          <a:p>
            <a:pPr algn="l"/>
            <a:r>
              <a:rPr lang="en-GB" dirty="0">
                <a:solidFill>
                  <a:schemeClr val="bg1"/>
                </a:solidFill>
                <a:latin typeface="Segoe UI" panose="020B0502040204020203" pitchFamily="34" charset="0"/>
                <a:cs typeface="Segoe UI" panose="020B0502040204020203" pitchFamily="34" charset="0"/>
              </a:rPr>
              <a:t>Financial Literacy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CB491-2490-4EF0-9D45-EDF21EB9C07E}"/>
              </a:ext>
            </a:extLst>
          </p:cNvPr>
          <p:cNvSpPr>
            <a:spLocks noGrp="1"/>
          </p:cNvSpPr>
          <p:nvPr>
            <p:ph type="title"/>
          </p:nvPr>
        </p:nvSpPr>
        <p:spPr>
          <a:xfrm>
            <a:off x="550824" y="438033"/>
            <a:ext cx="10972800" cy="1143000"/>
          </a:xfrm>
        </p:spPr>
        <p:txBody>
          <a:bodyPr>
            <a:normAutofit/>
          </a:bodyPr>
          <a:lstStyle/>
          <a:p>
            <a:pPr algn="l"/>
            <a:r>
              <a:rPr lang="en-GB" sz="4270" b="1" dirty="0">
                <a:solidFill>
                  <a:srgbClr val="063A59"/>
                </a:solidFill>
                <a:latin typeface="Segoe UI" panose="020B0502040204020203" pitchFamily="34" charset="0"/>
                <a:ea typeface="Verdana" panose="020B0604030504040204" pitchFamily="34" charset="0"/>
                <a:cs typeface="Segoe UI" panose="020B0502040204020203" pitchFamily="34" charset="0"/>
              </a:rPr>
              <a:t>Important Points 2</a:t>
            </a:r>
            <a:endParaRPr lang="en-GB" sz="4270" b="1" dirty="0">
              <a:solidFill>
                <a:srgbClr val="063A59"/>
              </a:solidFill>
              <a:latin typeface="Segoe UI" panose="020B0502040204020203" pitchFamily="34" charset="0"/>
              <a:cs typeface="Segoe UI" panose="020B0502040204020203" pitchFamily="34" charset="0"/>
            </a:endParaRPr>
          </a:p>
        </p:txBody>
      </p:sp>
      <p:sp>
        <p:nvSpPr>
          <p:cNvPr id="4" name="Content Placeholder 3">
            <a:extLst>
              <a:ext uri="{FF2B5EF4-FFF2-40B4-BE49-F238E27FC236}">
                <a16:creationId xmlns:a16="http://schemas.microsoft.com/office/drawing/2014/main" id="{E94B0C21-3987-4BCE-A85C-25BE70DE0467}"/>
              </a:ext>
            </a:extLst>
          </p:cNvPr>
          <p:cNvSpPr>
            <a:spLocks noGrp="1"/>
          </p:cNvSpPr>
          <p:nvPr>
            <p:ph idx="1"/>
          </p:nvPr>
        </p:nvSpPr>
        <p:spPr>
          <a:xfrm>
            <a:off x="668376" y="1581033"/>
            <a:ext cx="6666702" cy="4819766"/>
          </a:xfrm>
        </p:spPr>
        <p:txBody>
          <a:bodyPr>
            <a:noAutofit/>
          </a:bodyPr>
          <a:lstStyle/>
          <a:p>
            <a:pPr marL="171450" indent="-171450" algn="just" defTabSz="914377">
              <a:lnSpc>
                <a:spcPct val="150000"/>
              </a:lnSpc>
              <a:buFont typeface="Arial" panose="020B0604020202020204" pitchFamily="34" charset="0"/>
              <a:buChar char="•"/>
            </a:pPr>
            <a:r>
              <a:rPr lang="de-DE" sz="2200" dirty="0">
                <a:solidFill>
                  <a:prstClr val="black"/>
                </a:solidFill>
                <a:latin typeface="Segoe UI" panose="020B0502040204020203" pitchFamily="34" charset="0"/>
                <a:ea typeface="Verdana" panose="020B0604030504040204" pitchFamily="34" charset="0"/>
                <a:cs typeface="Segoe UI" panose="020B0502040204020203" pitchFamily="34" charset="0"/>
              </a:rPr>
              <a:t>Depreciation and amortisation impact on the P&amp;L, but not cashflow.</a:t>
            </a:r>
          </a:p>
          <a:p>
            <a:pPr marL="171450" indent="-171450" algn="just" defTabSz="914377">
              <a:lnSpc>
                <a:spcPct val="150000"/>
              </a:lnSpc>
              <a:buFont typeface="Arial" panose="020B0604020202020204" pitchFamily="34" charset="0"/>
              <a:buChar char="•"/>
            </a:pPr>
            <a:endParaRPr lang="de-DE" sz="2200" dirty="0">
              <a:solidFill>
                <a:prstClr val="black"/>
              </a:solidFill>
              <a:latin typeface="Segoe UI" panose="020B0502040204020203" pitchFamily="34" charset="0"/>
              <a:ea typeface="Verdana" panose="020B0604030504040204" pitchFamily="34" charset="0"/>
              <a:cs typeface="Segoe UI" panose="020B0502040204020203" pitchFamily="34" charset="0"/>
            </a:endParaRPr>
          </a:p>
          <a:p>
            <a:pPr marL="171450" indent="-171450" algn="just" defTabSz="914377">
              <a:lnSpc>
                <a:spcPct val="150000"/>
              </a:lnSpc>
              <a:buFont typeface="Arial" panose="020B0604020202020204" pitchFamily="34" charset="0"/>
              <a:buChar char="•"/>
            </a:pPr>
            <a:r>
              <a:rPr lang="de-DE" sz="2200" dirty="0">
                <a:solidFill>
                  <a:prstClr val="black"/>
                </a:solidFill>
                <a:latin typeface="Segoe UI" panose="020B0502040204020203" pitchFamily="34" charset="0"/>
                <a:ea typeface="Verdana" panose="020B0604030504040204" pitchFamily="34" charset="0"/>
                <a:cs typeface="Segoe UI" panose="020B0502040204020203" pitchFamily="34" charset="0"/>
              </a:rPr>
              <a:t>Capital receipts, including new share capital and loans, impact cashflow, but not the P&amp;L.</a:t>
            </a:r>
          </a:p>
          <a:p>
            <a:pPr marL="171450" indent="-171450" algn="just" defTabSz="914377">
              <a:lnSpc>
                <a:spcPct val="150000"/>
              </a:lnSpc>
              <a:buFont typeface="Arial" panose="020B0604020202020204" pitchFamily="34" charset="0"/>
              <a:buChar char="•"/>
            </a:pPr>
            <a:endParaRPr lang="de-DE" sz="2200" dirty="0">
              <a:solidFill>
                <a:prstClr val="black"/>
              </a:solidFill>
              <a:latin typeface="Segoe UI" panose="020B0502040204020203" pitchFamily="34" charset="0"/>
              <a:ea typeface="Verdana" panose="020B0604030504040204" pitchFamily="34" charset="0"/>
              <a:cs typeface="Segoe UI" panose="020B0502040204020203" pitchFamily="34" charset="0"/>
            </a:endParaRPr>
          </a:p>
          <a:p>
            <a:pPr marL="171450" indent="-171450" algn="just" defTabSz="914377">
              <a:lnSpc>
                <a:spcPct val="150000"/>
              </a:lnSpc>
              <a:buFont typeface="Arial" panose="020B0604020202020204" pitchFamily="34" charset="0"/>
              <a:buChar char="•"/>
            </a:pPr>
            <a:r>
              <a:rPr lang="de-DE" sz="2200" dirty="0">
                <a:solidFill>
                  <a:prstClr val="black"/>
                </a:solidFill>
                <a:latin typeface="Segoe UI" panose="020B0502040204020203" pitchFamily="34" charset="0"/>
                <a:ea typeface="Verdana" panose="020B0604030504040204" pitchFamily="34" charset="0"/>
                <a:cs typeface="Segoe UI" panose="020B0502040204020203" pitchFamily="34" charset="0"/>
              </a:rPr>
              <a:t>Capital payments, including fixed assets, loan principal repayments, impact cashflow, but not the P&amp;L.</a:t>
            </a:r>
          </a:p>
          <a:p>
            <a:endParaRPr lang="en-GB" sz="2200" dirty="0"/>
          </a:p>
        </p:txBody>
      </p:sp>
      <p:sp>
        <p:nvSpPr>
          <p:cNvPr id="3" name="AutoShape 2" descr="data:image/jpg;base64,/9j/4AAQSkZJRgABAQEAlgCWAAD/2wBDAAUDBAQEAwUEBAQFBQUGBwwIBwcHBw8LCwkMEQ8SEhEPERETFhwXExQaFRERGCEYGh0dHx8fExciJCIeJBweHx7/2wBDAQUFBQcGBw4ICA4eFBEUHh4eHh4eHh4eHh4eHh4eHh4eHh4eHh4eHh4eHh4eHh4eHh4eHh4eHh4eHh4eHh4eHh7/wAARCAJUAnE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AooooAKKKKACiijj8aACiiigAoNFITigB2046cU0VYH+p/Cqq8KPU0AOzzilpKVSobJoAUBtoOOlJ1qR5kKFV9KiHQZNAC0UUlAC0UUlAC0UUUAFFFFABRRRQAUUUUAFFFFABRRRQAUUUUAFFFFABRRSd6AFoopNwoAWijsaPm4wpP0oATjpS98bRVbUtQ0/TLcz6jf21pGBkmWQLgfjXlfi79oTwLpEhtdHa48QXwO0Q2alufrQB68A3GBk9sdRVS51DS4Lhba51G1jmY8RtMoYn6ZrwD/hIfj18RmMWhaTD4U0pzj7VNxLtq7J+zfaT6bLf33ivVr3xRgyQXbTkIso5HHpmgD3wjDZxn0+lFch8JvEM2veFFj1BturaY32O9Q9dycbse9deM+lABRRRQAUUUUAFFFFABRRRQAUUUUAFFFFABRRRQAUUUUAFFFFABRRSUALRRSUALRRRQAUUUUAFFFFABRRRQAUUUUAFPjj3daaoywqaYmONmUdB0oABEopHVQpwtQqzZ3FjyOlOQlnAJOKAFjj3AZ6YqXCKNrYpJT5cfH0quRk88mgCd4xjK1C3y9RUsDHJXrSum5wSOMUANjj3ct0p7GFR820fWklkEY45J7VXYBz86g/WgC02PLyMYxUcLR+WuWQHvk09QPJx221UEaMgG0fWgC2UVvu4x7VFIu09PlpEPlj5enpU0v+qLHpigBHjXZkAZxSJFuXJpzf6nd7UvDRjGfwoABGuKbIihCaaY5ARtYkU1i+cHOKAGUtFFABRRRQAUUUUAFFFFABRRQKACiiigAooooAKKBSds9T9aAFopCR3oUFydoPH8R6UALQASc9qwPEnjLwn4fiY614gsbVgOV80Fj+Fea6p+0Fpbzmy8H+G9X8RXJ4R44SIyfc0Ae0gHkhCfpVLVtU0vSYWn1TUrSyQDJMsoXA+hrxUn9oPxtEDt0/wjYOfu5DSgfWrGm/s8abcSi88ceJtV8QT5yVMpCfTFAF7xT+0R4B025NhoxuvEF9nb5VpGWBP1FcvJ4y+PHjxGj8L+F4vDdoxwJrv74X1r2Xwv4E8HeGIEj0Pw9Y2xH/AC08sFz+NdKWcn73HpQB8+6b+zxqWvSpdfErxtqGryk7mggkKKPavVfBvw68F+EYQmh6DaQuvHmSJukP411lFADcHAG4hcZ29KUnIzk5/lS0nfI7UAeceIDH4M+Kdn4gjTy9L14C2vcfdWccRn8a9HOVbDHJ659RWD8QNA/4SXwde6Uu0XDr5lq39yVeVNVPhZrreIPBtrNcMPtdpm1u1J5Dp8pP44oA6kdOOnaloHIz+lFABRRRQAUUCigAooooAKKKPwoAKKKKACiijtQAUUUUAFFBoHSgAooooAKKKKACiiigAooooAKKKKACiigUAFFFFACoeQelTy5KEKMmq3JPNSJLhcN+FADD16Y4pYmw471N5keBllpGePacMtACzglPl5NQfzqSGUbfm/OpNqH5uKAI7dTy3T0zUm/95tHPFMeVFU7eSO1RwNtc7jjPNACzjMobjAGaYeSfenSsGlG1geKSgCxH80QHtVdxtO0DinRPtPtU2UbjrQBXUbmGKmmP7nDd+KUmNB2FQvIZGwMYFAEx4h29flqBCy5wcVKZF8v74zinB49o5WgBgmPHH1qQkMmR3HFJ5kX95aY8q4wmCDQBF1GeopaVhGoCp170lABRRRQAUUUUAFFFFABSGlpucd80AOpMj1p21gA2Qq9SWrmPEnj/AMFeGgy614ksLaQf8s9+5j+AoA6bsT6daEBbp1ryW6+NMd9J5PgzwfrOuSnhZjCVhPvmoG/4Xt4pG7fpfhK2fjap8yTHrzQB65fXEFjAbi8uIbaEdXkcAVwfiP4yfDzRZWjOtLqNyvHkWK+axPpxWFZfA+wvLn7R4w8U6xr0xHzp5pjiz9BxXdeG/Ang/wAOxqmk+HNPhK9XeIM/1yaAPOm+KnxB8Ru0Hgn4d3EUbH5bvUT5Y+uDSN8Pfi54sct4w8eJplqRza6cgBA9Nwr2oOQgA27R0UccUmAOKAPL/DvwJ+H2klZ7qyutau85aW+mMmT9DXo2l6dp+lwLFplha2aAY2wxBePwq2evXigUAI+X+9z60vQcdKKKAD+VHaiigAooNFABRzmijvQAAlTuHFeb2aL4R+L00IIi0rxNH5iHoqTrxt+pr0g+tcn8V9Hk1Xwo81mP+Jhpzi8tCByHXtQB1fO5uO+OlLWT4S1iPXvDdjq0JJ86ICTPZxw365rWoAKKKKACiiigANFFFABRQKKACiiigAo7UUUAFFFFABRRRQAUUUGgAooooAKKKKACiiigAooooAKKKKAExRS0UAFFFFACBQDnHNLgegoooAO1A4FFFACUvbFFFABR2oooAKKKKAEPzcHkUpoooAQADtRtpaKAA89QKTFBpaAD196KDQKACihMuxUfyqve3lnYxtLfX1tbRqMs0kgXA/GgCxn8PrSMcYyMZrz3xB8ZvAGlyNBBqj6ncDjyLONnJP1xisV/iN8RdfX/AIo/4eywQtwlzqZ2qPfAoA9eKv8AwgY9ay9b17RNGi8zVNYsrNR18yQZx9BXmY8CfFTxG3/FV+P/AOy4H5a10peB7ZNauh/BPwNp8xub23utaue8t5Mzc/TOKAItT+N3hKK5a10C01HxFcdNtlCSufqaojxJ8YvEqkaH4TsvD1u3Se/YiQD1xXqGl6VpmmwJFp+mWdoqjA8uJQR+OKuNuYfOSfxoA8hT4T+LNdPneNviLqNyrdbWzUJHj0yOa6bw78Jvh/ohWWDQI7yYYzLdsZWJ9fmzXcc42jgUf5yaAG20UNtGI7S3gto+yxoFH6U9vm+9z9aKKAA0UUUAB5ooooAKKKKACiiigANFFBoAKKKKACiiigA4oB4J2hhjoe4opGFAHAeCN3hrx1q3g+TK2d5m+03J4C/xgfjXfkYAFcP8Wbaa3sbHxZaKTdaJOssmwcvDn5lrsdPuo76zhvYWDRXEayKQexGcUAWKKKKACiiigAooooAKKKKACiiigAooooAO9FFFABQaKKACig0UAFFFFABRRRQAUUUgNAC0UUUAFFFFABRRRQAUGiigAooooAKKKKACiiigBKWig0AFFHek/WgBaKQtt607ac8AkewoASjGTjGao6pq+kaVE82qanZ2cajP72ZVP5GvOdb+PPgixl+y6O17r14CcR2cDEZ/3ulAHqe7kqM596JSscYkZkQdy52j9a8ZHi340+KwH8PeEbbw/aSdJ79gz49cVKPhD4k151n8c/ELU7gEfNa2LmOP6UAdv4n+Ivgnw2WbVPEVqjAfcibzG/8AHc81xkvxoudYZoPAvgrVtZlPCzyJ5cf1Oa6jwz8KfAPh1EFpoEFxMDkT3Hzvn1ya7SGNIUCQxxxKOgRQBQB5ANP+OXicg32qaV4WtehS3BMoH16VYtPgb4furkXPirXdY8Ry9WFzMQmfoK9Yb5jluTS9DkcUAYvh/wAJ+GfD1uIdF0GytEHRhGCfzPNbOW27d2B6LxS+vr60lAB/OlHSk96WgAPSiiigAooooAKKKKACkpaKACiiigAooooAKKKKACiiigAooooAKKO9FABRRRQBHcQxXFvLbzKHjlUo6kcEEVxPwumm09tU8H3jEy6TOTasTy8Lc5+gziu6HXr17Vw3jtV0HxRo/jCAERbhZ6gQOBET94/jQB3NBpAVYB1YFW5X3B6UtABRRRQAUUUUAFFFFACUtFFABRRRQAUUUUAFFFFABRRRQAUUUd6ACiiigAoopKAFoo6UUABooooAKKTFFAC0UUfjQAUUUUAFFIaWgAoo6jHBpcEKzcKq92OKAEpD69q47xh8TvAfhXKa14ithKfuwwOHf6YFedzfHLxF4jnez+HXgTUL4qcR3V0pjjP50Ae7AMykhcD3rmvFPjvwh4bhLaz4gsbUr/yzWQM5/DrXl7eA/jF40/feMPGC6DauObXT+GA9Mium8J/AvwDojpcXVlNrd51NxfyeZk/jQBkXvx2j1Ata+B/Ceq67cHhJWjMcWe3JqvDp3x88Zc6pqWn+EbBh/q4V3TAf7wr2aws7WxhENjawWsQ4VIkCipzzgnrQB5DovwF8MiYXviXVdV8SXefn+1Tkxk/7telaD4e8P6FEI9G0WyskAx+7iAIrVFFAATufczE46elGdx+Y4/CiigAooooAKKQUtABRRRQAlLRRQAUUfjRQAUUUd6ACiiigAooooAKKKKACiiigAooooAKKKKACiiigAoopBQAtFFFACdv5/SqWu6bDrOjXWl3Cgx3ERUj37frir1HfPegDmfh5fzXGg/Yb5ib/AE2Q2txnvjofyxXTfXrXJXqronj2HUM7bTVk8iZc/KJRzurrWG1iM/T6UAFFFFABRR3ooAKKKKACiiigAooooAKKKKACiiigAooooAKKKKACikFLQAUUUUAJS0UUAFFH40UAFFFFABR2ooH1xQAfrRWbrmv6H4fszea3qlrYxAE5mkC5+gryHX/2idHkvn0zwLol94lvxxvSM+UPxoA9wCse2B6noK5Pxj8RvBXhCF5Ne1+1jK/8so23OfwFeRDw/wDHn4jSCfXNWh8K6Qx/49oeJdp9a7Dwf+z74B0KZb3UYZ9e1AfM0165fJ9cGgDmtR+PXiDxBcG0+GXga91Tf9y7uFKIB60xPhz8YvHGyXx140/sW0k5a00/g4/u5Fe9WFraWFusFjawWkQGAsMYXj8Klx1PX1z1oA818GfAz4deGJFuhpTate9WuL5vNJPrzXpFrBDZxiK0hit4uyRoFAqQelFABnn296KKKACiiigAoopKAFooooAKKKM0AFFFFABRRRQAGig0UAFFFAoAKKKKACiiigAooooAKKKKACiiigAooooAKKSloAKKKKACg03cNvqacdwUs+1cdyQBQADoKTPFY+qeJ/D2mBm1DX9OtQvUPKOK5u8+MfwytZvLm8X2OQP4WyKAO9pO3pXO+GfHfg7xMwXQfEFjeyf88xJya6M7lOGHP6CgDK8V6WusaFcWq/LIo3wuOqsvNP8ADOojVNEguWwJ1Hlzr/dccYrSGF5+8O+K52zUaR4qntcbbTVP3ij0m7/pQB0P1FLSJ096UUAFFFFABRRRQAUUUUAFFFFABRRRQAUUUlAC0UUUAFFFGaACiiigAooooADRQaKACiigUAFFFFACGl44z69qKQ0AeJ/EX4d6H4s+O1sPF0l1Lp9xZr9htg5ETyLywP4V6t4c8MaB4asktdD0m0sEXoUjGePfrWD8YNMmuPDUetWGRqOiyC7iI67B98fiBXS+HNWttd0Ky1m14ivYVlC5ztJHIoA0MNg7mJP1opOpz09qO9AC0UUUAFFFFABRRSZoAWiiigAooooAKKPpR3PB4oAKKQ4A3dqU8daAD+dFZV74i0Gz1b+yLzVra1vyocRSvtJU9xmtCCaGZQYbmCXPQpIDn8qAJaKNrj7ykUDkfLzQAUhozkkDnFH6UALRSUtABRRRQAUUUUAFFFFABRRRQAUUmaGOKAFpD+H4UhYKhZyFHqxwMeuTXE+MPiz4B8Kh4tQ1+3muO0EB3vn8KAO3BB45z2FJ82zcq5x0zxXzrqP7SGpaxM8PgbwTfXbp8qyXERAz69KxZ7b9onx1n7Xef2DZSfwKcDH86TkkNRb2PozxH4q8M+H4fO1rXLKyUdd0gz9K8q8U/tK+BdKLQ6Xb3erXOflESZX61ymifs22c0xuvGHii9v2YfvIo5Cyk/jXpXhj4W+AvDISXTvD8EkwHEsoy1S6kUaRoyZ5l/wtv4zeNpjD4J8IjT7U9Ll1OAPXmtC1+FPxO8TATeO/iNPbI337axbHFe2iSG3iEamOFB0SMBR+lV3vbdCdpJb1rGVc3hhWzzvQ/gL8ObJjLfQ6jq8x4Z7qdjn8M1u/8Ks+HKwkHwZYMo+UAnJxXQtqSj7sbfWnR6nGT88ZB9ay+sX6m6wjS+E848R/AHwNqCeb4bkuvDGop88U1pIQN3bd7Zq78P8Axt4m8Ja1beCvieA5b5dO1xf9TcDoFc9jXo0ckcwzG+fUVT8QaPpniHR59H1q1F1ZzfeXvGezKeoIraFbuc9Sh/KdXkE8HI7EdPrWZ4os2vtLYxnbc27ebE3cEckD6iuR8AalqPhvVB4H8SXBmjxnR9Qc/wDHzH2jY/3x/SvQV67iucdQe1dByFbS71dQ02G9UbA6jcp7N3FWqwNP26b4hn0xmJtb3M9tu/v/AMS1vnI6jB9KACikBzS0AFFFFABRRRQAUUUmaAFooooAKKKKACiiigAooooAKKKTmgBaKKKACkNLRQAUUUUAFFFFABRnH070Cg/TNAGP4ykWHwrqLHO1oih9weDXm37NurPBFqXg+6lzJaSefbbj1jY9B9K9C+IL7fB9+ykHcACDXgcOoSeHPFui+KIjtjST7PdAdCjHAJ+laRV4szlK0kfTh4J9DSU2J45Y0ljbdG6hkI7qelOrM0CiiigAooooABRRRQAUUH8aTrwDx196AFpD1HGT2FHbdjdjqBXBfHD4gQ/Dzwc+ojZJqNzmKzib+8f4segoA77aeOQR+o+tfOnx9+PV5omtyeGPBQhe6tpVW7un5CtnlR+FUf2fvinqdx8O/G+o6/ePeahY7rgSOeMEEAD6Zrxzwd8PfFnxBt9U8Q2ira2kYe4ubybkOwy2B68CgD7q8K3k2oeGtNv7gqZp7ZJHx03EdquXc9va2st3dyLFDChklkY8KoFcF8CvFuk658KNJu11C3iNlEYbkSSAFWTg5rw39pP41f28bjwj4WmddOTK3d0nH2hv7i0AZ+s2F78e/iP4l1TS5CINJgEenlWK+Zj6etYvw28IeKptO1G7XxFquj3VhIY/syyklH9WU87a99/ZP8ETeEfh2l9eKIr/AFUiXbjlY/4Qat/E3wuLrxIda0CYabrca4L4/d3I/uOO9a0oqUtSJtpHjEOvfHvQ1jktdZXWbfnLZyCPp1q3aftI+PNHKw+IvDcDfNtOI2B/OugtpJbq5mOnwSabrsJzd6c5wsn+0nqDU8esabqhNrrdhAJF4Ikj4z714eNr5hgm5ezVWHlo16rW/wAjtoQoV0lzcr/rqW9A/ak8K3B8jWtFu7CUdWVgVr0rwx8V/h/4hCLp3iS2EjdI5TtIP414xrfwt8HaopniszbvKc77c8GuK1z4EzOrHRdVQ7eVR8hvrmuTD8UYCrpNuL81+prUy6tH4Vc+0IJI5lDQSRzIRw0bBh+lO789RXwvat8Vvh9qEMdprFxAjAeXE0u6Mgeo9K9U8H/tMyWd+ml+OdMTecZu7XgD3Ir3qVWnWgqlN3T6nFKMovlkrM+le1FYXhTxf4Z8V2v2jQNYtbwHB8sOA4+o61ukbc561oSFFJ9Mk+lH1P0AoAWik74zz/KlG44VVJPrjgUAFHHesfxH4m8P+HLeS61zWbKzjUc7pBn8uteMeJv2hJNVu20r4Y+H7jWrgnb9skQiEe9JuwJXdke6atqNjpVqbrVLyCzt1BJeZwvH415JrHxyg1TUG0X4aaFd+Jr8MUabaVgj9yT1riLH4beKPFV4dZ+KPiK4vAW3JpkLkJGK9U0PT9P0awWz0i1isYFGAsSAZ+vvXNPFQi7LU7qeAqSV5aHJXfgTx54skFx8QfHR0y1PI0zS22gD0JrS0P4YfDLQ5BcW2ipeXC9Zbkl2PvzXSNhjls59TScDpXNPFSlsdtPAwju7lu2u7exUQ6bp1tax+iRgU99SuOuQPpVLmjPasXVk+p0KjBdC1JfXD9GqEzTsDmR/pmo/pR1qXJvqWoRWyBst8zM1Hb196BnBHb1ppaNflMiFuwzSKHCg80A9O1FADkd4zujJVs9PWtq0uVni67XHUVhnIGadBI1vMJV59a0pzcWY1aXOvMveJNEh1zRzZSsUnibzbO5X70Mo6Y+vStPwZrE2q6UY75RFqlo3kXcY6bx/EPYimROsyKyHGecis7UVbS9Wi8RWu5kAEN/Gv8Ueflb65r0aU+h41en9o2vFlg95pjTW+Eu7M+dCw68ckD61b0a/XVNPt76PH71fmH9x+4q0kqOqyRsHRhlfQiuYsWHh/wAXPprNt07VCZbYk8JL1YfjW5zHU0UgGOD97vS0AFFFFABRRRQACiiigAooooAKDRRQAUUUUAFFFFABRRRQAUUUd6ACig0UAFFFFABRRRQAckcCs3V9YtNMXDvvm7IOfzpfEk9xaaTLJattkHU+1cA5Z3MkrF5G5ZjVxjcic+Uk8VahdatZXCyPgYyqLxXmd/Yx6lptzp8vyiVCoPcN2NejHGckZB6iuO162+yam+MhW+bA75raK6HO29z0D4A+IW1nwMthdy7r7SW+yy5PJVeFNeh186/DXVo/C3xVhMmU0/XU8p/7qyj7ufrX0VtKnae5xmsJKzOmDugooFFSUFFFFABRSUp6UAIemM4rmrG+uJPiPqdgW/cRW6Mq+hIrpgMkD9fSvDtA+IOkXX7TWpaRHdKbea1EKTE/I0qjG365oA9wDBcNnHHJ9K+MPjLqWtfFr44HQfDyefHY5tbdc/IB/FIfoa98/aM+I9n4D8GXFlbzodavkMcEQbLIp6ua4/8AY28HtaeGrvxteQsb3UXKwM4+Ypn5j+dAHi2oeE/E3gTW7jwDfxbrvX0SJZYm+WRCwycV9jaX4Xs9C+GreF9NjEUcentGAF5Z9nJP41ynxJ0KPVPjB4Hv5IAzWjlnbHQeleo5PzMrZOe9AH5rSSXul3V7psdxdWqxzOlxEshCk5PUV6v+zd8KLnxpq8Gv6vHLF4esJRINwwblweAPYetfQnib4G/D/wAQeKz4i1Cymjmd980MT7Ulf1Ir0bTbG003T4tP0+2jtLaEBUijXAAoAnVUQJHGiogGECjGAO1cb4mbzNTckhiP0rsZnCRM3YDiuG1N9927HnNdOGXvNmNZ6HN+J/D1rrsccrSvaahb8293Hw6H0PqK4u+tbi7vho2vpHYa4ozDP0gvl+vQN7V6cSTnn6+4qjrGkWGtWDWOpRGWIcoejxnsVPY11SgpIwTseXw6hqWh3rWzeYrxnBhbpj2re/4SvT10me6kUxTRLkqf4j6Co9Xt5LGRNL8UNvtMbdP1hV+76LL/AImuC+IFrd6OY7OdQwkO5JFPySKehFfNZnw9hMXLnnGz7rf0ff8ArU9TDY+rSVk/68jZ+HHhm4+I3im5n1bUDb2cXzHL4z6KorpfHvwHtniaa2thNhdqzRfK+Pf1rA0KGWx0y0azkxIFDvtOCW+tdx4e+JerabKkV+wmiH8D9fzr2qdBUYqMFoun+Rxym5ttnz9qPw/8UeFbxrzQrq5haM/fgcxy8fzrsvAv7Rni/wAOzDTfF1iNVtY8KZCPLlQe5P3q+iINW8F+LolW6RILhufm+U5+tcf43+C9hqsM09rDFeK/TPDj6HvSlCLfZ+ew1KXqjrvAnxU8EeMYUXStYjinIBa3nbYwPoM9a6PxX4k0bwpoM+u69dpaWMC/M7H7x7BfU18aeLPhBqej3LS6ZJPA652o2UcfRqwLnxT4ns7jS9P8YQ3etabpkolWyumO2QjpuY9azlTlHctSTPo60+NnirxbOY/h78P7q8t/4b67fy0x681W1Cx+MmvSD+2fF9lo0OPngsY8MvtuFHhT46eD9esodNiVdACAKYAAsZ9gRXaQ31lOhmt7mKSNhkMp4NefiK8ovlij08JhITXNJ3PPbH4NeGPtf27Xr3Uteum5P2qYsh/Cu+0bS9M0a1Fpo+n29lAOixJj8DT2vbNRneWNU5tVLArDGcetcUqkpbs9KFKEPhVjTbauWcgd8k/pVeS/tVPL8+npWNcXEs2C8hPtUWAD0/OoLubyX1u5wJPzqwrKRlWDD2rmsc84FLHLJC2I2IxzjNAXOlwaKxotUnUfdEi9iKmXV128xYP1pjNPp+NNllSEbnIUVlyarIVPlpt96ozTSTtvlYt7UhXLk+oPMwWMlY89fWuR8P8AimPWPGeraRDgiw2EPnqe9bN/cC2066m3BdkDufbAryz9nvT7mT+2/E9wzKt7cMsZI+8Aa1hFOEpGNSb54xXU9/U7kByp9wKKg0yVZLNT0K8YxVis2bhzRxj0ooz7UgLulXHluYiOD09zWqBGoaOYbopAVcexrnSzLjb1WtuxnW4gXP3xXVRn0OPE0/tEXhG+NlqM/hi6kHnQjzLNyf8AWQnoo9xWj4v0b+3NAkt4fku4j51q4OCJF5A+ma474lWF8+nxa3pBK6lphM8AXq+PvIfqOK6vwD4ns/GHhi21y0PlO3y3EJ+9DKPvKfxr0ITUjyKlJwfkO8D64uvaEt0+1byFjBeJ0KyrwePSt015x4mkHgfxzD4mjVl0XWWW21FAPlil6I/t716KhDKrI2UcAow5BHrVmQ6iiigAooooAKKKKACiiigAooooAKKKKACiiigAooooAKKKKACiiigAooooAKKKKAIp4lntZLdwCGUgk15rLG0U0kLdUYivTskHpxnn6VxfjCzW3vxcLwk3860pvUzqLS5hcntWT4otvNsFuFHzxHk98VrnjjkGmuoeNomGQwIOa1MDy7xPavdaM7W2ftFq4urdh1DryK+gfhx4iTxV4J03WEcO7xiObB6SLw3614vcwfZb142b7hJx2I9K1v2ftWXRvF2q+EJmCW15m7sVB4z/ABAfjUVFpculLWx7rn2opAflzjHtRWJ0C0UhpaACgDJ/zxQKZInmRyLkq7IVUj3oA8L/AGkPjXZeGdOn8NeGrxLjWZkKTTIcrbL359a+a9Z8N6toXhnQfFFxJPHLqjvNHMpIZWB+9n3re8NfDzU/G3xc1bQraKQ20OpO2oXLjhI93Kk+p7V9feMfh34a8TeBofCN7blLO1jVbaRPvxbRwRQB8SeDdF1v4j+OLPS7i7udRurmQefNKxYxQg8n2FffuhaXa6Jo1ppNiojgtYljUD2HNcj8Jvhf4Z+HFtMujI9xd3HE13KPnYeg9BXdccYoArz2dvNew3boDND9xvSrIAGcUUUAJ6fTFHelooAp6vIVtcdMnH4Vxd6T9pb06V1muv8A6uMfU1yVwW8+QH14rtwy0Oeq9SKjPHvRR2rpMRLiG1u7R7G9gSe1l+/G4yDXlXxI8F6nDawrp0j32mwy/uom5e3H17ivVh709JCvynlT1Ht6VEoKSsNSaOA03Sbe50a3LMscqRgNJEcgH6d6pXul3kYHm26XcQB+ZR835V0HiDwZNJP/AGl4V1JtMvsEtA/zQzn0Ofu1yR8cX2gXY03xto8+lTk4W7hUtA3vurZVINcsjHkmruJHFAVIks5WicZ+R+ua3/D3jrXdClVHkeSEcbXO4fn2q1HHpGtWaT2kkV0rciWFulct4ilbQr+OGVRc2T8NM2BsPoamdBW02/Aca9viR7Fp3jfw54ihSDWLWKOQ8ZPI/Os/xN8LdF1u2eTSXhnSTnY+GH59q8ja60JyWtdUtknz90SZFbmjeI9f0QLcW10TbeqtuFc3I4/C/wBUdXNfdf5nDeOvgZJZyObNJLQl9xVhmP8AA9q4qzvvHfgO+LGSX7ED1cl4yK+sdC+JmnagqW2s2oZWGDIF3D8QelWtY8EeG/E0LSaTcQjcMshwyn8D0rCdOEl76t6bGkJyi7xf+Z4N4T+Mui30i2+vwNZSnhZo+Yz7n0r0+wurXUbVLjTLqC7iPUxvmuE8ffA2NS00dm0BGSJIBuU/UV5U+h+NfCF+95psk7wKf9ZASQPqtcNbLtOaB6NHMXe00fSuOD8pyPyFHGQeTXivhX40yrIbbxVYyEIcefCOfxFesaF4h0bXrdZtHvoZ9w/1e75x9RXnTpThuj1KdeFT4WaWAe1cj42vr7w9qtn4o/eT6Wv+jX8SjPlq38f4V17KwO3adwGT7V5z8VfiNoei6dPpNnt1C9uEMckY+aNQf73vSpxcpWSuOtJRjdux6DBLDNBFPBKrwzAPGydCp6VISOcc15L8JfFmoeDdEsbfxZaO/h/UWJtrsgk2pJ6N6LXsk9pGbZL6xnW5tJBuWRDkMDRUpuDFSqe0jfqVMYJ70EZ4oGNoPQUpxjJ6VmbGJ45kMXgzWWRcsLZlz6ZFQ/Daz+xeBdGt1UKotxIfqetWvGkayeDNWV8827Nx7Cm+BLiO48DaS8Zyq2yqTWn2DH/l58v1Oj0y6+zzYOSjHFbpxj5TnPINcxzjpitHTL7y1EEx4PRjWZsjUpSfSjgruHQ9KAOeaBhU9jOYJs/wng1XPWl7U4uzuJpNWZ0ON6DADDrXkPibW5vg14hu/E9rp8t14e1Rx9stk/5Yyf31HvXqGlXPy+Qcg9iah8W6Jb+IPD93o9xGGEyHazDID9j+FdsJ7SR5lSlvCRFoPibwX8VvCtxYWN7HcQ3cRWe1cgTQkjrj1HrWb8JdcvtO1C8+HfiSTOqaVzYysf8Aj6tv4SPUqODXkmjfDiw1eWW50fUZvDHjHST5MskLYjlA+4zD3qn4/wDEnjXQ5tKn8faVJba1pUytYeILJcxTR55STHY12U5qZwVaTpvXY+sAfqPYilrJ8Ja9p3ibRLbU9M1G2vY3iUyNC+cPjkVq+69KsyFopD1xS0AFFA5ooAKKKKACkpaKACikNLQAUUUCgAooooAKKKKACiiigAooooAKKKKAErN8RWP27TZEAG5RuU+laZoGM47HrTTsDVzy3qAe44NA7Vq+JrE2WqPgBY5fmWso1utUcrVjn/Ftqp2XKr3+bFcbr91caRc6Z4jsQFudOuFaQr1MWfmFemX0AurSWE9WHH1rhLiGOSOe0nTKODG1O10JOzPorS76DUtMtdRhYNFcwrIpHTJGcVZ579eteSfs4a5JNot/4SvpM3elS/u8nrGeRXrQPpz6mudqzOpO6FooopDCgZyADjPQ0UUAUdL0fS9K886bYxWz3MhkndRy7HqSe9XSf0/UUtIKAFoo7Ud6ACjtRRQAh6UtFFAGPr2RPH7iuZv023ZPbFddrUJkhEijOzr71z2owmWMOuMiuyhJWOeqjKopSCGx39KSuoxCjPHNFFAApYc5470l9DZ6haG11C1iurduqSKG/n0pR19qVfmYL69PrRa4XPFPi54T0nwJpn/CV+HNXvNHuPNASxRsxzk+xrx17nxd47vZhHBf37E/N5IIRT/KvV/ivbXnxE+MVh4Ksz/oljH5lwR/Dn71e93GiaV4V8L6boei2cdtCUGSqjc5HUk9a8nF4j2d1Hoeng8L7WUb9T4t1HwX4psJobKbS5luWQt5aE5Cjuan8PeI9e8H36R363H2bP7yGbJVx7e9fUvh9I7zxRrN3JGJBCqQICM4yOar+L/h/ofiK0e3mhVA4wDj/Vt65rChjIbydn+B018vnryar8TzvRtZ0TWo0azkMcjDcFPBJ9K2bG+1nTZlks7qQFOSQe30rj/B2mf8K++IZ8L+Ilja0uAWsLphgM3YZr1O70aF/mhxGzcgqcg/WvboqFaHPBnh1HOjNxmbXhj4rsFS21i389CcNIRyB9K6afS/Bvi9C9nNHDdMP4OD+XSvJtS0tzlXtwygY3p6VRjW6sJA9lcvkds4IrOVBxd1p6f5GkaqlobfxB+CaXSM32NJ1HIntxhx9RXh3iD4deIvD9082i3MpkVs7lJV1/DpX0P4b+JmsWES2+oL9qQYAD/eArtIdU8GeMYVW4EcF30wRhs/yrKWvxL5o0i7fC/vPjTWviN4+udOGiX+oTQiD5ZDs2tIPQmr3wf8M+H9Y1pr7xBqcI8ohlsnfmQ+pNfRnjX4M298ss0UEGoxScHPDgexFeE+LvhDfabcOmjtJEwOfLlyGGPQ1zPDXi1SZ0RxNpJ1Ff1PZ76zt72zbT7q2imtJE2LFtBTb2xXCS6H4y8Gs114H1FrvTixL6ZOc7B6LmvOtK8ZeNfBd01vfLLNCnyiGcErj2Nel+FPip4c1lhb30h0y5fkB/usfY15sqNSn0uexHEUa9nezMu3+M15bzG38SeF5bBxw7IpP5V0dj8VPBlyg3X7WzNjAl4rpJbWyv7XzpoLW8RlwDgNuHrXO3/w58FXv719Hjjkzn5az/dPdWNFTrx2kn6lrVPHfguTSrxG1y2/fQNGFz3IrG+AmrR3nhC40wSDzLO4bAz95CeDU0Hwu8DJdRyNpIKhwxDk/NXEaffReA/jXc2Ma+Vo97tAz91M9MVShBxcYmcpVISjKdrbHuxGeSKPrgilk25DLhkYAqwPBHrTfpXIdhdsr54Tsky0f8q14Jo503RsCPSubPNPhd4ZNyOQaBnR9OcGlxx61QsdSWb93N8jevar4I7fn2pjFDFGDqSDWxZXK3EWGbBB5Xufesbp1pUZkbev3vWrhNxM6lJTXmc78UtLu9PvY/HGg2rS3FuNup26j/Xwd2x6gVo6X4t03WPD0X7i01nSLpcBXG/YO6tnoRXTWd+snyTAbmG0gjhh6GvEPiJ4a174banceLvBdsb3w9cyb9S0oZPlE9XUV0r3veg7M4H7nu1FdGhqPgTT9P1F9b+GuuXfhbUeSbV2zayn0x2q7o3x01nwzcx6X8UfD8lqeiajZqWib3NQ+EfE2i+LNNW/0i5QqR+8gJ+eJvQite6gt7yza1vbaOe3YYKSruz+dJYqcXaSHLA05q8Geo+FvFXh3xVZLd6BrVrexkZO1xuHsRWyCOdysAO9fKGt/CxLa6Op+B9UuNC1AHeqI5EZP0rS8P8Axq8feCbqPT/iDoz6jp6jDX0Kkv8AWuunXhPZnBWw86XxLQ+nj2z39KK5zwJ448L+NNMF74d1OK62rl4t2JEPoRXR8446+lbGAUUgNLQAUUdqKACjtRRQAUUUUAFFFFABRRRQAUUUUAFFHeigAooooAKD3oo68etAGJ4xtBc6X5irmaDkY9K4gcqDXqJVZA0bdHBWvNtQg+z381t0CMcVrTZjUXUgzge9cr4mtWtr0SIg8qUbj7GuqPv1FUNctTdaa69WT5q0Mjg9G1OTwn8R9I8RK220vXFneeh3dCa+m+GUOp3RtgoR0INfMPiKxXUtGnsfuuVzH7OOQa9m+CHiVvEngG0MzZvLL/R7pe6svA/QVnURtSlodzRSUtZGoUUUUAFFFFABRRRQAUUd6KACiiigAP3Txu9qxtRsmiLTQjdGTyPQ1s0hxghuh61UZOLE1c5C4tY5xkfK/rWZPG8L7WH4+tdLqduILjbHwrc1m36LJASw5Heu2nUuc04mQaO9Lz1zRW5mB60M6oGd+BGpf8qBWT4wvxpnhDVb8nDJbPGmf7zDApN2QI5P9nfTTqviTxH4skXc97fNDE/cKh7V6h4ouPP1sQDpEAAB2ryzwh4+8MfDDwFpkV7OLnVp4vOFlb/M29+ucVz154u+Kvjh3h0XwumjWl4xVrybh0Q9x7183WjKqm+7/wCGPpsNONGavrZdO7PQ/hvI9xa6te+X8k12yg+u04rqeq4bG0nmsvwnpCaB4dtNJWZpPKX9456s5+8351qH0PFccmm9Dtgmoq+5w3xu8I/8JT4IleGINqGnfv7Yrwxx1UH6V5X4cuPE+maVa6v4V1g6vaSL++067PzxMOCAfzr6OHLBTjaflOfQ14dc6YdB8Y6xpLLiEyG4tdvHyn/69dNDEVKafKzkxOFp1Ze8ty54b+KWi3Ux03XLaXRb49VmHyE/WuyksbG+iE0csTbhlZoDkGvOtZ0nTtag2anarOcdSMEfjXP22g+IfDUpuvCOtTeX/wA+lw25foK9ihm6elVHjYjJ5R1ps9Ov9LljOdn2mMDnHUVlfY5I2VrWdotpyUPGayNA+LCwyrZeLtNk024U7fPVcxmu9tLjSdetFurKe3u4z/HERu/KvSj7KtrBnmSdSk7TRD4d8da7osoR2eWIN9yTkfhXoOn+MvC/iSH7Pq8McUrL1YcZ+ted3ejyID9nYTJj/Vt94fjWFNY+U37vfbyDqG+6KxqYd3ubQrp7HqPiv4X6fq9r5mmSQXMLDPlygMPwIrwT4g/BXyCWt45dPmJJ2kZQ/iOld5o3ifXtDZWt7pjEpzjPyt+FehaD8S9J1iP7NrlmgR/lLbePyrGSe0lf8zVW6aHyXaSeOPAjgRzTtADwOXjcV3Phj4x6fdIbfXrYWMw48xPun8K+htW8DeHddgMuj3MaFhkoOUx/u14x43+Cdu180MkEdlcv/q5oz8hHqRXn4uGGhTdSclFLe+h24bE14yUY6/kdVpOoWOqW63Gm3kV0pGQVYZA+leVftG6SRFZa6oLHPly4/h9KZr/w8v8AwLoH9teH9Xup9TRwJYYn+Xb6gVjyfEr+0tFuvDvi6wEqSrxOi7WVu2R3rzcDXp4iPtsO7xvbselXqqUXTqq0j0f4HeKh4h8LmwuiTe2PyHJ5K9jXf9K+d/2eZHtfiC8CljHNAwBLYJUdMV9EFSvyjdlf73XFGJgoVGjXCVHOkrh0pOtAI6flS9KwOkD7/pVmzvpoW2sN8Z7HtVaj6flQB0UU0cyBozn1FS8Y61zdtK8Eu9G+q1u2lzHdLuTgjqvvTGifkjkZ+lWLW8eGPyJFWWA8MrDOR6Gq/Tvk/wAqSmpNPQUoqS1PKPiJ8Kr3TdSk8cfDRzb3IfzLzTAflmHfAq/4C8V2/ivTXkVfI1K1Pl3lmww8TfSvS4ppIZBJESGB6CuI+IvgmSa+Tx34MVbXWbf5r+1j4S8jHUEetdHMqys9zj5Hh5Xj8LLvfIz9aNsbRSQzW8FzG/3o5FypFV9Nv4NT0+31C3G2OZfuHqjdwfxqx3rm2Z2J3RxuufC9Yb7/AISb4d6lLoetRneIFbEUh9MV6L8E/ikfFc03hjxNbnTPFdiMTW5GBcKP419apWUvkXAbsTg1ifFjw1cXsEHi7w9Itt4h0X9/DIgx58Q5ZGx14rroYhpqMtjgxODjJOUFqe9r06Y9qWsPwH4gTxV4R03Xo1CNcxDzkH8D4+YVuHFeieQFFFFABRR3ooAKKKKACiiigAooooAKKKKADvQaKKAEzRS0UAFFFFAB/jXH+OrcRXyXSr8si4OPWuwrL8T2rXekOFUFkO4fSqi7MmaujgeSMjoaXaGzu5BGCKRsbjjgUDg9a3OY43Wbc2eouFX5Qdy/Sj4Q6ovhn4ny6dI/l2OvJuTJ4EvpW54qtvNs1uFGWjPOO4rgPGEc66UmpWa5u9OmWeHHXjrSkrocXZn1NyN3opwaWsbwNrUXiXwjp2tQyK3nQjeAejdCK2BxXOdQtFFFABRRRQAUUUUAFJS0UAFFFFABQeeKKRmCKWPYZoAyNdOblV9qybs4t3HYjFW7qYzXDux+UnisvVJPlEQPPWu2nHZHPNlAcbfpR3pT1HvSd/pXSYhnau4g8V5b+0Bqlzdw6Z4D0pgNQ1eVXlx/yzjHOTXoXibXLDw3oNzruoybYbdCVT++3YV5F8J7HU9c17UfiHrylp7xilijf8s4/b2xXHjcQqVN9zrwdB1qiXQ6DwX4A0DwtILloRqmqH791ONwHsoPSu/037TcTNJK5MQ6J/CPoKzoInkdYI8nnrXRQQrBGI07Dn6181KTk7s+ohCMFaKHgZHzUH6UY96D7VJYmB+Fec/Fq0eLWdH1aNQAxNvIfbrXo7blXpyelcr8VLT7R4S85T81rMJM/pVw3M6nwnn7c8HOc80Ed+9KT833g4wMEUnTkmgZDf2treRGK7t4Zo2GCGXNcrN4PvNPuDdeFdVuNOm+95QY7CfStnxL4i0/w6sBvo3bzycbe1ZyePPD74YTTDHqtbU3Vh70DlrKjP3ali7pPxO1zRG+y+NNHZ4k4N3AOPxr0TQPEnhrxNaedp93b3IYcI5AYH6V5Dqnj/QgkifY5LxcZMci/KTXn2oagLrU1u9It20xn+7Fbt0/Kvaw2YVkv3kdDw8TgaN705H0yLSxu7i4h0u+ilktz+9TO4KfSs6801o3xJG0LHncvQ15V8Pta8TeBhNPJost3ZXh3T7jl/8AeNeueFvHvhfxGght72O3uuhtrk4P4ZrvpVqWIW+pw1KVWg9tB/h+51qyv4vsV42GPLI2MD3rqptesf7XhbWpJpBn5wD82KrW1haRXHmIpG7uPu59awdetJGvJbieN2HQMvUCvksfhVmOdLCVdadOKlbu3+dj1sPX9hg/bR0lJ2uepy6J4S8UQrNYXCxT7QowcfgRXmnxB+CiXIkeSxWcdRNAMOv4ViW6Xtmyy6feOAPmKhsHP1rs/DPxR1SxIttST7RGv3ixwwH1r6SNN0o8kVp2Zw3U9evc+eNf+HGvaPO11oV3MzxnKHPlyrjqK2PCHxF8e2RNrqWh3OrW8PErlCskY7ndX0d4j1bQNesoLqz039/Jz5uMFT7+tVr7wnrS6O8kFtE4njIdFOGZTXzOMzNVa/1XB0uea31tGPz/AEPUw9KVOHtakuVPbu/kcT4X8deE/EbLDY6glpcngwXB2nPcZPWuneN0x5i8HoR0P414H4p+EU9pdefpsk0U4csIJvlIJPY1naZ408feBbn7LeiW4tCfmS5G4f8AAWrvrZfOOsTWjmUZaTR9Fflmjt6GuB8I/FvwnrgS1u2fSr3uJB+7J+td/GyTxLLbyJcxMOJI2yv51wShKGkkejCrGavFid+OtS20zWs4kTp3FRnK8dRR2GORUFnSRsJIxInIYc06qGiPuhZN3KHpV+goDjOe46VNYymC4Eo4HQj1qGhuB0zTTsJpNWZz+saR/ZetSy2cYWwvT5wQdEk9vaoc5HPWuj1dlk0IGRgphk+Umuc6HtV1NWmY0lZOL6CHpnvXQWEoa1jLYZSNrg/xDvXP/d5rZ0VgbYq3Pr7VCNi38GLeXSTrnh88wQ3JuYPYSHOB7V6GP8iuU8LxbfELTKMGaEDPrtrqu5PrXs0neCPna6tUkvMWiiirMgpKWigAooooAKKKKACiiigAooooAKKKKACiiigAooFFABSFQw2N91gQaWj2oA841S1+yahNC3HzEj6VV4z610vju2+eC8Cjn5WrmsdR/KuiLujmkrMSSNZI3jccMuK4a5heGeW3kXoSrA+hrufxzzXP+L7c+al2q5DfK4FUiR37OWrDTtZ1bwXcSbQGNzZhj95T2Fe4Dke/evlvVLp9A8Q6R4wt+TYzLHMB/wA8ie9fTtldxXtpDeQsGinjEiEdMEVhNWZ0U5XRPR2oo7VBYUUUUABoHSiigAooooAKKO1FAB1Bx17VlatdcfZ4zz/ERVnUbr7PHiP75/SsT5t5BOSeSa2pQ6mc5dBrFY0LN90CsWZzLKZD3q5qcwJ8lc471Q712wjZXOeTAGnxIHYrnGTzTKoeLdQbR/B2qam2A8UBEZ9SeBVt2JPIfH09x8RviUPDdnIU8PaOwN4wPEjjtXpNtDDb28NtDGIoYUCIoGAAK5j4VaB/YXhKGecb7/USbi4duvJ6V19tD51wsYz/AIV8ri67q1Gz6nB0FSpq27NPSLfy4zO/U/dq+AP8aRRtRUAwAMClOPx71zHaBrI8aave6D4YutW07T31G4g5W3Xq30rXxxQM4+9gg5HcGmt9RNXW55p4K+MOl61fppOvabceHtRfHli5BEchPYE12PjlN3hHUEO3OwEc8EZ60zxv4S0HxhpzWOs2UZJ5jnjG14m7MCPevO01zVPD3h/U/A/iiY3F9b7Rpl2R/wAfcO7A/EVulGTTiczlOCcZ69mVuFVVHYDNA75qa/Xyr2SA87cY49qh54xzWZsjnfGvhdPE0Vuv2prZrckggZBzXIXfw3v7S2LrqMMo3AKD3zXqJ5U46elZPiS5Cf2faoy755gceoBranWnH3UzmrYelK8pLU5Oz+GipzeakcMASijNdFo+h+G9Iuvsdukct9gNh+SR6iuhcANgcjNeb/Eyx1ew1geIrDewwAWQZMf4elOM5VXaUiZwhQXNCJ6SJN0YGAyn727p9KxtZ8K+HNYm8y6tTZ3I/wBXdW4wVP0HWq/gnxCniDTneUqLuEATIO/vW+SSflbtnGOlZXlTfY3tCtHa6MLTW+Ifg29RrG6XxFoYYeamczInriuwsPiZ4Pv9ZfS5LqS1mGD/AKQm0fQ1QhnmhYtBIY2I6g4rP8Q6Ro+vw7NXsIppMfLcxIEdT+HWqpzgsZHGTXvxVr+Xn3OSvguai6UHZPW3+R6Dc2NndL59vtVX5WWM5B/Csy60a4wBJGk6FuWX72K8rTTPGHg9Jrzw3rLXljEN0kM7Z2r+NdF4U+MenyyRw+JNOn0uUgfvcHYx9Sa+lWMp16cuXSVtPU+fnhKuHmr7He6881ppsNrZyCORhnHsKd4d8fa9okgS5kM1uoHyvzx9atmO11e2jukkS4gdd0csZ4xWVcaRIqOYmWdc/dfg4r57hKhCWWJx+K75v8V/8juzWq44mz2sreh6RY+LPCPiuEQ6lDHBM4wGccf99VmeKPhfaalaN/ZskV3GRkQygMPwNeYS6dmUmEvbSA5wwrW0XxR4g0OQNDNK8YPXO5cV77hKntp+KONTjPXc4fxv8G44ZJGihfTJwcqzruR/xrg4z8Qfh7dPcWc07Wv3tu4vGfw7V9beH/iNo+tWy2uvWsQ3DG4jI/XpVjVfAWh6zbtcaHdxYfqhO9D7c9KynCEvjVvyNITnF3izwDwd8bNLvjHb+JLRrG56NNH8yt9fSvUdOvLHVLYXOlXkF5Ge0T5IHvXD/EL4MRPLLLPpr2svOJ4Fyh/CvKLvwr408J3ButBupSkfO+Fjn8VrgrZd1gejRzJrSZ9WaGgWOR9wXJ7mtD2yfpXzl4O+Pmo6cyaf4p01bpI8KZolw4PuK9v8JeMvC/imBW0XWInlI+aBziRfwrzp0Z090erSxFOp8LN7jt0opVDYPGMGk6j1FZG5leJRO+nwRwfc8/Mv+7WccZwOgrob5PMtZOxx0rnR1xQ3cm1mLWjoTBpnh6Ais6rGmSeXdpjvwaQzr/DUjJq1sFfdw6811/3cjv3rgdFm8vW4MEDa4B/Gu+b77fWvXw7vTR4OLjatIO1A6UUVscwUUUUAFFFFABRRRQAUUUUAFFFAoAKKKKACikxRQAtFFFABSH1PNLQOtAFPWLVLrS5oWGTjK/WvOirKxB4YHBFeo8LlsZrgfFFm1rqsnG1ZPmT+taU2ZVF1Mziq2oQfabKaBu4yD6VYPIpwPIrUxPOb60juLSewuMFJEZGX37frXoX7NviCa+8IS+H7599/o8ph+bqydjXL+JLX7NfmZVyjnIHoaxfCmpnwr8WNP1RpCun6oPs046KG/vGlNXRVN2Z9K9MeoPSlpCckndleoPqKWuc6Qoo70UAFFFBoAKDRRQAnamyyLGhkbgKM08dazdclxGIe7Hn3qoq7E3ZGZcStcTtK3fpUZO1TIT0FKe1QX7bbVj3rrS1sYNmXM2+Zn9aZQKDmukxFj5Ncz8YVZvh3qhJ+UeXk9sbhXTJ96s/xxpjap4K1jTo8lpbdmHoMDNTNXTHF6ox9PdZdMtZIyDGYl2AemK09Fx9sByc4ryj4TeKJG8NW8Nw28W5MD56qQa9S0qZVuY5EYFZB+lfI1E1Jn2FJpwTR0BzScUDoTuo61BqBoopDQAvbbXKfE3wqnibQ43h8tNW05vtFjKezDnb9Diur+lAO0jvjpVRk4u6JlFSVmea+H4rLxroR1OxT7HrNuxivrRuolHB49DWJd28tpObe5jMUy8FG710fjfw3qml+I/8AhOvB64vUX/iYWC8LdoOpA/vVn638QPAWvaOtzcamLDUUHMMqEPGw6qa0cb6x2Zip8uk3Z/mY78YyQvv2ArkNJvo/EXj6a4VP9D0xDHGR90ueprB8W+PftsUum6Osixudplx8zn+6tdX4B0f+xdCSFkIkuP3kgPbNacns4c0t+hj7VVZqMdludCDlvm4NBEbIY5AJEKlSpHBB604+tJ0HasDqPNdY0+TwXr8Os6dk6fM+2RfQE8ivR4JIri2iuIHDI6hlIPY+tUvElg+qaJc2MQQu6HYG6A145BqmuaOz2sVxcwqj7SwBKlh2rpUfbRvfVHFKaw0npoz3Pr2wMcHtWbq2vaXpMRa7uo94GfLU5Y/SvI5vEnia+/cvezsx6Kq8H2qzD4P8QXGjS69qn+h2SHCyTHmVuwUetUsMo/E7Eyxrl8ETS8Y+Pb3xFBHoelW7W9m53FE/1kx7bq9AsbO31Dw/a2ur2MM4WJVkR1AOfrWZ4F8O2mlaLBNcWu/UJz5jSMPuA9FrpySz+pHYCs6s4/DBbGtClPWdR3b6GBc+G9StoIl8L+JZ9Pa3O6G1mP7on0zV22+JeueH5UtvHGiyGLgC+tF3L9TWsLK4lXcttIV+lSyQXnkNFLZ+bDjmORcqa1w2OqYfSOxliMupV/U6DR9b8P8AiayWTTb+3uweqk4cfWpJ9GdAxtpNo/uHpXlmteC7GSY3WizS6NekZ3RkhM/Six8ceNvCTR2evWY1exHW5j+9j1r26GZ0quk9GeHiMtrUdY6na32nkSf6TGYSOA4HFP0/U9d0U+dZ3Tuo5BQ5P5Va8M+NvDHiiMQ2d8kc38cE/DfTmtW50aDcWtT9nfH3c5U12eyjNXgzkVWUdJHReGfitFIgt9ct1kyPmbGT+IrfuPD3hLxXCbjS7mOGZhuIjPP4ivI9S01o8yXFtj/psg4qtaf2hZN9psbtzt6EHH6VyyoSg7rT0/yOhVYzRsePPg6jRvJdaUtyP+fi2GGH1FeKa78Nda0e4a68P3LMVOTyUlT8B1r6I8NfFLULELb6xEblOmX+9XYrJ4M8ZQ790VteMOx2tWcrP41fzRpG61iz5V8L/GHxl4ZuUsNche/gTjZcja4Hse9eyeCPir4R8TfuY7v7Bd/xQXBxz7GtPxx8JPtdq2beLVbc9OAJAPY14b4o+EzQuw0mV7ZwcC3mypB+tclTAQnrTf8AXodtHMKlPSX4n02MbQwZWRxwynOawtTgaGXcOUY9a+a9C8Y/EL4ezm2lae4tg3+puMsm3616z4P+NnhfxCsdlr0f9kzkZVzzGx9q8yrhakOh6tLG06lujOyOMEelKjeXIj56MPxp2xJoVudPnS7tX5EsbBuPwqM916H3rlOo3LSZRrCSMuA0kZGK9LyWye1eRLcbZoGXlQV/MV61C263hbP34wf0r08I/csePj1+9v5DxRRQa6jhCg0UUAAooooAKKKKACiiigAooooAKKKKACiiigAoooNABRRRQAhrE8Z2f2jTRcKpLQHP4d62+9NlRZInjflXGMU07MTV0eYDnntQOlWNRt2t72a3YEFH49xVc8nd+VdCOVqxQ162NzYMUXLp8w+led+K7H+0tBuIIyVmixNCR13LzxXqbfMdpHB6/SuL1e1+yX8sLDKFsj6UAerfBzxL/wAJR4Asb5yDcQr5NwvdXHHNdhXz78EtT/4Rv4l3vh2aTFhqq+dACeN/cCvoJlwxVqwkrM6YO6CigdKKkoKKKKAA0UUUABrD1d994V9BW53HpXP6pxfvitaPxET2K4PFVtS4tf8AgVWT396gvl3W7Adq6Y7mL2Mg+1Jnil7fzpBXQZCj7wqwFEnyncVdSjAfxA8VWqdCxjyvWhiPm6xtn8M/EnXvDdwAI5pDNb+6mvSfCd8wjNnI+WU5jb1HpXOftLaPPZ3+jeNbNSoglEF2VH8PrT9NvAJLe+gb5SAw9lr5zH0uSpfufSZdV5qVux7Fayie2Vgeg5qY5xWHoV6qlGzmKVQR7VuHGTtOQa889NBQKSg4oAWik4ooAU5DK68EH868R+Lvwl1zxR41fV9DjsYrR4R5i4wWk7mvbh1rF8b69/wi/hW51r7FPfCDGIIRlmJrWlOUJe7uY16cKkLT2PnPwR4Z0zStdu9N8UGWHxFC3+iQTDEMi/3gfWu/2SEFRG5KdSF4rk/iF4t8VePdMjiHgGW1ZSGtbjyiJovfPvUtr4w+LVhYW8UfhaB4IECsz25LtjuT3rpqU5Ts76+px0a0Ka5Unb0OjJUAZbk9u9AI4689K5+T4jeILhNupfD4sw6yW0RRs1Rbxbrz3WLTwbfgDn5xWXsZ/wBM3WKp9zri6rG7swCoCWOcYrJ8HWX9vWV1LBp8c9q9wSjOMDjvmsTU5viDrmlT2q+F1tLOQYZ8fvM+grS8PfDfxx/ZMWlX3iI6Xp4GVhh+9z7+tP2fLHWSIdZyl7sW0b2oN4L8JobrVJrWW+6x2dsAzMfTiuelOt+M9Vi1bWbY2Wk23Njpw4AP95h612nhj4a+F9Axcwxy31+etzdHcwPtXTwadZwy+Z5e9+7NWbmo/D97NVTlJ+/ouy/zOX03Sry8P+r8tMD5j2rodL0i1tFO5fMf+8a0zjAGBj0FBrK5vYQDaNq4C+mKV+fQjtxRRSAguLa3nUrLCrj1xzWPe+GraZGWNsg9EblfpW9RTuDR474q+HFnNI00KS2FwOksBwCaz9P1j4g+CYfmddasF4w/zMBXuDIrIYmXcufukVmXmgWlwG8tjCWPIHSuqjjKlJ3izkrYGlVWqOY8L/FLw3rW22u3bTbtgMxXAwufautm0uzvYxNbyqMjIeE5BriPFPw5s9QRvOtVYjpKgw1cZFaeOvA04l0a+a8ss8wygkAemK9rD5tGWlRHh4jKZ0/ep6nqV3pN1FG+6JbiLqWHWs0W7RsslnK6MOQGOD+FZXhj4x6NeXC2fiG3k026B2swHyk/Su+VdL1m2F3aSRXEX8LwsCwH0HSvRiqVbWDPOcqlN2khvh34ha5pTiG6LSQg/dk5GPau8svEvg/xZb+VqcEUEzjA39fwNea3ukzAboSssYOcMOcVkXFjH5reUz28g6K3ANYVMO9/+HNoVk0em+JPhfFdW7SaTJFd2zj/AFEuGyPY14Z42+EVvFM3kxS6TcIThWXMTfjXdaJ4t8SaDOkcczPCP4SdykV6Ho/xC0HW4Psmv2ka54ywBX8qybltJX/M1SXR2/I+TbcfED4f3SzWE9wbXqTES0R+ortvDPxvtJwsHiewEDsdv2mAYXPuOtfQerfD7SdUtWm0G8RQwyItwZD+HavGviD8IrcMWvdNayOSfPtxlW+oFctTCUq3w7nTSxdWj6fgdlpOrafrGntc6Vew3aoM/Iw4/CvaNHkEukWcuc7ol/lXwnL4R8XeErg6l4dunkgzyISRx7jvXoHgD9pLWdDWPTfFeki8s4jtEkQ2SJ9Qa56eHlQbUjaviVXs+p9bZGaWuO8D/Ejwd4ygRtH1qASnk28x2Pn0wetdkQ2eh2/pWpzjaWg0CgAooooAKKKKACkFLRQAUUUUAFFBooAKKKKACiiigAooooATFHT1paKAOW8b2uXjvVXjG165ZeUBr0nUbZbuyltmGTIpAPoa86miaKVomHKHbW0HcwqRtqMrF8V2yvaR3AGXQ7Tj0rZHvTZYxNE0RAO8Ec1ZmeU+LluLaGz1yy4utLmEoYd1zyPyr6W8K6xF4g8OWOr27B0uIgxx64rwO+g+ea0mHyElNp7g9a6T9m7WpLWXVPBN3IUktXM1mD3jPaoqI0py6Htn8vWikXO0EjFLWJuFFFFABRRRQAVia0m27Leo4rbrN12EtCJv7p5rSk7SJmroyf50jfMjA96U8e9HU4rpMTEkjMcrIx5/pTO2KvatD0mUHng1RH3c10J3Ri1YTpUsR6j1qIc05DtYGmBm+NdGt/EHhPUdHuMnz4W2ezAcGvB/h5dTSaI+k3YP2nT5WhkY9SAeK+khjcH79h618+eMbEeGfi7JP9211cYdeihxXnZhS56fMuh6GXVeSrbueg+FLkzWBtz96Fv0rr9GuhKphdvmHSvOvC1wYtVKnhX4IrsBuSTchAwa+eZ9ImdL/wAB/CkqKzuBcwhh98damwOMUFCdqWjFFIA7elB9GUEdwRwaKDzQApeTgbgPoKVpZd33vlPbHFMpR92mBDcWsU2DtUH2FZ89hOpbYQ4HIIGCK1fwpe3HNIDnZGuI8K+5ePSoiScEnNdMyq33lXHTpVaXT7WRiQpQ+tArGH1Pej2zxWlLpRydkhP1qu2nXKnhQaBWKn0pePpUrW1wp5jb8qa0Mwx+5c/hQMjpcd+tTLa3EjcRsPqKnh0yRsGQke1AiiDmpI4ZW/1cTNW3BZW8Sj5NxqxxjCgIPagdjEXTrphyoA+tO/suYDllFbPTv+lHBPp+FAWRjNplxgYIJ+tU7zS2kXbLah17nHNdLntilVuaYWPIPFfwx0PXRJIYjbTn+NRg153deA/HPg6drrwxeTXFuhy6o/b6d6+oHjV/vKv5VXlsYWP7slGx1AreliKlN6M5q2EpVVqj5+8OfGma2lOn+L9La2dfl87G0/XFenaPq2geJbNJLG+guQw6bgHA+lWvFvgPRdegMepaZDck/wDLVRtdfxryDxD8H9c0Sdr3wfqLkId6Qk7GA9M969jD5v0qf18zxMTlDV5QPU59EmjD/YyAvdZD1/GsO9sY0YrcRPbzZ+Vh0/OvP9G+KnijwzeJp/jLTWeLONzrtI+nrXqPhrxn4Y8TxL9mvYt7/wDLGf5WB9BXqQqUa60Z5coVaL1K2m6trmgzJJZ3MjIeW2HivQPD3xTiuEFnrlqsmcAtt4x7iuXvNF3bpLVmt2JyEY5B+lYupWEygreQmPPSSMfzNTUw39f8EuFdHrl94Y8K+Jo/tOlXSW0p6CM8Z91rzPx78J2fe2oaXHcx5z9pt1w/41lWLahp6rNp92+Qc8Pg8V23hj4rX0B8jV4hPGBg5XDf/Xrn96Om/kzZOL1R86a98M9RsLp7nQ7yUsh3J8xSWP8AGtvwb8dviB4Glj0/W1k1S1QYKXKkP+DmvdvHmteG9W0uG60e3Rb2RvnfZjaPSuA1LTbHUoTDqFnFcJ0O4fMB7Gj6upq60Ye1cdGd74f/AGh/h9qWitqGoXU2m3EY+e2ZNzH6etem+F9d03xL4ftdd0hzLZXS7o2Ixx7+lfId58G7TUr4XGm3jWsR7SDO0exq7quseK/grJpy+H9Vnv7CYYmhljzED7eleLPMMNHFLCc/v9l0O6NCo6XtbaH2D36/Sgn8AOprwz4eftKeFNceKx8RQvpF5wu8fNGT9e1e16ZfWWp2wutNvLe8gxkPC4YV2mJZopOO3Pr7UUALRR2oFACdKWkpaACiiigBMUUtFABRRRQAUUUUAHeiiigBO/pXIeM7HybpbqNdqSH5vrXYVT1m0W+057c/exlT71UXZkzV0edEUDqKVwUJVxhlOCKTHetzmOc8XWqpNHeKuVYYP1rjri+uPDfjHRvFVtwiyCG6Pqh4Ga9L1KAXVlLCR2yPY15/rNj/AGhpd1YyZXzkKoPR+1DVwTsz6UtriK6t4rqJt0cyB1I6YNTV5n+zt4gOseCV0u5c/btKc27oTzxxmvTDwa52rM6k7oKKKKQwooooADTJoxLC0bdGHNPo9KLgcw6mOVoj1U4zSd609bt8YuE/4FWYOVHvXXF3VzBqzBlV1KNyDWLcxtDIVP3c8Vtd6hvIRNFtA+btWkJWIkrmP0+lHfrSkMpKtwRTa3MywnK9eBXlnx40iS40OS9hTfc2pWeI9wAcmvUYm5OO1Yvi+1+0Wy7hmORTG/uDUSipJxZdOTUk0eXeH9SW9sbHUomA81Qzex716Ih3IjjkFQc1474UX7Bd6n4fm+WS1nZ417+WeleqeH5Wm0uE9MZFfKVock3HsfWUZ88FI2dNuDBcBs/Ke1buQ3I6GuZHUexrc0yYTW+P4lrI2RaoNHp6UdqBgPrQfpRRmgAoNFBoABQKKD1oAQ9MUtIcZzS/SgA70Dg5o7UUAIcnrSg47UUHp1pgGaB1oXNJ3NIA70tFIaAFH1pPxo/ClPTigAo7UlL6UAFHvR3xSUAKO9Nkijdfnj/Edad3NHtTA53xH4S0vWbZ4dRtILuNhxvX5l+hrxvxL8FFFy114Y1CS1uI+VhkOB+DV9Dg85rN1i2BT7SmcjqBWkKs4fCzGrQhU+JHzZB4y8e+A7hbXXrKe7tFwC0wO38Gr0nwn8TvDfiFI45JBYzv/BN9wn612V1Hb3lv5F9bxXVuwxtlUN/OvMvGHwb0XUne70O4fSrh+fKJyjfj2r1cPm046SPGxOUResDv7nSbO5PnxybGYfK8XKGsq+025SPEkSXCDoyj5h9a8eJ+JPw7uFx9omsk7DMkWPc9q7nwp8ZtB1JooNXhOnzn5TIP9Wxr2KeKo1lroePPD1aL0NRIJF3fZrgHB5jIxU1teRtMkd3G0IJ+Y9q6TytL1aJby0kjuFb7ssJGKhi0/wCxSyPKovI3+Xbj5h+FY4+NWlh5zoJydtEt/lfqisPVhKoo1NF3Z0Ph+xj1i6ht7CWJonHzFTnaK2vFfw5i1S18u3uUcIP9XMgKk/WvLrhRZXvmaNdS2E/XGSMH0xXV6D8UNc01Vh12zW9gXrMg+YfhXymQ5HDBwWKs3OV3eSs15W1s+/c9fG411W6d9F22PLviB8FTCXuI7RrCXna8a74iff0rz+xi+Ivw8uRe6RqNykYIYmFi8ZHoVr7W8PeLvDviSHy4byMuRzBMBn8jVXxB4D0PVI8xxG2Z/wCJBlT+HSvo7wfxKzOH3ls7nh/w8/ajRmjsfG2kNHzta8tufxYdq+gvCvizw74ptEufD2rWt8rDJCuNy/UV4T8RPgZHLHLMlkGYg/vrYc/ivSvGp/A/jDwddrd6BeTARndmBirg+69KmVFpXjqhqavZ6H3scKeetIPw/CvkPwB+0l4o0SQWHjCw/tOCNtryBdsyj6d6+iPAnxS8E+M40/snWIY7lhk205CSD8KyLO0opM+oI/kaOOuDigBaKT+dHagBaKSigBaKKKACiiigAooooAKSloFAHE+LrL7JqImVcxzcg+hrEI7DrXoWu2X2/S5Yl++nzJ9a8+bIbldrE4YehraDujnqKzE+lcj4ktfs2omUKfLcBlx2auuwOR6VneIrX7RpxkTl4uR9Ksg43wHqn/CI/FaC4kcpZayojkHYP2NfSnHIHfke9fLHjK1e90GSS3B+1WrC4hI65XnFe+fCfxJD4q8DWGpq+JVjEcw9HHUVnURtTkdX2pKWisjUDQKKKACiiigBkqLJEyMM5rnbiNoZ2jYYx0+ldIRmqGsW+6MXC8kda0pys7ETWhjijvRzjrwTR34rpMinqFv5i+aq4YVmcD61visvUoPLnDr91q1hLoRJdSCL73PAqLVovM0yZfQZWn7ueanZdylD0YYqyEz5++IEbaP4307xGF/0e7T7PcH37V3PhC4DLNbq24DDKfQVT+KOhnVvDGoWHSeEmWDHXK81zfwo1v7Vp1rcSOxnjPkTqexHFeHmlK0lPue/ltW6dNnqH0qxp1x9nuVP8LdardsHg9fwobleteSeqdP79jyKO9VNJuPtEHlufnQdParY5z7UFCd6XrQKMUABFAoooAQ0vSg0c0AAoo+U0negBaDQaB0oASgdaWkHSgAPtSjtRRQAd+KDmgUgoAXpRSH2paAEFKO9FBoAKO1B6UUAJS0UCgA4BxQy7srjII5FFA649aAOduovKndR0z8oqL9cfmK1NchxtlC+1ZlAhONrbgJVYYKuMg/ga82+KfgPwzdael7b2S6fdy3CQs6D5F3fxH0r0odcetY/jW0F94T1OFSRJHEZI/8AeHStaU3CS1Ma9KNSLujx/Wfhz8UPhift2mvPfaa2JI57Ul1wRn5hWp4R+NcLSLaeJrRkk+750YIOfcGvqn4dap/bPgHRrvCPvtkjkBGVyowa4z4sfBXwn42spGtLOLSdXLbluoVxn6jpXu0606fwvQ+anRhPdHMaffaD4ktvNsbm2uv9xhkfXvUN3o00YY2s4kj6eVJ2+leX+MPgT8QvAVx/a3ha5l1S2i+YtasRIPXIPBqt4d+MGraXMLPxZp/mGM4ZtpSUH3zXfTxsJaTVjklhZRd4O53dzYrHLveN7ObplSRz68V0Hh/xv4o8PIqmcajaj+B+f1pnhvxN4a8UWoFnewzOwy0MhAZfzqa80JMk2MjRDujfdNaSw8Jq8SI15RdpHofhn4naDqjCG9Y2F0cZWT7v4Vu6poOh67bmWSCB89JYjz9eK8Fv9PKkfbrXbg8SJVjQdX1zRHMulahI0ef9WxzXHPDyg7xOqNaM1Y6bxx8FbXUoXkhjhuVxwAoV8fhXgPjD4R6xot+bjSPOjePlUYlGX8RX0r4f+LEbBYdftTE/TzE4x712Grap4e1Dw9c3bSWt7CI84ONxPas223aauaLT4WfJHhH42fEj4fyR2GtK+qWgOPLuQcqPY17/APDv49eA/FLJa3N1/ZN9IBuiueFLeimvPtQsdP1PfHe2sM8OTgFegryj4n+C9G0W1XVtPumieSTYlu3T8Mc06mGcVdPQUayloz7l03VNN1IzLYahb3TQnEixODtq2DwDXw5+zL4tXwn8VLWG8uZUstUHkStI5YFu3619yONrHJz6GuY1DIoo2/7VFABRRRQAUUUUAFFFFABQaKKAEPLZ5wetcV4u08WmoGdBiKbn6Gu1qlrdnHf6a8JGZBynsaqLsyZq6PO+wJ//AF0h24II+VuDTnBVyHUgqcEehpMZ+Xsa3OY4rUofseoSJtyuflX1Bqf4BamPDvjnUfCk0gNpe/6RajoNx5OK0vFdr5sKXQGGU7Wx6VwPipm0uew8TW2RNpk6k7epjzzSkrocXZn1YDk4HXPNHes/w7q1vrmgWer2zAx3EQfj1xWh3OOlc51BRRRQAUUUUABpsiB42j7EU6gUAczKhjkaMjo2KbVzWY9t9uHRhVPvXYndGDVmFR3EYlhKflUlA4H6UxGEV2nkcg1OvKg+lLqSeXc5H3WpsX3c10XujFnN+IoVh1NXAyJFyc/rXg+p7/BfxKkjlYw6ZqLb4j/DvPWvofxRAz2SSjko3J9q8s+LHhs+IvC8kcKB721Hm257+4rHE0va02jqw9RwkpI6/QtS+3W6q2BKnXn7y9iK0iuG9q8U+F/iie7tkt7o+TqVn8u0n74HUV63o2pRahDxmOb+JD/Svl6lNwlZn01KpGpFSRq2kzQTiYHOThh7Vvq6yKrDoa5o+uCB0xWnpF0oP2eQ8fw1mao1P0pKX+dA4oGJQaU+1HWgAo70Dikz3oAUCjvRS0AJ3pO9KeaO1ABSClo7UAGKO9Ao7mgA4pB1xSmk7Y70AKOKMUUUAFKOtJR70AB5oFKaSgA70GkooAWgfypO9KcYoAgv4vNs2HOeornwcjp3rpz1IPQiucuE8u4dR60CZHnrSrGsn7mRQyOCGHrSD3/GlU7Wzz7UCNH9mq/b/hG9W8OMoEml3rKF7hXJIr1Xr34FeHfDi7TRvjZc2+fLt9ctfM/7aJwK9xP3iPQ17NKXNBM+drQ5KjiHcE9q5Dx58N/BvjS3Zdb0eEzEYFzEu2Rfyrr6OuQOTWhmfI3jv9m7xN4fuG1bwTqL6lACWEG4rMB7HpXJaT8SvF/hG+Gk+J7GWVE6pcIQ4+jHivuXJBO1iuO9Yfi7wj4c8WWLWuv6Rb3g248wqN6+4NXCpKDvFkyhGStJHhfhb4geF/EMQjt7xbW5YDdDOeD+NbF5oltKhaNzbseQ0ZyrVzXxB/Zjlj3XvgbUshSWW0uDzn2avMoPEXxG+HOqNYa3ZXAgiO0RXKlo/fD9K7qeOT0qI5J4R7wZ6vqtlNaRg6jCksb/ACJKo6U21gW2jZIZJdp52luK5/R/idoPiTy4JHFhOfvJK2VLeoPSukA3RBkYSA/xqcg1veE3zRISnFe8A6exPOO9eMfF/WGvfEi6bA48i1HzL716x4i1SPR9CvNQkx+6jIVfViK+cLmeS4kmupWLyOTIc+pPSubFS0UUb0I63Zo+C9Us9B8YaVrV9Zi9t7a4DSQn+7nqPpX6JaHqllrWi2mrWEnmW11EssbZ7EdK+Sfht8NdK1HwFJJrEJa/1FS8MneLI4Ar3D9mT7XB8O5dGvmzNpV5Jbg56qOlfPYPNKGLrVKNN6w/HzXlc9Grhp04xlLZnqW5fU/lRSeY3v8AlRXpcrMfdHUUUUEhRRRQAUUUUAFFFFABQPvg0UUAcV4xsRbX32uNSYpeuOm6sL1r0bVrMXunyW/HIyvsa87ljeKR45FIZTg1tB3Rz1I2ZFPEs9tJG/IddtcFf2kc0dxp9wpKMDGxPpXoIHOM1zPiy0ZLkXEeNkg+atCDQ/Zl15ltdR8HXbbrjTZCUz1KHpivZhxx3r5ei1H/AIRTx9o/ieFtsMrC1uyOhJ6Zr6fhkWaKOeNgySqHH41hNWZ0U3dD6KKKgsKKKKACiiigDM11P3UT8ZB61ld81t6yu6zPswrExgV00n7plPcDR3oNA5FaEFTVY90AZeqmqUR4K/jWpcqGgZfashGw31NawehnJahexCezlj/vKcfWuJIZGwCAynvXeD3+7muQ1yD7PqUqgDa3zD8a0Q4PoeF/F3wteaJqQ8W+HUYR+YHuFHSNvXHoa6DwT4mi1q2S4t5hFexAeZET39a9DuIY5rdoJo1licYZW6MPQ14f4/8ACN/4Q1Qa54f3/wBnMd7MOsJ9D7V5uNwan70T0cLinSdnse6aPrEV+uxyI5+hU/xVpklW44cdG9K8Y8E+MrbXIViZkttSUfdLY3/7Qr0vRda8wiC+YLKvAbtXgyhKLsz3YTjNXidnpd4JcRSnDjv61fP5j1rmQcYKnB67h3rSstQKKI5vudmqDQ0/WlHSkUhl3KQVPcUo9KBgeRRRjijoKAD3ozRg0UAHagc0lL34oAKBQKO9ABRRSUALSGlooAKKBzSd6AFo7UUYoABRRRQAUdqKKACgdaMUdsUAA6+tYmrpsvC/ZhwK2/pWbrqfu45T6mgGZfY+tHLD0NIPfrQaCTl/HVz/AGRqHh7xRbqXOnX6LPjg+UTzmvou3lWeCO5jbKTIJF+hGa8J8W6cureGNQ0/jfNCQhH94c/0r0D4D66+vfDHTJ5HDXFspt5hnJBU4H8q9LByvBrseRmELTUu53VFHp70V1nAFA65oooATAwao61pOl61ZNZaxp9vfQEYKyoG/Kr9H6UAfPfxG/Zk0TURJe+Dbo6ddn5xby/NGfYeleJazpPxO+GF2yajb3P2SLo4QyxN+PavvBhlQORz+dRXdtDd27W93DFcwNw0cyhlI+hpqTWqE0nufn/428dTeJtDtbeO2NuxbdcbWyGrlYNn2iHzo8orBmQH7wB6V9j/ABI/Z58HeI/NvNDEmi6lgsvlf6tj6begrw3wB8CfF2veLZNI1iwl0zTrWUi5u2H+sUdNnrmicnPWQ4pR2H6r8aZotJS10HSFtJI4tiM5zs46AetfQv7L2n6jZfC6O81SORbzU7h7phNw2G6E1keDf2cfA/h3W01K5mudTMT74opj8oPuO9e0KiKgWNVRVACgDgD0HpXDg8uw2Dv7GNr7vVt/ebVcRUrW53sLuP8Ak0Uc+35UV2WRhZi0UUUxhRRRQAUUUUAFFFFABRRR3oASuR8a2HlXEd5F9yTh/auvqvqNol9Yy28oGWB2+xpxdmTJXR5tjHHbPWqmqWwurGWIj5sZWr00TQyNDJnKEg/hTBzgnrmug5jzHXrD7dpN1p7R/vCpMfs4716v+z74kfxD4Dggkb/S7AmCRWPzccc1xOuWzWuos/8AC/I9qyvhrqw8I/Fn7KzGOx1sdvuh/Spmroum7M+kh05GDQOlK2A23PHbFArA6AooooAKKKKAKuq/NYuvTmsAccVvawcWD/WsIdK6KXwmU9wzRQfaj61qQBGVI9qw3+WQ+xrcFYk+RO/1NaU+pEyVSHGfSsTxTbq0KXSj5gcH6VqI2CO1LeQrc2jxeo4+taEp6nFd6ZLHFNC1vNGssTgq6MMgg091dGZWHKnbR0qjZHifxC+G11pV0+ueG97WiNuaKPmSM/7PqKZ4M8eLOf7P16TyZB8vnEYA+vvXt44P+yeCPWvOfiN8MbPW3m1PRkitr8jLxZwkn+BrgxODjUV0jooYiVJ6HXaLrnkJHHO/2iAjcrDsK6a2mju4zJDIHTsfSvmLRfEmteEtSbTNXtpXt14aJ87kHqPUV614b16G6gS60a8BQfeiz82fcV4VWhKnvse7QxMKq03PTbe4lhI8uQ4/unpWrb6hDJgSDY397tXHaZr1vdER3Y8mT17E1qja0YYNuHbb0rA6LnUDnlWDqf4u1B64rn4LiaHG1jj0rQtdTVh+/XB9RSKuXzS0yKaGQZjkB9jTz1oASjNL9KOO/wCVAB7UnelHWkHWgBaKKKACjNHSgn0oADRQPeigAOM0HGKDQDQADFFFFAB3NIKWjvQAUdqKKAEHNV9Uj82yZVPTmrPPahlDKQ3GQRQBzPHaildfLdkPYkUlBIK2xuQCO/uKpfs/3TaL8QfFHhPdthuiL60U9h3A/Gro6c84rnNYf+w/iP4W8VRsyA3Asbth02NzzXThJWqW7nHjoc1K/Y+h1JwCRgnrS0Myscqcq4BFKK9Q8UKKKKACiiigApMClo70AA9aGZ9uN2eeD2ooHf3oASl70UUAFFFFABRRRQAUUUUAFFFFABRQOlFAAaKKKACk75wc0tFAHJ+N7Ly3W9hXCucP7GuaPX8O1ek6larfWEtq38Y4Poa84mjkhmkgYcxttNbQehhUjrcyfEluLjTyyKd8ZyT7elec+MreR9JW9tVP2qxkE6Y68dhXrO1SGD/dYYNcRqFr9l1CS3Zd4OcA9CDVmezPZPhpr0XiXwVp+pxuDIUCyc8hgOa6WvBf2fNY/sbxZqfg25ciKUma0z3B9K95Gc81hJWZ0xd0LRQaKkoKO1FFAFHXG22gHqRWLWtrzfLGmR61k966aS90xnuAo+lFFaEijGeaxbrIuHHvWzWNdnNw/wBa0p7kTIqdGwQ0yitSDD8R2ohn+0xjKydcdjWSORmuxuFWe2NtJjaRy3oa5O7tns5mhm45+VuxoNIvQiPtn601uSOOaceOOppKZZheMPCWkeKbLyryIJcoP3Vwo+Zfr614drmieJfAut+fJuERb93cx/cce9fR/b1/pUGpWVpqNq9nf26z27jEkbDP4isKtGNReZcJuLueUeFPGtlrA+zamptrzOA38D/Su+sNYurFV2kPD/d64ry34g/DS+0lHvtCaS5ss7iif6yIf4Vk+FvHNzpZWy1DdcW3C7iPmjrxMRg3F6I9bD466tP7z6QsNQtr1B5LgPjLL3FWs87V4rzbSNUjvIUvNLuFkwPvKf0NdfomtRznyr1hHJjAYdDXntWZ6aaaujbVmRvlYg+tXINRmjwJPnWqXoM5HUY6UAcZNSM37a8t5wOdjehqwT61zOSfUemKt2uoTQAI3zL3oGjaFL2qK3uYLhR5bY9VPWpaBhRQRRQAdaMetFHWgANH1oFIaAFOaKTNLQAnelo68UH0oAKDjNJ0FKOlACHrQORQaUUAAoHXnn0opV67fSgDn9RAW8kx3OarmrOp/wDH9IKr0CE7+mRzWX4usxfeGryCPPmooliPowOc1q980sY/e4IyCCCPqMVUXZpkTjzRaPTPBWoLrHhLS9SUjdLAqn3I4P8AKtmvNvgRfBdM1fw48h36TeFUBPIRuc/TmvSRyK9tO+p841bQKKKKBBRRRQAUUUUAFFFFABRRRQAUUUUAFHeijvQAUUUUAFAoooAKKKKACiiigANFFFAB7+lcl41sDHMmoxgBH+WQe9dbVa/tEvLSS3kGdwyvsacXZikro83PJ2isHxZbfuheKDuX5WI9K6G4iaCZoZAQyMagu4vtFrJAcYccfWug5TyjxFPLo+raX4nt2w9nKomZf+eZ7V9QaHfR6potrqULApNGGGPpXzvq1nHc2lzYXC/K6lD7HtXa/s0a80uh3Xhe9lLXWnyFU3HkrUTXU0py6Hr/AAeaKOMngUVibhSGloFAGLrjbrsL2UVRqe+cteSfXioDxXXFWijB7hxR1ooHWqEKO4rFuf8Aj4f61snvWLc8zP8AWtKe5EyPvRRRWpAcYwQDVe/s47yLbJgH+E+lWKPqMigDkbq3mtZTHINo7N2NQ/h/9euwubeO6jMcyhlPT2rndS06S1fKKzx9iO1O5qpXKNA//X70dPaimUKd5HykA9D9K8+8ffDex1oNqGkhbXURyyAfJKa9B6H3o7hu4qJRUlZjTaPl+2uNf8G63Ij7raXfiWFwdrj2r1Dwl4p0/wAQRCKNkguh96E8ZPtXb+KvDOk+JrI2+pW4eUfclH3o/wAa8J8a+Cta8I3Zuo2lnt87obqIH5fY15eJwV9UdmHxcqbt0PedH1qSzf7PfZ2fwk84FdPE6SIHjbejDIx6V4D4R8eCdI7LWZFV3xsnHQn0Nem6Tq0llsO8SQtzhTwR6ivGqU3B2Z7dKrGorxOzHTrR39TUVrNDPAssLBkYZFS9u1ZGoKWRgysVPqK1bPUVZhHNx6NWV9aT+lAzqDwAcgg0nfisSxvpIOH+dTxg9q2IpUmUNGc0DH9aQD60p60lAB1NLmjnNHOaAAikNKaKADtSA0tHNAAeaKSigBaO9GaQcUAKaOdp9aDUV1IIoXf0WgDCun33LnuDioqXlvmPfmjrQSJ2pc4+bvSDil7UAcxoevL4P+PVo9023TfENt5LsxwFkzwTX0YAQDnt09xXzB8cdDm1jwb9usyRf6bIJ4mXrgdq9Q/Z0+JFt488HQ29zMBrVigjuYyeZAON4r1cNPmgvI8PGU+Sq/M9Q9PWijjPYUV0HKFFFFABRRRQAUUUUAHeijvRQAUUnNFAC0UUUAFFFFABRRRQAUUUUAFFFFABRRRQAUUUUAcj41sPLkS+iXKnh/rXNnB5HWvStQgW6s5bdl4dTg+hrziWJoJmifhkJFbQeljCpGzuct4ntdt99qRcJIMH/erl9L1N/CXxL03W1+S1vcQ3A7BvWvQtZtftenSxL/rF+ZfrXnniawbUNFng/wCXhRvjJ7FeePyq2rozTsz6fjZJI1lTlJFDIfQGnVwXwL8TN4m8B27SEpc2n7qVW65HFd4K52tTqWwtNkbbE7HstONQagwFnIfbFC3Gzny25vxzSfhSDPp1pR6V2HOHaiiigAPQ1hyf69/qa3OxrFuB+/btzWlMiZHRQaK1ICkNLRQAg604+jLkUlFAGZqOjxT5lgwr+lYU0LwNskUg+vauwqO4giuE2TIGHrQUpHIe/UUD2rR1LSpLYl4MuncVmjrg0zRO4tMlSOaJoJkSaFhhkdcjFP7ZNA447UDPIvH/AMKzM8uo+F3CjO57R+5/2a47wn4t1LQbyTT9RhlktQ2xo5PvxH29q+jechuhXofSuY8b+CdJ8Uw/vUFtfKMxXEQxk/7Q71x18JGaNqdaVN3TIfDPiCBkjutNk+0QdXUHlfqK7uwuIbqATQndu6j0r5j1bSfFHgHVDI7OsROFkX7kn1967vwP8Rre9KecTYXSHDoT8kleFXwsqbPaw+MjUVpaM9n6YPJJ6ig9apaXqUN9GskTruYdM1eIweePX61yHaJT4J5YHDRHBHUetR9RQcn8OlAG/Z30V0Nv3XxyKsNkYz1rmUYqwKna3rWtYX6ttiuOGHQ+tMdzQNFAOeRyKKQxB70vFJRQAvOaKSlFAAetJS0DkUAFJ1paO1AAMVna1N8ghU4PetBmVV3HoK567mM1w8nvxQDIh0x370tHf0pF5zwSfpQSFHpTlSQ/8sm/KlMUo6xuB9KAGbUYGORA0cilXB9DXgPjSy1v4V+PIvEfh53it3k3xFPuEZ5javfmBqnrul2OtaVPpmpRrJBMpGT1Q9iPetqNZ05X6HPiKCqxt1O1+DPxO0j4iaL5kG221WJR9ps3PzA92HtXenqAWwTXwFrumeJvhn4qg1DT7ma3aKTda3MfIlH91q+sPgb8XNL+Imm/Z7ho7PXYAFntmOPMI/iWvWjJSV0eHKLi2nuenUUfgQc9DR3I9OtMkKKKKACiiigAooooAKKKKACiiigAooFFABRRRQAUUUUAFFFFABRRR7UAFFFFAAOoPpXI+NbDbMl7GMI3yv8AWuuPNV9TtkvLCW2foRkfWnF2ZMldHmwUhduefX1rkNctVt9RKlT5TncD6V2M8bwzvA/BQ81keJbZ7ix8yNctCc/hXQjmaOX+EerP4U+KFxp88xFlqo3xqem4+lfRxxgEHINfKnjCJksodXtwftNhKJVI64zzX0b4E12HxB4UsNTjIPmRgMfQ1lNG1N3N71FVNWI+wt8vOat9j+lVtTX/AEB6mO6NHsc/zgc0tIMbRS11mAUCiigBe3SsnUVMd23HBGa1aoaqmQsh+lXB6kyWhQooPWgVsZhRRxRQAE8UdqKKAEFLRRQAo9cdeoNZup6Sl0DJb4jlH5NWhnPFOGccdaATscdPDJBM0ciFSo5z3pnausv7OK6hKsNsn9+uXu7eW2l8uUc9m7EUzWMrkVHOCAeaXtzRQUQ3tpZ6haNZ39sLmB+quM4/wrx/xx8Kbi3klv8AwzIZU5JtX4K/7p717NzQMZqJ01NajTsfM+leIvEPha5WB57iMofmhnB5Psa9T8IfGLTbvbaazE1vJ3k6iuy1/Q9I1qEx6lp8MwIwHK4YfjXmPib4NSLDJNoF8j/xCGXr9BXm1svUtbHZRxtSnome1aZqWn6pai6026iuY2/uNkj61ZOVGTXyjJb+LvBsxZvtWnzj+IZKY+nSu88I/Gi/tgsPiK1F1DgDz0+99cV5dTBzjtr+Z6VLH05aS0Pch696UjjHb+9WNoHijQPEEIk0y+jdjjKE/MK2A2RtyD9Ohrlaa3O1NNXRdsr+SH5G+aMdfWteCaK4XdCfqD1Fc4e2eKVGeN90bYPYg0h3OlOR2o61k22qsrBbhd3HUVeS9tnGfMxQVcsUU1ZIT92UHNOBXPDflQAuaRjilx7H60h5+8OKYAOlJn8qD04OKXr70gM7WZikflrnJ9KqW1hPKFO0Irf3q2tkZbLKCfcUvUYoFYow6XCpDOxbFW0ghj5WMYqTtijtigYvyjpgfhSHk9j+FHalH3aAIpraGRcMqg+orMvNNZFDw5dQeRjkVr0Atnj8aYHEeINH0/W9Mm0/U4xJC4I6cp7j0NfPHjDwfrnw71+DVtLuporZG32l5ETwewevq/UrFZAZYlBYclfWsDUbW3u7WWzvLdZoJRh4pBkY9vetaNZ035HLXw0avky38APjPZ+PLJNG1p4rPxHEuCpPy3AH8S+9exZ46EY4/Gvhv4jfDrVfCVyPEPhiaU28biWNov8AWW5/DtXvP7O3xmh8ZWUXh/xDKlv4gRPkZuBcgd/rXqwmpq8TxKlOVOXLI9sooIx047H60VRAUUUUAFFFAoAKKKKAAUUUUAFFFFACUtFFABRQKKACiiigAo7UUUAFFFFAB2oHvRRQByPjawCTrfRDCvw/1rmyN6GM9HGDXpGqWsd5Yy28g5ZeD715zNG8M7QuCpU4OfStoPQwqKzOE1O0WK6mtZPmjcFD9DWt+zjqzaVq2p+DLybeqsZLYMf4D0FTeKbX5Euo14Xh64PWbptD8VaR4otsp5UgjuSOhXtVSV0RF2Z9VL0xjGO1R3K77eVfaotKvo9S0+C+hIZJUBz71Z9qw2Z1bnLrjJHI5xilFWNRi8m7YY4PNVyCK607o53uHegUD1opgL3pk0YmidD+FO7H1o7DHWgDCZSrFW4I4pO1aWpWxf8AeryR2FZvXP610Rd0ZNWDAoo+lFMQZopBS0AJS4o7UvagBD096BQaKAD9R6VX1C1ju4TG4w38LVYoGD1/CgDj7iGW3lMcykY6H1qMdM9K6+7t4bmPbMuW7H0rEvNFmiBe3bevpTNVJGZSHFOkSSNtsiMv4Ugx60FAfWhflYMowfSikosAy5hiuomhu4YriJuquoNcD4k+FOgaoskums2lXLHOFOUavQTR7/qamUFJajvY+b9U8LeLfBeoC8VZFhjbInh+449677wF8QjqgFu832e9B+XJ+R/zr1CWNZIDFIgkRhhlcZBryj4i/DTy45da8MAo/wB6e2TqPdK87E4FSV4nVh8XOk/I9ItPEdxGAt3CpJ7D09a0YNc0+U4LGNj/AHuleKeAPF7Xb/2RrEu2eL5I5X4Jx2PvXdYODgd+AOteHOm4OzPdpVY1I80T0CK4t5z+7mRuPWpFAz2H4154uVxtZgfrViO7u0Py3Mn51FjS53efc08O6j5ZGB9M1xMWs6hH/wAtyRVu28R3Ub/6QiOpPUDkUrDudfHdXKD/AFzcetWotUlUr5ihx61k2k8N1brNETtI71KPfpSGdHb3ENyuVYZ9Kk788CuajLIdyHbj9a2NOvhMvlyYEnRfemNF3+E4OaO3vR0IB4bvQeKQBSd6BS0AGcHFHSkHNLQACj379qQUUAKPXODWfqdiDH5sOC+clDV8Cl/jz39aYM5hUU5Dxh0OQ6PyD+FeK/FP4c3Wm3//AAlfhOWSJ4X86SKLhoiO6V7/AKpZbt1xAMEfeHrWW2eQxGG9v0NXTqSpu6MK1GNWNpDf2b/jJbeOLBdC1yRYPENuu3DcfaFHce9e0L364HrXxh8XPBt34f1aLxt4RaWB4nDzrDwYm/vD2r274C/GXT/HNnFpGqyJZ+IYUG4OQFuAO4969anUVSN0eFVpSpScZHsI6Z7d/agUdOvB/ioqzMKKKKAExRS0UAFFFFABRRRQAUUUUAFFFFABRRRQAUUUUAHeiiigAoNFFABnmuR8aaf5dyt7GvEgw/sa66qup2cd9ZSW7jJYfL7Gqi7MmSujzO8t/tVrJA3AI4J9a891qwjvrC702aM/OCBnorDoa9JnieGV4SvzRnHNct4kt/IvVnxxMOfQEVujmZ0H7N/iGTUfD0ug3khNzpzmM56kDvXq/wB4bugzXzH4V1V/CfxQtr9W8ux1L5JPTcK+nFKPEksbbo3G4fjWM1ZnRB3RT1a386DzEHzLWJzt9+9dOfTtWPqdm0ZMsYyh+9jtV059GKcepQ4zRR3FFbmYCjvmiigBR9aoXtn1kiGT6Ve/GgZHQ002mJq5hEFeGG00hz1ArZmt4peq4b1qhLYyrkr8wrZTTM3FlWilKshO4EUgFUIKKSloAKTvSkUYoAD0pBxS0dqACgNxRg0EUANkjjkH7yMP9RVG40e1myVYxH2rQwPf86Ocf40BdmBPos6j9ywcVnzW88LFZI2Ujvjiuv6f/WoKhlKOFZT2IzRcpTZxeaXtXST6RZynKqUP+z0qlPocmf8AR5c+xFO5fMjIpOQMKcVbn069hGWhLAdSKqlSrbWBU+9A9zyv4v8Aw+N1DJr/AIfj8u5jPmXEScbv9pfesz4deLk1CMaVqDLHeRrhHb+Ieh969mPXjJXGCp71418YPBM+lynxRokeIid1wkY5jb1A9K8/GYSNRcyOrDYiVKVztTwM9D2zR365965fwH4lTXLBbeaQLexL83/TRa6hSCAR39K8CUXF2Z9BCopxUo9RcnpR09qSipLOk8HzloZYSc7TxnsK3xyBXJeFJRHqewnCuv611vQke9SxoKUE7gc4xyMUUn4UgNzTro3SbG/1gq2OCc9q5uCV4JBIp5zzXQW8qzwiVTknrQNMf70HpS54ooGJ0FL2o60dvagAo70GkoAWj2oOaO1AAPvAj8aydWscZuIVyCfmUVrA0Y4PoetAWOYfbJC8UkavG42lWGQR714J8WfAOoeF9RHiXw35qWjP5jPEcNbP6j2r6I1a1MUnmwqRE3b0NUJNssUkMkSzxOMPGwyGFa0qrpu6OetQVWPKyl+zv8arfxPBB4Y8TXUcOsooFvOxwLlR/WvdiCDjB4r4o+KHwp1HR7h/Evhe3u5LeI+cyRqd1uRz8vtX0z8A/FV74w+GWnatqIf7Yo8mYsMFiO5r1YVFNXR4VSnKnLlkd6KWj8qKsgKKKKACg0UUAFFFFACd6WiigAooooATmloooAKKKKACiiigAooooAKQ9dy9aWkI/CgDkfG9iY7qO+jXCSDD47GuQ1u2F3p8iL99eVNerahaLeWclrJzvHB9DXnU8TwyyQyDDIxDD1FbQZhUieTeLrI32jOYx/pNqRMh9Cvavb/gt4ij8SeC7ebeTNAoSQH1rzPWbUW2pyKfusd49CPSofgvq/8AwjfxEvNClYrbXp8yLP3cnrinNXFTdmfRNJjIKkAjvSlduQTuNJWB0GXf6bkGS3/FKzGyh2spRvSuo6c1Dc2sNwCJEG71rWFS25DguhzpHtzRV6502aLmM719PSqbqVIDqRW6aZm00No70fSgYNMQUd/Q0UUANdY5PvKD71BJZwv93g1ZoFNNoVjPfTWH3XBqJ7K4XooIrV4pRxVKoxcpiNDMo5jb8qYUfj5W/Kt7OTzSHHdQfwp+08hchhc9Cp/Kk2sD3/Kt7avdV/KkKqf4V/Kj2nkHIYm1s8AkfSja2fuH8q29q4xtH5UbV/uj8qPaByGJ5bnpG1P8iYkYQ4rZAA7UCj2gchkfZZz/AAU77FP/AHR+dauTR355pe0Y+RGYNPmJJyB+NPGnyY/1laBIVdzEKPU9BVG91awtB883msOoTmjnYuVCDT+PmkNQXmkWU0P+lMn16H86y7nxLcSsVtohGo7mue13W7ezjF1qmoxwx9zI+P0p3kCt0J9Ws7Wzn22lwZ4ifT7tUZIDLbvHIqNC+VYP91h3BrgNd+LOmRzvY+GrGfWLtz8rhSE/OsNrLx94sdn1i+Oj2bHBhjPzYpe3SXctX6nMfECxsfCPi2O+0DUI2jckmKNs+We6keld74W1y31zS47yAqsnSWMdjVjRPAnh3Tbc5tjeyyArLPKckivPvEul6l4A8RJqelgy6Y7Z2npjuD715mKw/OuZI7sJi/Zyt0PTsc4B4oqnompWmsacmoWUgdH5ZB/AfSrh9ew+97V5LVj3k1JXQ6CTyriOYEgociu/t5o7mFJlOVdQRXn3HQ9DW74X1BYSLOY4Vj8me1Sxo6eijp349fWgdPr0qRhVrT7lreYBj8hqpStyMUAdMCGUMpyDRWZpd4OLeVuf4eK1DweelBQneg9faigenJoAKDig/hQcU7AHeijjgFuafFDNMMxRsxz0UZoSbE2luM4pYwZH2orM3YCtaz0C5mIa4YRCt2x0+1swPKj/AHndjXTTw0pb6I5K2Npw0WrMew8P+fAftzEqw+4OorT0/R9LsotsVmhbPVuTWhj86O9d0KMIbI8mriKlR6sQxxmJolij8sjDJjgiq+m6fY6bC0Gn20dtG7bjGgwoNWelLjr71qYiUtFFABRRiigAopKKAFooooAKKKKACiiigAooooAKKKKACiiigAooooAKKKO9AAK5Pxtp+yddSjHBGHxXWGoL61hvLV7eU/I4OPrTi7MUldHj3ii1EtklxGNzxnnFeeeLBNA1prtt8kunyAsR1KHrXrt5atFLNZTJwMr9R61wGq2aB7jT5FzHICj59DXRucuzPdPBetW+veGLLU4Du3xgNj1xWyOBivEP2a9bNjNf+EL6bc9tJmIHuD0r289TWElZnTF3QlL3ooqShOc+386ZJDFJkSICD6U+loAzZ9KRjmJyPY1Sm0+5jP3Qy+1b9Jj8a0VSSJcEcywZDtZSD9KSumdEY/Mqn8Kry2FrJ1j2/Q1arLqR7NmDRWu2kx4/dyED0NV30mZTw6kfWrVSIuVlCg+9W/7Nuh/Dn6Ux7S5XnyWNPmXcVmV+1HbmpDDcf88n/KmmObvG/wCVO6FYbRThHKekbflTkt7gtt8on3ouh2I6DVhbO6kXCRkc96ralJaaau+9voIsDld2TRzILMWgc52kcVyWp+N7OMsLGGScKcb2HH4Vhap4q1CaIzTSLFHjg52gD3o0I5jv7zUbO1H7ydS390GsW88T8gWUB/3jXkOv/Ejw/pgK3GoLNP8A3ITuJNc4PiN4x1xzF4b8PNBbg48+QYJ96OeKGlJntGo6pdTI0l/drDD/AHmYKK4HxJ8S/Cejq0azS6jc9BHbjdzXJf8ACE+IddcT+KPEU0iE5aGFiAK6bQPCPhvRMfY7JXlHWSQZJ/Olzy6IVo9Xc5+bxl4/8SxmLRNJGl278CaUc496Zb/Dv+0ZlufE+s3N65+Z4d3yE13xfk4AUei8CjHfik433Dn7FLS9J0nSbdIdOsIYAvTC5P51dOS2WJPueaReW2bvwxzV210q8uv9TCyp3LdKNCdSnxnHQYqtqFhb6tYyWN1b+fC/GMdDXV2Ph2OMBruTfnqB0roNH0j7RiKytQB3JFDaGkfLdzYat8M/FIS6Vxot6w8o44//AF16LBNDcRJLbsJI2GVYHg17n4p+GejeJ/Cl1outqs0syny5R/ywbsRXytpqav8ADvxdP4O8R7/JRiLaR+hXsQa8zE0U/eiexgsS4+5PY7nt6k9c9qDxypII5B9KVx/eXAxn8KB90ZAx2A5Jrzj2DpvD2rLMEtb1gsi/dJPBrdI5J9elcZpmg6tqT7bWymcHo2MYr0fwz4M194BHqMyJgfLnsKapyl8KIlVhD4mZffBppbqCcHtXf2/gqxXDXU7yn0HSte00PS7ZR5Nmh925raOEm99Dmlj6a21PMLeG4kw0UMhb1C10ujWOp3sJZ7Z4ivTzBjNdwkMMf3Y4xxx8oqTcSo4H4VtHBJfEznlmMvsqxyH9iagRnYufrTk0LUG5Kxj8a60dMUVp9Upkf2hV8jmY/Ds5P7yVFqzF4diH+unZvoK3MA0tUsNTXQzljaz6mfb6Np8JH7rzCP7xq5HEkf3EVfoMU+lrWMYx2RhKpOfxNsO/GT9aP1pBS1RAUUUUAJS0UlAC0UlLQAUUUUAFFFFAAKKKKACiiigAooooAKKKKACiiigAooooAKKKSgBaKDQKACk9u1LRQBy/jjTwUS/j+90evNvFNp80V2oAzwxr2y6hS4t5IJFBDjAzXmGu2L4ubJwCUztGOvpWsH0Makep5c92+geL9M8SwghTIIp9vc54Jr6d0+7iv7CC8gcOsqBsivnDVbEX1hcWM7bd4IGP4WFel/ALxB/aPh1tJnbNxY/KQeuBxTqLqFJ9D0vPP4cUtJ2B/KlrE2CgUUUAFFFFABRRRQAUUUUAHOeDRk+9AyfujOKZcSwwxGWWZIlHXcwFAD/yz6UYBOAuT6Yrk9a8eaHYZWBmvZR0EfSuL1j4ha1dJJ5LR6fH3LHBAq1BsiVSKPWL++srCPfdXMMK+pI4rkNY+JGkWbldPhkvZB/EB8teD+KPiHoliW+36s97cd40bcSfwrmf+Ez8S6tm38N6EY0f7k8ykYqlGK3IcpPY9r13x1rV4XMl0lhF3VDjj8a801zx5oGntJ9q1Q3dwTkKjFmJ9K52DwR4m1iQP4m8QOEPHlQnFdHofgjwzpAJh09Zpgc+ZL8xNUk+iIduruc6/jbxRreY/Dfh54VP/LaZcfjTIPA/iTXWFx4o8QzID0hhbHHpXpKfuwI4wqKB91RgU0KAOB9arl7i57bHO6H4G8M6Qg8iwS5kHWWbls10gVUXbEojXphRikJAGegqaCC4nbEULM3Y44p2SJu2RKDxxnFIMYPU+9bNr4euZMNcTeX7DrWzaaTZwAHYXI6lqLhY5a2tLq4YeVEzA9yOBWtaeHWOWuZCPZa6HIyFjGABxgcVesdH1C8wY7cqp/jPSk3YaiY1tp1nbx5jhXK/xN1rTtrO4vCFtYW46nGBXU6Z4Zs7fD3bG4Y9h92t2COOGPy4o1jUdlFZup2NVTfU5rTPC/zLNfSA/wDTNeldJBDDBH5cESxr6AU/p70tZttmqikAHPXArzP4/wDw1h+IPhdvs6KNZsgZLSYDBkA/gJ969Mo3EHdnkdvWkM+VPgLeR+KbmTwZr+221rT8qgl4aRV4I+tfQOk+AfDunurG38+YcsXrxn9p/wAEahoer2fxY8HRmG/spFa9jjGNwHU8dq9s+GniZPGXgfTPEscXlfa4QZFPUOODWXsKd72N/rNXl5bnQwxw26BLeGOJRx8q0/vnuaKK1MHqA4ooooAO9FFFAB3pOlLSUALRQaBQAUUUZoAKKKKACiiigANFFFABQKKKACiiigBKWiigAooooAKKKKACiiigAooooAKKKTNAC0UCigAooooAKKKKACiiigA/yK5jxlYjKahEMH7r1030qG+tlu7KW2fkSD9acXZikro8K8UWrWt79oQ5WUZA96z/AAdqR8M/EGC4DbbO+wJPQNXX+I9Pd7Se2kX97CTj1ArgNXt2udO/d/6+Ft6H3FdG6OXZn02rK/zJ93AI980VyXwo15de8IQSM26e3/dyc88V11c7VmdSd0FFHvRSGFFB4IB4zR0Us5CAdz0oATtgUNjGcn8Kx9W8T6Lpf/H1exk9lj+YmuM134nPHldLs0hi/wCe054/KqUWyXOK6npbMsYzM6Rx4zknFc7q/jPw/pquGuvPmH8EfNeAeMPihZx72v8AXWu5M4MELZU+3FcR/wAJx4j1qRo/DPh2REbhpp+AfcZqlBdWRzyeyPoPXPiXqDxkWMMNjE3DSS8EV5d4r+IumWzSNqmtSXbrwIkfO4/hXJJ4K8T60xm8Sa+8UbDPkRniug0bwN4b0pVkhs/tMxOWec7sn2q0uyIbX2nc56bxr4i1fMXhbQJlRjxLMMYpw8HeJtbxL4j114kf70MJI/DNehxkRrsiURp2VRgUc++Krl7k89tkc3ovgbwvpRV4bATSj/lpN8xNdInyRiONVVB2AxQOfeljUySFY1Zj7CnZIltsQ7f4QMe9IOOnH1rTstFvLgbnUIB61rWnh+1iIedmmb24FFwsc1HFJMcRxtIe2BWnZaFdTLmYiIe/WumjhhhGIolUDuKkjV5CPJR5G9hSuOxl2uh2MJBYNKfc8ZrSjVUXaqomOyjtWzZeHdQnA3xiBD1LVu2Xhmwgw0xMz/pUuaRag2chaW09yf8AR4XcnjNbVl4VvHAa8mWJD2HWutghihj2RRpGv+yMVJ9Tn0rNzZoqa6mdYaLp1njZCHbuz1oAbTgfKPQUpoFS2aJJbB9KKKKQBRRRQAUUUUAV9RtLfULGexvIRNb3EZjkQjgg1neCvD1n4V8N2+g2BJtbct5ftk5xWz9KAMUAFFFFABRRSZoAWigUUAFFFFABRRRQAUUUUAFFFJQAtFFFABSUtFABRRRQAUUUUAFFFFABRRRQAUUUUAFFFFABRRRQAUUUUAFFFFABQaKKACiiigAooooAKB1zRRQBx3jSy8u9S7XhZVKyfXtXlmtWotb54W+6zfKQO1e761Zi80yWDbl8bl+teReLbNntBPtwYDhselbU2YVVZlT4P6x/YfjKfR52AguhmMY4+te64wa+XdXEttcWWrwtiaCQZI/uZr2GX4l2cWl2/l2/nXXljzC52oDj1pTi29B05JLU9BHJ6GqGqa1pOmxs95exIV6KGy35V4F4z+NEa7kl1lIyOkFryfzFeb3PjzxNrV06+G9EmlLnm4us4H51PKupXO+iPpHWviZb2/8AyDrbcDn99McAV5V42+MENu7R6hrglZj8sNr/AC4rhF8FeJtcbzfEuvsinnybdsAD04re0PwN4b0krJb2a3Eo6yTjcf1rRLsjNy7swpvG3ibWWJ8P6DJHnjz5xkfWoIfBXinWv33iPxBJEGbc0MR4I9K9JG1E8uFRGg/hUYFH+9+FVy92Tz22Rzeh+B/DmjuGt7ATSfxNN82TXRKqqAqRogHRUGAKdznpQOu3FNJIm7YZGMHk0HOAx7cYFWbXT7u5P7mNiP7xGMVr2vh4A7rmQkdwtMDn+rYUbj7VctdLvbpgEjKr3LcV1NpY2lrnyYh/wIc1bjUyf6tWZuygUrhYw7Xw9DE4+0zGQ+gGK1Le2tbdf3UKp+GTW1ZaFqN3jEBgU9Wetuy8LWqEG4kMx7gcCoc0WoNnI/vJHAjUn2HJrUstB1C6w3lmND3c4/Su0trCztceTAg+o5qyST1qHUZoqfc56z8LWoIa5lMpX+FflFbVra2tsmIIETHTA5qalqG2zRRSEPzctk0ooopDCiiigAooooAKKKKACiiigAooooAKKKKACiiigAooooAKKKKACg0UUAFFFFABRRRQAUUUUAFFFFABRRRQAUUUUAFFFFABR3oooAKKKKACiiigAooooAKKKKACikpaACiiigAooooAKKKKACiiigAooozigBO+T9K8/wDFeni21KaLgxTgkKe9eg98dq5/xlZedYJdKMyQtz7iqg7MiaujxDVLVf8ASbGUHBBX6emK82i8DeKtTja11TX3isEchFib5iue9ezeK4P3kd4iDa3DfWsDcRkBq3tc51Jo5fQfAXhnR3WRbQ3U4/5aynJNdQgEabUREHYIu0UpxnmkJA5bn2ppJbCbb3DH4D1pfpyPanwRyTsPJRn9lFadjoNzKN02IR6HrTuBkn5VPqamtbe4uW2wwux9ccV1Fpollb4ZlMrerVoRqo2xwrkDoAOaVwsc5aeH5pAPtDhT6DrWvaaTZW4BWPe46k1v2Gh6jdtuEflx+r8VvWPha1T5rqZpT/dHSoc0WoNnIxKzEJBGWY/wqK07Lw/qVwAfL8lc8767a1tbW3QLbwIhHfFSnLH5jz71DqdjRU+5z9l4VtojvupmlP8AcA4/Otm1s7W3GIbeNPwyan7Cl71DbZoopB82Nu7iiiikMKKKKACiiigAooooAKKKKACiikoAWjvRRQAUUUUAFFFFABRRRQAUUUUAFFJS0AFFFFABRRRQAUUUUAFFFFABRRRQAUUUUAFFJS0AHeiiigAooooAKKKKACiiigAooooAKKO9FABRSGloAKKKKACiiigApKWigAooNFABRRRQAUUUUAFQ3kQntZYTkllIFTUUAeVavah7aezdMFc49jXDKjtIYxGxKnB4r1bxbafZNVaZQdsw3D61hJFGkpZI0GeuBXRF6HLJanLWei3s/wAzKI19WrWtNBtYSGmJmb0PStYc5/kafHHLNII4Y2dz0Ap3FYiijjhQLFGsXsBU1vDNPLsgjeRj2rotK8MSmMNqB2Kedg610lnZ21mgW2iVB6kc1DnY0jTb3OYsPC9w5WS8mWNf7g610VjplhZj9zbru7sRkmrue/JPvRWbk2aqKQduOKKTvQakoWiiigAooooAKKKKAEpaKDQAUUUUAFFFFABRRRQAUUUUAFFFFABRRRQAUUUUAFFHeigAopDS0AFFFFABRRRQAUlLRQAUUGigAooooAKKKKACiiigAooooAKKKKACiiigAooo70AFFFFABRRRQACiiigAoopKAFooooAKKKO9AAKKKKACiiigANFFJQAtFHeigAooo9KAMbxfZfatNMyDMkJyPpXDMQoy3A9a9RKqwKtyD1Fc3a+GVbUJJLk5tlbKLWkJWWpnON3oYmkaPdaiwkUeXB/E59Pauz03TbSwjCwR/N3kPU1biVI41jjRURRwAKdUuTZUYJCe+c0vWiipKCgUUUAFFFFABRSUtABRRRQAUCjvRQAUUUUAFBoooAKKSl70AFFFFABRRRQAUUUd6ACiiigAooooABRRRQAUUUlAC0UUUAFFFHegAFFFFABRRRQAGiikoAWijvRQAUUUUAFFFFABRR3ooAKKKKACjvRRQAGiiigAooooAKKKKACkFFFAC0UUUAIaWiigAooooAKKKKAA9KQUUUALRRRQAUd6KKAE70o+Zzn0oopAJ3paKKYBRRRQAUUUUAFFFFACCloooAKQ0UUALRRRQAUUUUAFB6UUUAIKWiigAooooAO9HeiigAo70UUABooooAKKKKACiiigApBRRQAtFFFACGloooAKKKKACiiigAPSkFFFAC0UUUAFHeiigA70UUUAHeg0UUAJRRRQB//Z">
            <a:extLst>
              <a:ext uri="{FF2B5EF4-FFF2-40B4-BE49-F238E27FC236}">
                <a16:creationId xmlns:a16="http://schemas.microsoft.com/office/drawing/2014/main" id="{3F31E055-3F58-4325-96BE-1869393C269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data:image/jpg;base64,/9j/4AAQSkZJRgABAQEAlgCWAAD/2wBDAAUDBAQEAwUEBAQFBQUGBwwIBwcHBw8LCwkMEQ8SEhEPERETFhwXExQaFRERGCEYGh0dHx8fExciJCIeJBweHx7/2wBDAQUFBQcGBw4ICA4eFBEUHh4eHh4eHh4eHh4eHh4eHh4eHh4eHh4eHh4eHh4eHh4eHh4eHh4eHh4eHh4eHh4eHh7/wAARCAJUAnE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AooooAKKKKACiijj8aACiiigAoNFITigB2046cU0VYH+p/Cqq8KPU0AOzzilpKVSobJoAUBtoOOlJ1qR5kKFV9KiHQZNAC0UUlAC0UUlAC0UUUAFFFFABRRRQAUUUUAFFFFABRRRQAUUUUAFFFFABRRSd6AFoopNwoAWijsaPm4wpP0oATjpS98bRVbUtQ0/TLcz6jf21pGBkmWQLgfjXlfi79oTwLpEhtdHa48QXwO0Q2alufrQB68A3GBk9sdRVS51DS4Lhba51G1jmY8RtMoYn6ZrwD/hIfj18RmMWhaTD4U0pzj7VNxLtq7J+zfaT6bLf33ivVr3xRgyQXbTkIso5HHpmgD3wjDZxn0+lFch8JvEM2veFFj1BturaY32O9Q9dycbse9deM+lABRRRQAUUUUAFFFFABRRRQAUUUUAFFFFABRRRQAUUUUAFFFFABRRSUALRRSUALRRRQAUUUUAFFFFABRRRQAUUUUAFPjj3daaoywqaYmONmUdB0oABEopHVQpwtQqzZ3FjyOlOQlnAJOKAFjj3AZ6YqXCKNrYpJT5cfH0quRk88mgCd4xjK1C3y9RUsDHJXrSum5wSOMUANjj3ct0p7GFR820fWklkEY45J7VXYBz86g/WgC02PLyMYxUcLR+WuWQHvk09QPJx221UEaMgG0fWgC2UVvu4x7VFIu09PlpEPlj5enpU0v+qLHpigBHjXZkAZxSJFuXJpzf6nd7UvDRjGfwoABGuKbIihCaaY5ARtYkU1i+cHOKAGUtFFABRRRQAUUUUAFFFFABRRQKACiiigAooooAKKBSds9T9aAFopCR3oUFydoPH8R6UALQASc9qwPEnjLwn4fiY614gsbVgOV80Fj+Fea6p+0Fpbzmy8H+G9X8RXJ4R44SIyfc0Ae0gHkhCfpVLVtU0vSYWn1TUrSyQDJMsoXA+hrxUn9oPxtEDt0/wjYOfu5DSgfWrGm/s8abcSi88ceJtV8QT5yVMpCfTFAF7xT+0R4B025NhoxuvEF9nb5VpGWBP1FcvJ4y+PHjxGj8L+F4vDdoxwJrv74X1r2Xwv4E8HeGIEj0Pw9Y2xH/AC08sFz+NdKWcn73HpQB8+6b+zxqWvSpdfErxtqGryk7mggkKKPavVfBvw68F+EYQmh6DaQuvHmSJukP411lFADcHAG4hcZ29KUnIzk5/lS0nfI7UAeceIDH4M+Kdn4gjTy9L14C2vcfdWccRn8a9HOVbDHJ659RWD8QNA/4SXwde6Uu0XDr5lq39yVeVNVPhZrreIPBtrNcMPtdpm1u1J5Dp8pP44oA6kdOOnaloHIz+lFABRRRQAUUCigAooooAKKKPwoAKKKKACiijtQAUUUUAFFBoHSgAooooAKKKKACiiigAooooAKKKKACiigUAFFFFACoeQelTy5KEKMmq3JPNSJLhcN+FADD16Y4pYmw471N5keBllpGePacMtACzglPl5NQfzqSGUbfm/OpNqH5uKAI7dTy3T0zUm/95tHPFMeVFU7eSO1RwNtc7jjPNACzjMobjAGaYeSfenSsGlG1geKSgCxH80QHtVdxtO0DinRPtPtU2UbjrQBXUbmGKmmP7nDd+KUmNB2FQvIZGwMYFAEx4h29flqBCy5wcVKZF8v74zinB49o5WgBgmPHH1qQkMmR3HFJ5kX95aY8q4wmCDQBF1GeopaVhGoCp170lABRRRQAUUUUAFFFFABSGlpucd80AOpMj1p21gA2Qq9SWrmPEnj/AMFeGgy614ksLaQf8s9+5j+AoA6bsT6daEBbp1ryW6+NMd9J5PgzwfrOuSnhZjCVhPvmoG/4Xt4pG7fpfhK2fjap8yTHrzQB65fXEFjAbi8uIbaEdXkcAVwfiP4yfDzRZWjOtLqNyvHkWK+axPpxWFZfA+wvLn7R4w8U6xr0xHzp5pjiz9BxXdeG/Ang/wAOxqmk+HNPhK9XeIM/1yaAPOm+KnxB8Ru0Hgn4d3EUbH5bvUT5Y+uDSN8Pfi54sct4w8eJplqRza6cgBA9Nwr2oOQgA27R0UccUmAOKAPL/DvwJ+H2klZ7qyutau85aW+mMmT9DXo2l6dp+lwLFplha2aAY2wxBePwq2evXigUAI+X+9z60vQcdKKKAD+VHaiigAooNFABRzmijvQAAlTuHFeb2aL4R+L00IIi0rxNH5iHoqTrxt+pr0g+tcn8V9Hk1Xwo81mP+Jhpzi8tCByHXtQB1fO5uO+OlLWT4S1iPXvDdjq0JJ86ICTPZxw365rWoAKKKKACiiigANFFFABRQKKACiiigAo7UUUAFFFFABRRRQAUUUGgAooooAKKKKACiiigAooooAKKKKAExRS0UAFFFFACBQDnHNLgegoooAO1A4FFFACUvbFFFABR2oooAKKKKAEPzcHkUpoooAQADtRtpaKAA89QKTFBpaAD196KDQKACihMuxUfyqve3lnYxtLfX1tbRqMs0kgXA/GgCxn8PrSMcYyMZrz3xB8ZvAGlyNBBqj6ncDjyLONnJP1xisV/iN8RdfX/AIo/4eywQtwlzqZ2qPfAoA9eKv8AwgY9ay9b17RNGi8zVNYsrNR18yQZx9BXmY8CfFTxG3/FV+P/AOy4H5a10peB7ZNauh/BPwNp8xub23utaue8t5Mzc/TOKAItT+N3hKK5a10C01HxFcdNtlCSufqaojxJ8YvEqkaH4TsvD1u3Se/YiQD1xXqGl6VpmmwJFp+mWdoqjA8uJQR+OKuNuYfOSfxoA8hT4T+LNdPneNviLqNyrdbWzUJHj0yOa6bw78Jvh/ohWWDQI7yYYzLdsZWJ9fmzXcc42jgUf5yaAG20UNtGI7S3gto+yxoFH6U9vm+9z9aKKAA0UUUAB5ooooAKKKKACiiigANFFBoAKKKKACiiigA4oB4J2hhjoe4opGFAHAeCN3hrx1q3g+TK2d5m+03J4C/xgfjXfkYAFcP8Wbaa3sbHxZaKTdaJOssmwcvDn5lrsdPuo76zhvYWDRXEayKQexGcUAWKKKKACiiigAooooAKKKKACiiigAooooAO9FFFABQaKKACig0UAFFFFABRRRQAUUUgNAC0UUUAFFFFABRRRQAUGiigAooooAKKKKACiiigBKWig0AFFHek/WgBaKQtt607ac8AkewoASjGTjGao6pq+kaVE82qanZ2cajP72ZVP5GvOdb+PPgixl+y6O17r14CcR2cDEZ/3ulAHqe7kqM596JSscYkZkQdy52j9a8ZHi340+KwH8PeEbbw/aSdJ79gz49cVKPhD4k151n8c/ELU7gEfNa2LmOP6UAdv4n+Ivgnw2WbVPEVqjAfcibzG/8AHc81xkvxoudYZoPAvgrVtZlPCzyJ5cf1Oa6jwz8KfAPh1EFpoEFxMDkT3Hzvn1ya7SGNIUCQxxxKOgRQBQB5ANP+OXicg32qaV4WtehS3BMoH16VYtPgb4furkXPirXdY8Ry9WFzMQmfoK9Yb5jluTS9DkcUAYvh/wAJ+GfD1uIdF0GytEHRhGCfzPNbOW27d2B6LxS+vr60lAB/OlHSk96WgAPSiiigAooooAKKKKACkpaKACiiigAooooAKKKKACiiigAooooAKKO9FABRRRQBHcQxXFvLbzKHjlUo6kcEEVxPwumm09tU8H3jEy6TOTasTy8Lc5+gziu6HXr17Vw3jtV0HxRo/jCAERbhZ6gQOBET94/jQB3NBpAVYB1YFW5X3B6UtABRRRQAUUUUAFFFFACUtFFABRRRQAUUUUAFFFFABRRRQAUUUd6ACiiigAoopKAFoo6UUABooooAKKTFFAC0UUfjQAUUUUAFFIaWgAoo6jHBpcEKzcKq92OKAEpD69q47xh8TvAfhXKa14ithKfuwwOHf6YFedzfHLxF4jnez+HXgTUL4qcR3V0pjjP50Ae7AMykhcD3rmvFPjvwh4bhLaz4gsbUr/yzWQM5/DrXl7eA/jF40/feMPGC6DauObXT+GA9Mium8J/AvwDojpcXVlNrd51NxfyeZk/jQBkXvx2j1Ata+B/Ceq67cHhJWjMcWe3JqvDp3x88Zc6pqWn+EbBh/q4V3TAf7wr2aws7WxhENjawWsQ4VIkCipzzgnrQB5DovwF8MiYXviXVdV8SXefn+1Tkxk/7telaD4e8P6FEI9G0WyskAx+7iAIrVFFAATufczE46elGdx+Y4/CiigAooooAKKQUtABRRRQAlLRRQAUUfjRQAUUUd6ACiiigAooooAKKKKACiiigAooooAKKKKACiiigAoopBQAtFFFACdv5/SqWu6bDrOjXWl3Cgx3ERUj37frir1HfPegDmfh5fzXGg/Yb5ib/AE2Q2txnvjofyxXTfXrXJXqronj2HUM7bTVk8iZc/KJRzurrWG1iM/T6UAFFFFABRR3ooAKKKKACiiigAooooAKKKKACiiigAooooAKKKKACikFLQAUUUUAJS0UUAFFH40UAFFFFABR2ooH1xQAfrRWbrmv6H4fszea3qlrYxAE5mkC5+gryHX/2idHkvn0zwLol94lvxxvSM+UPxoA9wCse2B6noK5Pxj8RvBXhCF5Ne1+1jK/8so23OfwFeRDw/wDHn4jSCfXNWh8K6Qx/49oeJdp9a7Dwf+z74B0KZb3UYZ9e1AfM0165fJ9cGgDmtR+PXiDxBcG0+GXga91Tf9y7uFKIB60xPhz8YvHGyXx140/sW0k5a00/g4/u5Fe9WFraWFusFjawWkQGAsMYXj8Klx1PX1z1oA818GfAz4deGJFuhpTate9WuL5vNJPrzXpFrBDZxiK0hit4uyRoFAqQelFABnn296KKKACiiigAoopKAFooooAKKKM0AFFFFABRRRQAGig0UAFFFAoAKKKKACiiigAooooAKKKKACiiigAooooAKKSloAKKKKACg03cNvqacdwUs+1cdyQBQADoKTPFY+qeJ/D2mBm1DX9OtQvUPKOK5u8+MfwytZvLm8X2OQP4WyKAO9pO3pXO+GfHfg7xMwXQfEFjeyf88xJya6M7lOGHP6CgDK8V6WusaFcWq/LIo3wuOqsvNP8ADOojVNEguWwJ1Hlzr/dccYrSGF5+8O+K52zUaR4qntcbbTVP3ij0m7/pQB0P1FLSJ096UUAFFFFABRRRQAUUUUAFFFFABRRRQAUUUlAC0UUUAFFFGaACiiigAooooADRQaKACiigUAFFFFACGl44z69qKQ0AeJ/EX4d6H4s+O1sPF0l1Lp9xZr9htg5ETyLywP4V6t4c8MaB4asktdD0m0sEXoUjGePfrWD8YNMmuPDUetWGRqOiyC7iI67B98fiBXS+HNWttd0Ky1m14ivYVlC5ztJHIoA0MNg7mJP1opOpz09qO9AC0UUUAFFFFABRRSZoAWiiigAooooAKKPpR3PB4oAKKQ4A3dqU8daAD+dFZV74i0Gz1b+yLzVra1vyocRSvtJU9xmtCCaGZQYbmCXPQpIDn8qAJaKNrj7ykUDkfLzQAUhozkkDnFH6UALRSUtABRRRQAUUUUAFFFFABRRRQAUUmaGOKAFpD+H4UhYKhZyFHqxwMeuTXE+MPiz4B8Kh4tQ1+3muO0EB3vn8KAO3BB45z2FJ82zcq5x0zxXzrqP7SGpaxM8PgbwTfXbp8qyXERAz69KxZ7b9onx1n7Xef2DZSfwKcDH86TkkNRb2PozxH4q8M+H4fO1rXLKyUdd0gz9K8q8U/tK+BdKLQ6Xb3erXOflESZX61ymifs22c0xuvGHii9v2YfvIo5Cyk/jXpXhj4W+AvDISXTvD8EkwHEsoy1S6kUaRoyZ5l/wtv4zeNpjD4J8IjT7U9Ll1OAPXmtC1+FPxO8TATeO/iNPbI337axbHFe2iSG3iEamOFB0SMBR+lV3vbdCdpJb1rGVc3hhWzzvQ/gL8ObJjLfQ6jq8x4Z7qdjn8M1u/8Ks+HKwkHwZYMo+UAnJxXQtqSj7sbfWnR6nGT88ZB9ay+sX6m6wjS+E848R/AHwNqCeb4bkuvDGop88U1pIQN3bd7Zq78P8Axt4m8Ja1beCvieA5b5dO1xf9TcDoFc9jXo0ckcwzG+fUVT8QaPpniHR59H1q1F1ZzfeXvGezKeoIraFbuc9Sh/KdXkE8HI7EdPrWZ4os2vtLYxnbc27ebE3cEckD6iuR8AalqPhvVB4H8SXBmjxnR9Qc/wDHzH2jY/3x/SvQV67iucdQe1dByFbS71dQ02G9UbA6jcp7N3FWqwNP26b4hn0xmJtb3M9tu/v/AMS1vnI6jB9KACikBzS0AFFFFABRRRQAUUUmaAFooooAKKKKACiiigAooooAKKKTmgBaKKKACkNLRQAUUUUAFFFFABRnH070Cg/TNAGP4ykWHwrqLHO1oih9weDXm37NurPBFqXg+6lzJaSefbbj1jY9B9K9C+IL7fB9+ykHcACDXgcOoSeHPFui+KIjtjST7PdAdCjHAJ+laRV4szlK0kfTh4J9DSU2J45Y0ljbdG6hkI7qelOrM0CiiigAooooABRRRQAUUH8aTrwDx196AFpD1HGT2FHbdjdjqBXBfHD4gQ/Dzwc+ojZJqNzmKzib+8f4segoA77aeOQR+o+tfOnx9+PV5omtyeGPBQhe6tpVW7un5CtnlR+FUf2fvinqdx8O/G+o6/ePeahY7rgSOeMEEAD6Zrxzwd8PfFnxBt9U8Q2ira2kYe4ubybkOwy2B68CgD7q8K3k2oeGtNv7gqZp7ZJHx03EdquXc9va2st3dyLFDChklkY8KoFcF8CvFuk658KNJu11C3iNlEYbkSSAFWTg5rw39pP41f28bjwj4WmddOTK3d0nH2hv7i0AZ+s2F78e/iP4l1TS5CINJgEenlWK+Zj6etYvw28IeKptO1G7XxFquj3VhIY/syyklH9WU87a99/ZP8ETeEfh2l9eKIr/AFUiXbjlY/4Qat/E3wuLrxIda0CYabrca4L4/d3I/uOO9a0oqUtSJtpHjEOvfHvQ1jktdZXWbfnLZyCPp1q3aftI+PNHKw+IvDcDfNtOI2B/OugtpJbq5mOnwSabrsJzd6c5wsn+0nqDU8esabqhNrrdhAJF4Ikj4z714eNr5hgm5ezVWHlo16rW/wAjtoQoV0lzcr/rqW9A/ak8K3B8jWtFu7CUdWVgVr0rwx8V/h/4hCLp3iS2EjdI5TtIP414xrfwt8HaopniszbvKc77c8GuK1z4EzOrHRdVQ7eVR8hvrmuTD8UYCrpNuL81+prUy6tH4Vc+0IJI5lDQSRzIRw0bBh+lO789RXwvat8Vvh9qEMdprFxAjAeXE0u6Mgeo9K9U8H/tMyWd+ml+OdMTecZu7XgD3Ir3qVWnWgqlN3T6nFKMovlkrM+le1FYXhTxf4Z8V2v2jQNYtbwHB8sOA4+o61ukbc561oSFFJ9Mk+lH1P0AoAWik74zz/KlG44VVJPrjgUAFHHesfxH4m8P+HLeS61zWbKzjUc7pBn8uteMeJv2hJNVu20r4Y+H7jWrgnb9skQiEe9JuwJXdke6atqNjpVqbrVLyCzt1BJeZwvH415JrHxyg1TUG0X4aaFd+Jr8MUabaVgj9yT1riLH4beKPFV4dZ+KPiK4vAW3JpkLkJGK9U0PT9P0awWz0i1isYFGAsSAZ+vvXNPFQi7LU7qeAqSV5aHJXfgTx54skFx8QfHR0y1PI0zS22gD0JrS0P4YfDLQ5BcW2ipeXC9Zbkl2PvzXSNhjls59TScDpXNPFSlsdtPAwju7lu2u7exUQ6bp1tax+iRgU99SuOuQPpVLmjPasXVk+p0KjBdC1JfXD9GqEzTsDmR/pmo/pR1qXJvqWoRWyBst8zM1Hb196BnBHb1ppaNflMiFuwzSKHCg80A9O1FADkd4zujJVs9PWtq0uVni67XHUVhnIGadBI1vMJV59a0pzcWY1aXOvMveJNEh1zRzZSsUnibzbO5X70Mo6Y+vStPwZrE2q6UY75RFqlo3kXcY6bx/EPYimROsyKyHGecis7UVbS9Wi8RWu5kAEN/Gv8Ueflb65r0aU+h41en9o2vFlg95pjTW+Eu7M+dCw68ckD61b0a/XVNPt76PH71fmH9x+4q0kqOqyRsHRhlfQiuYsWHh/wAXPprNt07VCZbYk8JL1YfjW5zHU0UgGOD97vS0AFFFFABRRRQACiiigAooooAKDRRQAUUUUAFFFFABRRRQAUUUd6ACig0UAFFFFABRRRQAckcCs3V9YtNMXDvvm7IOfzpfEk9xaaTLJattkHU+1cA5Z3MkrF5G5ZjVxjcic+Uk8VahdatZXCyPgYyqLxXmd/Yx6lptzp8vyiVCoPcN2NejHGckZB6iuO162+yam+MhW+bA75raK6HO29z0D4A+IW1nwMthdy7r7SW+yy5PJVeFNeh186/DXVo/C3xVhMmU0/XU8p/7qyj7ufrX0VtKnae5xmsJKzOmDugooFFSUFFFFABRSUp6UAIemM4rmrG+uJPiPqdgW/cRW6Mq+hIrpgMkD9fSvDtA+IOkXX7TWpaRHdKbea1EKTE/I0qjG365oA9wDBcNnHHJ9K+MPjLqWtfFr44HQfDyefHY5tbdc/IB/FIfoa98/aM+I9n4D8GXFlbzodavkMcEQbLIp6ua4/8AY28HtaeGrvxteQsb3UXKwM4+Ypn5j+dAHi2oeE/E3gTW7jwDfxbrvX0SJZYm+WRCwycV9jaX4Xs9C+GreF9NjEUcentGAF5Z9nJP41ynxJ0KPVPjB4Hv5IAzWjlnbHQeleo5PzMrZOe9AH5rSSXul3V7psdxdWqxzOlxEshCk5PUV6v+zd8KLnxpq8Gv6vHLF4esJRINwwblweAPYetfQnib4G/D/wAQeKz4i1Cymjmd980MT7Ulf1Ir0bTbG003T4tP0+2jtLaEBUijXAAoAnVUQJHGiogGECjGAO1cb4mbzNTckhiP0rsZnCRM3YDiuG1N9927HnNdOGXvNmNZ6HN+J/D1rrsccrSvaahb8293Hw6H0PqK4u+tbi7vho2vpHYa4ozDP0gvl+vQN7V6cSTnn6+4qjrGkWGtWDWOpRGWIcoejxnsVPY11SgpIwTseXw6hqWh3rWzeYrxnBhbpj2re/4SvT10me6kUxTRLkqf4j6Co9Xt5LGRNL8UNvtMbdP1hV+76LL/AImuC+IFrd6OY7OdQwkO5JFPySKehFfNZnw9hMXLnnGz7rf0ff8ArU9TDY+rSVk/68jZ+HHhm4+I3im5n1bUDb2cXzHL4z6KorpfHvwHtniaa2thNhdqzRfK+Pf1rA0KGWx0y0azkxIFDvtOCW+tdx4e+JerabKkV+wmiH8D9fzr2qdBUYqMFoun+Rxym5ttnz9qPw/8UeFbxrzQrq5haM/fgcxy8fzrsvAv7Rni/wAOzDTfF1iNVtY8KZCPLlQe5P3q+iINW8F+LolW6RILhufm+U5+tcf43+C9hqsM09rDFeK/TPDj6HvSlCLfZ+ew1KXqjrvAnxU8EeMYUXStYjinIBa3nbYwPoM9a6PxX4k0bwpoM+u69dpaWMC/M7H7x7BfU18aeLPhBqej3LS6ZJPA652o2UcfRqwLnxT4ns7jS9P8YQ3etabpkolWyumO2QjpuY9azlTlHctSTPo60+NnirxbOY/h78P7q8t/4b67fy0x681W1Cx+MmvSD+2fF9lo0OPngsY8MvtuFHhT46eD9esodNiVdACAKYAAsZ9gRXaQ31lOhmt7mKSNhkMp4NefiK8ovlij08JhITXNJ3PPbH4NeGPtf27Xr3Uteum5P2qYsh/Cu+0bS9M0a1Fpo+n29lAOixJj8DT2vbNRneWNU5tVLArDGcetcUqkpbs9KFKEPhVjTbauWcgd8k/pVeS/tVPL8+npWNcXEs2C8hPtUWAD0/OoLubyX1u5wJPzqwrKRlWDD2rmsc84FLHLJC2I2IxzjNAXOlwaKxotUnUfdEi9iKmXV128xYP1pjNPp+NNllSEbnIUVlyarIVPlpt96ozTSTtvlYt7UhXLk+oPMwWMlY89fWuR8P8AimPWPGeraRDgiw2EPnqe9bN/cC2066m3BdkDufbAryz9nvT7mT+2/E9wzKt7cMsZI+8Aa1hFOEpGNSb54xXU9/U7kByp9wKKg0yVZLNT0K8YxVis2bhzRxj0ooz7UgLulXHluYiOD09zWqBGoaOYbopAVcexrnSzLjb1WtuxnW4gXP3xXVRn0OPE0/tEXhG+NlqM/hi6kHnQjzLNyf8AWQnoo9xWj4v0b+3NAkt4fku4j51q4OCJF5A+ma474lWF8+nxa3pBK6lphM8AXq+PvIfqOK6vwD4ns/GHhi21y0PlO3y3EJ+9DKPvKfxr0ITUjyKlJwfkO8D64uvaEt0+1byFjBeJ0KyrwePSt015x4mkHgfxzD4mjVl0XWWW21FAPlil6I/t716KhDKrI2UcAow5BHrVmQ6iiigAooooAKKKKACiiigAooooAKKKKACiiigAooooAKKKKACiiigAooooAKKKKAIp4lntZLdwCGUgk15rLG0U0kLdUYivTskHpxnn6VxfjCzW3vxcLwk3860pvUzqLS5hcntWT4otvNsFuFHzxHk98VrnjjkGmuoeNomGQwIOa1MDy7xPavdaM7W2ftFq4urdh1DryK+gfhx4iTxV4J03WEcO7xiObB6SLw3614vcwfZb142b7hJx2I9K1v2ftWXRvF2q+EJmCW15m7sVB4z/ABAfjUVFpculLWx7rn2opAflzjHtRWJ0C0UhpaACgDJ/zxQKZInmRyLkq7IVUj3oA8L/AGkPjXZeGdOn8NeGrxLjWZkKTTIcrbL359a+a9Z8N6toXhnQfFFxJPHLqjvNHMpIZWB+9n3re8NfDzU/G3xc1bQraKQ20OpO2oXLjhI93Kk+p7V9feMfh34a8TeBofCN7blLO1jVbaRPvxbRwRQB8SeDdF1v4j+OLPS7i7udRurmQefNKxYxQg8n2FffuhaXa6Jo1ppNiojgtYljUD2HNcj8Jvhf4Z+HFtMujI9xd3HE13KPnYeg9BXdccYoArz2dvNew3boDND9xvSrIAGcUUUAJ6fTFHelooAp6vIVtcdMnH4Vxd6T9pb06V1muv8A6uMfU1yVwW8+QH14rtwy0Oeq9SKjPHvRR2rpMRLiG1u7R7G9gSe1l+/G4yDXlXxI8F6nDawrp0j32mwy/uom5e3H17ivVh709JCvynlT1Ht6VEoKSsNSaOA03Sbe50a3LMscqRgNJEcgH6d6pXul3kYHm26XcQB+ZR835V0HiDwZNJP/AGl4V1JtMvsEtA/zQzn0Ofu1yR8cX2gXY03xto8+lTk4W7hUtA3vurZVINcsjHkmruJHFAVIks5WicZ+R+ua3/D3jrXdClVHkeSEcbXO4fn2q1HHpGtWaT2kkV0rciWFulct4ilbQr+OGVRc2T8NM2BsPoamdBW02/Aca9viR7Fp3jfw54ihSDWLWKOQ8ZPI/Os/xN8LdF1u2eTSXhnSTnY+GH59q8ja60JyWtdUtknz90SZFbmjeI9f0QLcW10TbeqtuFc3I4/C/wBUdXNfdf5nDeOvgZJZyObNJLQl9xVhmP8AA9q4qzvvHfgO+LGSX7ED1cl4yK+sdC+JmnagqW2s2oZWGDIF3D8QelWtY8EeG/E0LSaTcQjcMshwyn8D0rCdOEl76t6bGkJyi7xf+Z4N4T+Mui30i2+vwNZSnhZo+Yz7n0r0+wurXUbVLjTLqC7iPUxvmuE8ffA2NS00dm0BGSJIBuU/UV5U+h+NfCF+95psk7wKf9ZASQPqtcNbLtOaB6NHMXe00fSuOD8pyPyFHGQeTXivhX40yrIbbxVYyEIcefCOfxFesaF4h0bXrdZtHvoZ9w/1e75x9RXnTpThuj1KdeFT4WaWAe1cj42vr7w9qtn4o/eT6Wv+jX8SjPlq38f4V17KwO3adwGT7V5z8VfiNoei6dPpNnt1C9uEMckY+aNQf73vSpxcpWSuOtJRjdux6DBLDNBFPBKrwzAPGydCp6VISOcc15L8JfFmoeDdEsbfxZaO/h/UWJtrsgk2pJ6N6LXsk9pGbZL6xnW5tJBuWRDkMDRUpuDFSqe0jfqVMYJ70EZ4oGNoPQUpxjJ6VmbGJ45kMXgzWWRcsLZlz6ZFQ/Daz+xeBdGt1UKotxIfqetWvGkayeDNWV8827Nx7Cm+BLiO48DaS8Zyq2yqTWn2DH/l58v1Oj0y6+zzYOSjHFbpxj5TnPINcxzjpitHTL7y1EEx4PRjWZsjUpSfSjgruHQ9KAOeaBhU9jOYJs/wng1XPWl7U4uzuJpNWZ0ON6DADDrXkPibW5vg14hu/E9rp8t14e1Rx9stk/5Yyf31HvXqGlXPy+Qcg9iah8W6Jb+IPD93o9xGGEyHazDID9j+FdsJ7SR5lSlvCRFoPibwX8VvCtxYWN7HcQ3cRWe1cgTQkjrj1HrWb8JdcvtO1C8+HfiSTOqaVzYysf8Aj6tv4SPUqODXkmjfDiw1eWW50fUZvDHjHST5MskLYjlA+4zD3qn4/wDEnjXQ5tKn8faVJba1pUytYeILJcxTR55STHY12U5qZwVaTpvXY+sAfqPYilrJ8Ja9p3ibRLbU9M1G2vY3iUyNC+cPjkVq+69KsyFopD1xS0AFFA5ooAKKKKACkpaKACikNLQAUUUCgAooooAKKKKACiiigAooooAKKKKAErN8RWP27TZEAG5RuU+laZoGM47HrTTsDVzy3qAe44NA7Vq+JrE2WqPgBY5fmWso1utUcrVjn/Ftqp2XKr3+bFcbr91caRc6Z4jsQFudOuFaQr1MWfmFemX0AurSWE9WHH1rhLiGOSOe0nTKODG1O10JOzPorS76DUtMtdRhYNFcwrIpHTJGcVZ579eteSfs4a5JNot/4SvpM3elS/u8nrGeRXrQPpz6mudqzOpO6FooopDCgZyADjPQ0UUAUdL0fS9K886bYxWz3MhkndRy7HqSe9XSf0/UUtIKAFoo7Ud6ACjtRRQAh6UtFFAGPr2RPH7iuZv023ZPbFddrUJkhEijOzr71z2owmWMOuMiuyhJWOeqjKopSCGx39KSuoxCjPHNFFAApYc5470l9DZ6haG11C1iurduqSKG/n0pR19qVfmYL69PrRa4XPFPi54T0nwJpn/CV+HNXvNHuPNASxRsxzk+xrx17nxd47vZhHBf37E/N5IIRT/KvV/ivbXnxE+MVh4Ksz/oljH5lwR/Dn71e93GiaV4V8L6boei2cdtCUGSqjc5HUk9a8nF4j2d1Hoeng8L7WUb9T4t1HwX4psJobKbS5luWQt5aE5Cjuan8PeI9e8H36R363H2bP7yGbJVx7e9fUvh9I7zxRrN3JGJBCqQICM4yOar+L/h/ofiK0e3mhVA4wDj/Vt65rChjIbydn+B018vnryar8TzvRtZ0TWo0azkMcjDcFPBJ9K2bG+1nTZlks7qQFOSQe30rj/B2mf8K++IZ8L+Ilja0uAWsLphgM3YZr1O70aF/mhxGzcgqcg/WvboqFaHPBnh1HOjNxmbXhj4rsFS21i389CcNIRyB9K6afS/Bvi9C9nNHDdMP4OD+XSvJtS0tzlXtwygY3p6VRjW6sJA9lcvkds4IrOVBxd1p6f5GkaqlobfxB+CaXSM32NJ1HIntxhx9RXh3iD4deIvD9082i3MpkVs7lJV1/DpX0P4b+JmsWES2+oL9qQYAD/eArtIdU8GeMYVW4EcF30wRhs/yrKWvxL5o0i7fC/vPjTWviN4+udOGiX+oTQiD5ZDs2tIPQmr3wf8M+H9Y1pr7xBqcI8ohlsnfmQ+pNfRnjX4M298ss0UEGoxScHPDgexFeE+LvhDfabcOmjtJEwOfLlyGGPQ1zPDXi1SZ0RxNpJ1Ff1PZ76zt72zbT7q2imtJE2LFtBTb2xXCS6H4y8Gs114H1FrvTixL6ZOc7B6LmvOtK8ZeNfBd01vfLLNCnyiGcErj2Nel+FPip4c1lhb30h0y5fkB/usfY15sqNSn0uexHEUa9nezMu3+M15bzG38SeF5bBxw7IpP5V0dj8VPBlyg3X7WzNjAl4rpJbWyv7XzpoLW8RlwDgNuHrXO3/w58FXv719Hjjkzn5az/dPdWNFTrx2kn6lrVPHfguTSrxG1y2/fQNGFz3IrG+AmrR3nhC40wSDzLO4bAz95CeDU0Hwu8DJdRyNpIKhwxDk/NXEaffReA/jXc2Ma+Vo97tAz91M9MVShBxcYmcpVISjKdrbHuxGeSKPrgilk25DLhkYAqwPBHrTfpXIdhdsr54Tsky0f8q14Jo503RsCPSubPNPhd4ZNyOQaBnR9OcGlxx61QsdSWb93N8jevar4I7fn2pjFDFGDqSDWxZXK3EWGbBB5Xufesbp1pUZkbev3vWrhNxM6lJTXmc78UtLu9PvY/HGg2rS3FuNup26j/Xwd2x6gVo6X4t03WPD0X7i01nSLpcBXG/YO6tnoRXTWd+snyTAbmG0gjhh6GvEPiJ4a174banceLvBdsb3w9cyb9S0oZPlE9XUV0r3veg7M4H7nu1FdGhqPgTT9P1F9b+GuuXfhbUeSbV2zayn0x2q7o3x01nwzcx6X8UfD8lqeiajZqWib3NQ+EfE2i+LNNW/0i5QqR+8gJ+eJvQite6gt7yza1vbaOe3YYKSruz+dJYqcXaSHLA05q8Geo+FvFXh3xVZLd6BrVrexkZO1xuHsRWyCOdysAO9fKGt/CxLa6Op+B9UuNC1AHeqI5EZP0rS8P8Axq8feCbqPT/iDoz6jp6jDX0Kkv8AWuunXhPZnBWw86XxLQ+nj2z39KK5zwJ448L+NNMF74d1OK62rl4t2JEPoRXR8446+lbGAUUgNLQAUUdqKACjtRRQAUUUUAFFFFABRRRQAUUUUAFFHeigAooooAKD3oo68etAGJ4xtBc6X5irmaDkY9K4gcqDXqJVZA0bdHBWvNtQg+z381t0CMcVrTZjUXUgzge9cr4mtWtr0SIg8qUbj7GuqPv1FUNctTdaa69WT5q0Mjg9G1OTwn8R9I8RK220vXFneeh3dCa+m+GUOp3RtgoR0INfMPiKxXUtGnsfuuVzH7OOQa9m+CHiVvEngG0MzZvLL/R7pe6svA/QVnURtSlodzRSUtZGoUUUUAFFFFABRRRQAUUd6KACiiigAP3Txu9qxtRsmiLTQjdGTyPQ1s0hxghuh61UZOLE1c5C4tY5xkfK/rWZPG8L7WH4+tdLqduILjbHwrc1m36LJASw5Heu2nUuc04mQaO9Lz1zRW5mB60M6oGd+BGpf8qBWT4wvxpnhDVb8nDJbPGmf7zDApN2QI5P9nfTTqviTxH4skXc97fNDE/cKh7V6h4ouPP1sQDpEAAB2ryzwh4+8MfDDwFpkV7OLnVp4vOFlb/M29+ucVz154u+Kvjh3h0XwumjWl4xVrybh0Q9x7183WjKqm+7/wCGPpsNONGavrZdO7PQ/hvI9xa6te+X8k12yg+u04rqeq4bG0nmsvwnpCaB4dtNJWZpPKX9456s5+8351qH0PFccmm9Dtgmoq+5w3xu8I/8JT4IleGINqGnfv7Yrwxx1UH6V5X4cuPE+maVa6v4V1g6vaSL++067PzxMOCAfzr6OHLBTjaflOfQ14dc6YdB8Y6xpLLiEyG4tdvHyn/69dNDEVKafKzkxOFp1Ze8ty54b+KWi3Ux03XLaXRb49VmHyE/WuyksbG+iE0csTbhlZoDkGvOtZ0nTtag2anarOcdSMEfjXP22g+IfDUpuvCOtTeX/wA+lw25foK9ihm6elVHjYjJ5R1ps9Ov9LljOdn2mMDnHUVlfY5I2VrWdotpyUPGayNA+LCwyrZeLtNk024U7fPVcxmu9tLjSdetFurKe3u4z/HERu/KvSj7KtrBnmSdSk7TRD4d8da7osoR2eWIN9yTkfhXoOn+MvC/iSH7Pq8McUrL1YcZ+ted3ejyID9nYTJj/Vt94fjWFNY+U37vfbyDqG+6KxqYd3ubQrp7HqPiv4X6fq9r5mmSQXMLDPlygMPwIrwT4g/BXyCWt45dPmJJ2kZQ/iOld5o3ifXtDZWt7pjEpzjPyt+FehaD8S9J1iP7NrlmgR/lLbePyrGSe0lf8zVW6aHyXaSeOPAjgRzTtADwOXjcV3Phj4x6fdIbfXrYWMw48xPun8K+htW8DeHddgMuj3MaFhkoOUx/u14x43+Cdu180MkEdlcv/q5oz8hHqRXn4uGGhTdSclFLe+h24bE14yUY6/kdVpOoWOqW63Gm3kV0pGQVYZA+leVftG6SRFZa6oLHPly4/h9KZr/w8v8AwLoH9teH9Xup9TRwJYYn+Xb6gVjyfEr+0tFuvDvi6wEqSrxOi7WVu2R3rzcDXp4iPtsO7xvbselXqqUXTqq0j0f4HeKh4h8LmwuiTe2PyHJ5K9jXf9K+d/2eZHtfiC8CljHNAwBLYJUdMV9EFSvyjdlf73XFGJgoVGjXCVHOkrh0pOtAI6flS9KwOkD7/pVmzvpoW2sN8Z7HtVaj6flQB0UU0cyBozn1FS8Y61zdtK8Eu9G+q1u2lzHdLuTgjqvvTGifkjkZ+lWLW8eGPyJFWWA8MrDOR6Gq/Tvk/wAqSmpNPQUoqS1PKPiJ8Kr3TdSk8cfDRzb3IfzLzTAflmHfAq/4C8V2/ivTXkVfI1K1Pl3lmww8TfSvS4ppIZBJESGB6CuI+IvgmSa+Tx34MVbXWbf5r+1j4S8jHUEetdHMqys9zj5Hh5Xj8LLvfIz9aNsbRSQzW8FzG/3o5FypFV9Nv4NT0+31C3G2OZfuHqjdwfxqx3rm2Z2J3RxuufC9Yb7/AISb4d6lLoetRneIFbEUh9MV6L8E/ikfFc03hjxNbnTPFdiMTW5GBcKP419apWUvkXAbsTg1ifFjw1cXsEHi7w9Itt4h0X9/DIgx58Q5ZGx14rroYhpqMtjgxODjJOUFqe9r06Y9qWsPwH4gTxV4R03Xo1CNcxDzkH8D4+YVuHFeieQFFFFABRR3ooAKKKKACiiigAooooAKKKKADvQaKKAEzRS0UAFFFFAB/jXH+OrcRXyXSr8si4OPWuwrL8T2rXekOFUFkO4fSqi7MmaujgeSMjoaXaGzu5BGCKRsbjjgUDg9a3OY43Wbc2eouFX5Qdy/Sj4Q6ovhn4ny6dI/l2OvJuTJ4EvpW54qtvNs1uFGWjPOO4rgPGEc66UmpWa5u9OmWeHHXjrSkrocXZn1NyN3opwaWsbwNrUXiXwjp2tQyK3nQjeAejdCK2BxXOdQtFFFABRRRQAUUUUAFJS0UAFFFFABQeeKKRmCKWPYZoAyNdOblV9qybs4t3HYjFW7qYzXDux+UnisvVJPlEQPPWu2nHZHPNlAcbfpR3pT1HvSd/pXSYhnau4g8V5b+0Bqlzdw6Z4D0pgNQ1eVXlx/yzjHOTXoXibXLDw3oNzruoybYbdCVT++3YV5F8J7HU9c17UfiHrylp7xilijf8s4/b2xXHjcQqVN9zrwdB1qiXQ6DwX4A0DwtILloRqmqH791ONwHsoPSu/037TcTNJK5MQ6J/CPoKzoInkdYI8nnrXRQQrBGI07Dn6181KTk7s+ohCMFaKHgZHzUH6UY96D7VJYmB+Fec/Fq0eLWdH1aNQAxNvIfbrXo7blXpyelcr8VLT7R4S85T81rMJM/pVw3M6nwnn7c8HOc80Ed+9KT833g4wMEUnTkmgZDf2treRGK7t4Zo2GCGXNcrN4PvNPuDdeFdVuNOm+95QY7CfStnxL4i0/w6sBvo3bzycbe1ZyePPD74YTTDHqtbU3Vh70DlrKjP3ali7pPxO1zRG+y+NNHZ4k4N3AOPxr0TQPEnhrxNaedp93b3IYcI5AYH6V5Dqnj/QgkifY5LxcZMci/KTXn2oagLrU1u9It20xn+7Fbt0/Kvaw2YVkv3kdDw8TgaN705H0yLSxu7i4h0u+ilktz+9TO4KfSs6801o3xJG0LHncvQ15V8Pta8TeBhNPJost3ZXh3T7jl/8AeNeueFvHvhfxGght72O3uuhtrk4P4ZrvpVqWIW+pw1KVWg9tB/h+51qyv4vsV42GPLI2MD3rqptesf7XhbWpJpBn5wD82KrW1haRXHmIpG7uPu59awdetJGvJbieN2HQMvUCvksfhVmOdLCVdadOKlbu3+dj1sPX9hg/bR0lJ2uepy6J4S8UQrNYXCxT7QowcfgRXmnxB+CiXIkeSxWcdRNAMOv4ViW6Xtmyy6feOAPmKhsHP1rs/DPxR1SxIttST7RGv3ixwwH1r6SNN0o8kVp2Zw3U9evc+eNf+HGvaPO11oV3MzxnKHPlyrjqK2PCHxF8e2RNrqWh3OrW8PErlCskY7ndX0d4j1bQNesoLqz039/Jz5uMFT7+tVr7wnrS6O8kFtE4njIdFOGZTXzOMzNVa/1XB0uea31tGPz/AEPUw9KVOHtakuVPbu/kcT4X8deE/EbLDY6glpcngwXB2nPcZPWuneN0x5i8HoR0P414H4p+EU9pdefpsk0U4csIJvlIJPY1naZ408feBbn7LeiW4tCfmS5G4f8AAWrvrZfOOsTWjmUZaTR9Fflmjt6GuB8I/FvwnrgS1u2fSr3uJB+7J+td/GyTxLLbyJcxMOJI2yv51wShKGkkejCrGavFid+OtS20zWs4kTp3FRnK8dRR2GORUFnSRsJIxInIYc06qGiPuhZN3KHpV+goDjOe46VNYymC4Eo4HQj1qGhuB0zTTsJpNWZz+saR/ZetSy2cYWwvT5wQdEk9vaoc5HPWuj1dlk0IGRgphk+Umuc6HtV1NWmY0lZOL6CHpnvXQWEoa1jLYZSNrg/xDvXP/d5rZ0VgbYq3Pr7VCNi38GLeXSTrnh88wQ3JuYPYSHOB7V6GP8iuU8LxbfELTKMGaEDPrtrqu5PrXs0neCPna6tUkvMWiiirMgpKWigAooooAKKKKACiiigAooooAKKKKACiiigAooFFABSFQw2N91gQaWj2oA841S1+yahNC3HzEj6VV4z610vju2+eC8Cjn5WrmsdR/KuiLujmkrMSSNZI3jccMuK4a5heGeW3kXoSrA+hrufxzzXP+L7c+al2q5DfK4FUiR37OWrDTtZ1bwXcSbQGNzZhj95T2Fe4Dke/evlvVLp9A8Q6R4wt+TYzLHMB/wA8ie9fTtldxXtpDeQsGinjEiEdMEVhNWZ0U5XRPR2oo7VBYUUUUABoHSiigAooooAKKO1FAB1Bx17VlatdcfZ4zz/ERVnUbr7PHiP75/SsT5t5BOSeSa2pQ6mc5dBrFY0LN90CsWZzLKZD3q5qcwJ8lc471Q712wjZXOeTAGnxIHYrnGTzTKoeLdQbR/B2qam2A8UBEZ9SeBVt2JPIfH09x8RviUPDdnIU8PaOwN4wPEjjtXpNtDDb28NtDGIoYUCIoGAAK5j4VaB/YXhKGecb7/USbi4duvJ6V19tD51wsYz/AIV8ri67q1Gz6nB0FSpq27NPSLfy4zO/U/dq+AP8aRRtRUAwAMClOPx71zHaBrI8aave6D4YutW07T31G4g5W3Xq30rXxxQM4+9gg5HcGmt9RNXW55p4K+MOl61fppOvabceHtRfHli5BEchPYE12PjlN3hHUEO3OwEc8EZ60zxv4S0HxhpzWOs2UZJ5jnjG14m7MCPevO01zVPD3h/U/A/iiY3F9b7Rpl2R/wAfcO7A/EVulGTTiczlOCcZ69mVuFVVHYDNA75qa/Xyr2SA87cY49qh54xzWZsjnfGvhdPE0Vuv2prZrckggZBzXIXfw3v7S2LrqMMo3AKD3zXqJ5U46elZPiS5Cf2faoy755gceoBranWnH3UzmrYelK8pLU5Oz+GipzeakcMASijNdFo+h+G9Iuvsdukct9gNh+SR6iuhcANgcjNeb/Eyx1ew1geIrDewwAWQZMf4elOM5VXaUiZwhQXNCJ6SJN0YGAyn727p9KxtZ8K+HNYm8y6tTZ3I/wBXdW4wVP0HWq/gnxCniDTneUqLuEATIO/vW+SSflbtnGOlZXlTfY3tCtHa6MLTW+Ifg29RrG6XxFoYYeamczInriuwsPiZ4Pv9ZfS5LqS1mGD/AKQm0fQ1QhnmhYtBIY2I6g4rP8Q6Ro+vw7NXsIppMfLcxIEdT+HWqpzgsZHGTXvxVr+Xn3OSvguai6UHZPW3+R6Dc2NndL59vtVX5WWM5B/Csy60a4wBJGk6FuWX72K8rTTPGHg9Jrzw3rLXljEN0kM7Z2r+NdF4U+MenyyRw+JNOn0uUgfvcHYx9Sa+lWMp16cuXSVtPU+fnhKuHmr7He6881ppsNrZyCORhnHsKd4d8fa9okgS5kM1uoHyvzx9atmO11e2jukkS4gdd0csZ4xWVcaRIqOYmWdc/dfg4r57hKhCWWJx+K75v8V/8juzWq44mz2sreh6RY+LPCPiuEQ6lDHBM4wGccf99VmeKPhfaalaN/ZskV3GRkQygMPwNeYS6dmUmEvbSA5wwrW0XxR4g0OQNDNK8YPXO5cV77hKntp+KONTjPXc4fxv8G44ZJGihfTJwcqzruR/xrg4z8Qfh7dPcWc07Wv3tu4vGfw7V9beH/iNo+tWy2uvWsQ3DG4jI/XpVjVfAWh6zbtcaHdxYfqhO9D7c9KynCEvjVvyNITnF3izwDwd8bNLvjHb+JLRrG56NNH8yt9fSvUdOvLHVLYXOlXkF5Ge0T5IHvXD/EL4MRPLLLPpr2svOJ4Fyh/CvKLvwr408J3ButBupSkfO+Fjn8VrgrZd1gejRzJrSZ9WaGgWOR9wXJ7mtD2yfpXzl4O+Pmo6cyaf4p01bpI8KZolw4PuK9v8JeMvC/imBW0XWInlI+aBziRfwrzp0Z090erSxFOp8LN7jt0opVDYPGMGk6j1FZG5leJRO+nwRwfc8/Mv+7WccZwOgrob5PMtZOxx0rnR1xQ3cm1mLWjoTBpnh6Ais6rGmSeXdpjvwaQzr/DUjJq1sFfdw6811/3cjv3rgdFm8vW4MEDa4B/Gu+b77fWvXw7vTR4OLjatIO1A6UUVscwUUUUAFFFFABRRRQAUUUUAFFFAoAKKKKACikxRQAtFFFABSH1PNLQOtAFPWLVLrS5oWGTjK/WvOirKxB4YHBFeo8LlsZrgfFFm1rqsnG1ZPmT+taU2ZVF1Mziq2oQfabKaBu4yD6VYPIpwPIrUxPOb60juLSewuMFJEZGX37frXoX7NviCa+8IS+H7599/o8ph+bqydjXL+JLX7NfmZVyjnIHoaxfCmpnwr8WNP1RpCun6oPs046KG/vGlNXRVN2Z9K9MeoPSlpCckndleoPqKWuc6Qoo70UAFFFBoAKDRRQAnamyyLGhkbgKM08dazdclxGIe7Hn3qoq7E3ZGZcStcTtK3fpUZO1TIT0FKe1QX7bbVj3rrS1sYNmXM2+Zn9aZQKDmukxFj5Ncz8YVZvh3qhJ+UeXk9sbhXTJ96s/xxpjap4K1jTo8lpbdmHoMDNTNXTHF6ox9PdZdMtZIyDGYl2AemK09Fx9sByc4ryj4TeKJG8NW8Nw28W5MD56qQa9S0qZVuY5EYFZB+lfI1E1Jn2FJpwTR0BzScUDoTuo61BqBoopDQAvbbXKfE3wqnibQ43h8tNW05vtFjKezDnb9Diur+lAO0jvjpVRk4u6JlFSVmea+H4rLxroR1OxT7HrNuxivrRuolHB49DWJd28tpObe5jMUy8FG710fjfw3qml+I/8AhOvB64vUX/iYWC8LdoOpA/vVn638QPAWvaOtzcamLDUUHMMqEPGw6qa0cb6x2Zip8uk3Z/mY78YyQvv2ArkNJvo/EXj6a4VP9D0xDHGR90ueprB8W+PftsUum6Osixudplx8zn+6tdX4B0f+xdCSFkIkuP3kgPbNacns4c0t+hj7VVZqMdludCDlvm4NBEbIY5AJEKlSpHBB604+tJ0HasDqPNdY0+TwXr8Os6dk6fM+2RfQE8ivR4JIri2iuIHDI6hlIPY+tUvElg+qaJc2MQQu6HYG6A145BqmuaOz2sVxcwqj7SwBKlh2rpUfbRvfVHFKaw0npoz3Pr2wMcHtWbq2vaXpMRa7uo94GfLU5Y/SvI5vEnia+/cvezsx6Kq8H2qzD4P8QXGjS69qn+h2SHCyTHmVuwUetUsMo/E7Eyxrl8ETS8Y+Pb3xFBHoelW7W9m53FE/1kx7bq9AsbO31Dw/a2ur2MM4WJVkR1AOfrWZ4F8O2mlaLBNcWu/UJz5jSMPuA9FrpySz+pHYCs6s4/DBbGtClPWdR3b6GBc+G9StoIl8L+JZ9Pa3O6G1mP7on0zV22+JeueH5UtvHGiyGLgC+tF3L9TWsLK4lXcttIV+lSyQXnkNFLZ+bDjmORcqa1w2OqYfSOxliMupV/U6DR9b8P8AiayWTTb+3uweqk4cfWpJ9GdAxtpNo/uHpXlmteC7GSY3WizS6NekZ3RkhM/Six8ceNvCTR2evWY1exHW5j+9j1r26GZ0quk9GeHiMtrUdY6na32nkSf6TGYSOA4HFP0/U9d0U+dZ3Tuo5BQ5P5Va8M+NvDHiiMQ2d8kc38cE/DfTmtW50aDcWtT9nfH3c5U12eyjNXgzkVWUdJHReGfitFIgt9ct1kyPmbGT+IrfuPD3hLxXCbjS7mOGZhuIjPP4ivI9S01o8yXFtj/psg4qtaf2hZN9psbtzt6EHH6VyyoSg7rT0/yOhVYzRsePPg6jRvJdaUtyP+fi2GGH1FeKa78Nda0e4a68P3LMVOTyUlT8B1r6I8NfFLULELb6xEblOmX+9XYrJ4M8ZQ790VteMOx2tWcrP41fzRpG61iz5V8L/GHxl4ZuUsNche/gTjZcja4Hse9eyeCPir4R8TfuY7v7Bd/xQXBxz7GtPxx8JPtdq2beLVbc9OAJAPY14b4o+EzQuw0mV7ZwcC3mypB+tclTAQnrTf8AXodtHMKlPSX4n02MbQwZWRxwynOawtTgaGXcOUY9a+a9C8Y/EL4ezm2lae4tg3+puMsm3616z4P+NnhfxCsdlr0f9kzkZVzzGx9q8yrhakOh6tLG06lujOyOMEelKjeXIj56MPxp2xJoVudPnS7tX5EsbBuPwqM916H3rlOo3LSZRrCSMuA0kZGK9LyWye1eRLcbZoGXlQV/MV61C263hbP34wf0r08I/csePj1+9v5DxRRQa6jhCg0UUAAooooAKKKKACiiigAooooAKKKKACiiigAoooNABRRRQAhrE8Z2f2jTRcKpLQHP4d62+9NlRZInjflXGMU07MTV0eYDnntQOlWNRt2t72a3YEFH49xVc8nd+VdCOVqxQ162NzYMUXLp8w+led+K7H+0tBuIIyVmixNCR13LzxXqbfMdpHB6/SuL1e1+yX8sLDKFsj6UAerfBzxL/wAJR4Asb5yDcQr5NwvdXHHNdhXz78EtT/4Rv4l3vh2aTFhqq+dACeN/cCvoJlwxVqwkrM6YO6CigdKKkoKKKKAA0UUUABrD1d994V9BW53HpXP6pxfvitaPxET2K4PFVtS4tf8AgVWT396gvl3W7Adq6Y7mL2Mg+1Jnil7fzpBXQZCj7wqwFEnyncVdSjAfxA8VWqdCxjyvWhiPm6xtn8M/EnXvDdwAI5pDNb+6mvSfCd8wjNnI+WU5jb1HpXOftLaPPZ3+jeNbNSoglEF2VH8PrT9NvAJLe+gb5SAw9lr5zH0uSpfufSZdV5qVux7Fayie2Vgeg5qY5xWHoV6qlGzmKVQR7VuHGTtOQa889NBQKSg4oAWik4ooAU5DK68EH868R+Lvwl1zxR41fV9DjsYrR4R5i4wWk7mvbh1rF8b69/wi/hW51r7FPfCDGIIRlmJrWlOUJe7uY16cKkLT2PnPwR4Z0zStdu9N8UGWHxFC3+iQTDEMi/3gfWu/2SEFRG5KdSF4rk/iF4t8VePdMjiHgGW1ZSGtbjyiJovfPvUtr4w+LVhYW8UfhaB4IECsz25LtjuT3rpqU5Ts76+px0a0Ka5Unb0OjJUAZbk9u9AI4689K5+T4jeILhNupfD4sw6yW0RRs1Rbxbrz3WLTwbfgDn5xWXsZ/wBM3WKp9zri6rG7swCoCWOcYrJ8HWX9vWV1LBp8c9q9wSjOMDjvmsTU5viDrmlT2q+F1tLOQYZ8fvM+grS8PfDfxx/ZMWlX3iI6Xp4GVhh+9z7+tP2fLHWSIdZyl7sW0b2oN4L8JobrVJrWW+6x2dsAzMfTiuelOt+M9Vi1bWbY2Wk23Njpw4AP95h612nhj4a+F9Axcwxy31+etzdHcwPtXTwadZwy+Z5e9+7NWbmo/D97NVTlJ+/ouy/zOX03Sry8P+r8tMD5j2rodL0i1tFO5fMf+8a0zjAGBj0FBrK5vYQDaNq4C+mKV+fQjtxRRSAguLa3nUrLCrj1xzWPe+GraZGWNsg9EblfpW9RTuDR474q+HFnNI00KS2FwOksBwCaz9P1j4g+CYfmddasF4w/zMBXuDIrIYmXcufukVmXmgWlwG8tjCWPIHSuqjjKlJ3izkrYGlVWqOY8L/FLw3rW22u3bTbtgMxXAwufautm0uzvYxNbyqMjIeE5BriPFPw5s9QRvOtVYjpKgw1cZFaeOvA04l0a+a8ss8wygkAemK9rD5tGWlRHh4jKZ0/ep6nqV3pN1FG+6JbiLqWHWs0W7RsslnK6MOQGOD+FZXhj4x6NeXC2fiG3k026B2swHyk/Su+VdL1m2F3aSRXEX8LwsCwH0HSvRiqVbWDPOcqlN2khvh34ha5pTiG6LSQg/dk5GPau8svEvg/xZb+VqcEUEzjA39fwNea3ukzAboSssYOcMOcVkXFjH5reUz28g6K3ANYVMO9/+HNoVk0em+JPhfFdW7SaTJFd2zj/AFEuGyPY14Z42+EVvFM3kxS6TcIThWXMTfjXdaJ4t8SaDOkcczPCP4SdykV6Ho/xC0HW4Psmv2ka54ywBX8qybltJX/M1SXR2/I+TbcfED4f3SzWE9wbXqTES0R+ortvDPxvtJwsHiewEDsdv2mAYXPuOtfQerfD7SdUtWm0G8RQwyItwZD+HavGviD8IrcMWvdNayOSfPtxlW+oFctTCUq3w7nTSxdWj6fgdlpOrafrGntc6Vew3aoM/Iw4/CvaNHkEukWcuc7ol/lXwnL4R8XeErg6l4dunkgzyISRx7jvXoHgD9pLWdDWPTfFeki8s4jtEkQ2SJ9Qa56eHlQbUjaviVXs+p9bZGaWuO8D/Ejwd4ygRtH1qASnk28x2Pn0wetdkQ2eh2/pWpzjaWg0CgAooooAKKKKACkFLRQAUUUUAFFBooAKKKKACiiigAooooATFHT1paKAOW8b2uXjvVXjG165ZeUBr0nUbZbuyltmGTIpAPoa86miaKVomHKHbW0HcwqRtqMrF8V2yvaR3AGXQ7Tj0rZHvTZYxNE0RAO8Ec1ZmeU+LluLaGz1yy4utLmEoYd1zyPyr6W8K6xF4g8OWOr27B0uIgxx64rwO+g+ea0mHyElNp7g9a6T9m7WpLWXVPBN3IUktXM1mD3jPaoqI0py6Htn8vWikXO0EjFLWJuFFFFABRRRQAVia0m27Leo4rbrN12EtCJv7p5rSk7SJmroyf50jfMjA96U8e9HU4rpMTEkjMcrIx5/pTO2KvatD0mUHng1RH3c10J3Ri1YTpUsR6j1qIc05DtYGmBm+NdGt/EHhPUdHuMnz4W2ezAcGvB/h5dTSaI+k3YP2nT5WhkY9SAeK+khjcH79h618+eMbEeGfi7JP9211cYdeihxXnZhS56fMuh6GXVeSrbueg+FLkzWBtz96Fv0rr9GuhKphdvmHSvOvC1wYtVKnhX4IrsBuSTchAwa+eZ9ImdL/wAB/CkqKzuBcwhh98damwOMUFCdqWjFFIA7elB9GUEdwRwaKDzQApeTgbgPoKVpZd33vlPbHFMpR92mBDcWsU2DtUH2FZ89hOpbYQ4HIIGCK1fwpe3HNIDnZGuI8K+5ePSoiScEnNdMyq33lXHTpVaXT7WRiQpQ+tArGH1Pej2zxWlLpRydkhP1qu2nXKnhQaBWKn0pePpUrW1wp5jb8qa0Mwx+5c/hQMjpcd+tTLa3EjcRsPqKnh0yRsGQke1AiiDmpI4ZW/1cTNW3BZW8Sj5NxqxxjCgIPagdjEXTrphyoA+tO/suYDllFbPTv+lHBPp+FAWRjNplxgYIJ+tU7zS2kXbLah17nHNdLntilVuaYWPIPFfwx0PXRJIYjbTn+NRg153deA/HPg6drrwxeTXFuhy6o/b6d6+oHjV/vKv5VXlsYWP7slGx1AreliKlN6M5q2EpVVqj5+8OfGma2lOn+L9La2dfl87G0/XFenaPq2geJbNJLG+guQw6bgHA+lWvFvgPRdegMepaZDck/wDLVRtdfxryDxD8H9c0Sdr3wfqLkId6Qk7GA9M969jD5v0qf18zxMTlDV5QPU59EmjD/YyAvdZD1/GsO9sY0YrcRPbzZ+Vh0/OvP9G+KnijwzeJp/jLTWeLONzrtI+nrXqPhrxn4Y8TxL9mvYt7/wDLGf5WB9BXqQqUa60Z5coVaL1K2m6trmgzJJZ3MjIeW2HivQPD3xTiuEFnrlqsmcAtt4x7iuXvNF3bpLVmt2JyEY5B+lYupWEygreQmPPSSMfzNTUw39f8EuFdHrl94Y8K+Jo/tOlXSW0p6CM8Z91rzPx78J2fe2oaXHcx5z9pt1w/41lWLahp6rNp92+Qc8Pg8V23hj4rX0B8jV4hPGBg5XDf/Xrn96Om/kzZOL1R86a98M9RsLp7nQ7yUsh3J8xSWP8AGtvwb8dviB4Glj0/W1k1S1QYKXKkP+DmvdvHmteG9W0uG60e3Rb2RvnfZjaPSuA1LTbHUoTDqFnFcJ0O4fMB7Gj6upq60Ye1cdGd74f/AGh/h9qWitqGoXU2m3EY+e2ZNzH6etem+F9d03xL4ftdd0hzLZXS7o2Ixx7+lfId58G7TUr4XGm3jWsR7SDO0exq7quseK/grJpy+H9Vnv7CYYmhljzED7eleLPMMNHFLCc/v9l0O6NCo6XtbaH2D36/Sgn8AOprwz4eftKeFNceKx8RQvpF5wu8fNGT9e1e16ZfWWp2wutNvLe8gxkPC4YV2mJZopOO3Pr7UUALRR2oFACdKWkpaACiiigBMUUtFABRRRQAUUUUAHeiiigBO/pXIeM7HybpbqNdqSH5vrXYVT1m0W+057c/exlT71UXZkzV0edEUDqKVwUJVxhlOCKTHetzmOc8XWqpNHeKuVYYP1rjri+uPDfjHRvFVtwiyCG6Pqh4Ga9L1KAXVlLCR2yPY15/rNj/AGhpd1YyZXzkKoPR+1DVwTsz6UtriK6t4rqJt0cyB1I6YNTV5n+zt4gOseCV0u5c/btKc27oTzxxmvTDwa52rM6k7oKKKKQwooooADTJoxLC0bdGHNPo9KLgcw6mOVoj1U4zSd609bt8YuE/4FWYOVHvXXF3VzBqzBlV1KNyDWLcxtDIVP3c8Vtd6hvIRNFtA+btWkJWIkrmP0+lHfrSkMpKtwRTa3MywnK9eBXlnx40iS40OS9hTfc2pWeI9wAcmvUYm5OO1Yvi+1+0Wy7hmORTG/uDUSipJxZdOTUk0eXeH9SW9sbHUomA81Qzex716Ih3IjjkFQc1474UX7Bd6n4fm+WS1nZ417+WeleqeH5Wm0uE9MZFfKVock3HsfWUZ88FI2dNuDBcBs/Ke1buQ3I6GuZHUexrc0yYTW+P4lrI2RaoNHp6UdqBgPrQfpRRmgAoNFBoABQKKD1oAQ9MUtIcZzS/SgA70Dg5o7UUAIcnrSg47UUHp1pgGaB1oXNJ3NIA70tFIaAFH1pPxo/ClPTigAo7UlL6UAFHvR3xSUAKO9Nkijdfnj/Edad3NHtTA53xH4S0vWbZ4dRtILuNhxvX5l+hrxvxL8FFFy114Y1CS1uI+VhkOB+DV9Dg85rN1i2BT7SmcjqBWkKs4fCzGrQhU+JHzZB4y8e+A7hbXXrKe7tFwC0wO38Gr0nwn8TvDfiFI45JBYzv/BN9wn612V1Hb3lv5F9bxXVuwxtlUN/OvMvGHwb0XUne70O4fSrh+fKJyjfj2r1cPm046SPGxOUResDv7nSbO5PnxybGYfK8XKGsq+025SPEkSXCDoyj5h9a8eJ+JPw7uFx9omsk7DMkWPc9q7nwp8ZtB1JooNXhOnzn5TIP9Wxr2KeKo1lroePPD1aL0NRIJF3fZrgHB5jIxU1teRtMkd3G0IJ+Y9q6TytL1aJby0kjuFb7ssJGKhi0/wCxSyPKovI3+Xbj5h+FY4+NWlh5zoJydtEt/lfqisPVhKoo1NF3Z0Ph+xj1i6ht7CWJonHzFTnaK2vFfw5i1S18u3uUcIP9XMgKk/WvLrhRZXvmaNdS2E/XGSMH0xXV6D8UNc01Vh12zW9gXrMg+YfhXymQ5HDBwWKs3OV3eSs15W1s+/c9fG411W6d9F22PLviB8FTCXuI7RrCXna8a74iff0rz+xi+Ivw8uRe6RqNykYIYmFi8ZHoVr7W8PeLvDviSHy4byMuRzBMBn8jVXxB4D0PVI8xxG2Z/wCJBlT+HSvo7wfxKzOH3ls7nh/w8/ajRmjsfG2kNHzta8tufxYdq+gvCvizw74ptEufD2rWt8rDJCuNy/UV4T8RPgZHLHLMlkGYg/vrYc/ivSvGp/A/jDwddrd6BeTARndmBirg+69KmVFpXjqhqavZ6H3scKeetIPw/CvkPwB+0l4o0SQWHjCw/tOCNtryBdsyj6d6+iPAnxS8E+M40/snWIY7lhk205CSD8KyLO0opM+oI/kaOOuDigBaKT+dHagBaKSigBaKKKACiiigAooooAKSloFAHE+LrL7JqImVcxzcg+hrEI7DrXoWu2X2/S5Yl++nzJ9a8+bIbldrE4YehraDujnqKzE+lcj4ktfs2omUKfLcBlx2auuwOR6VneIrX7RpxkTl4uR9Ksg43wHqn/CI/FaC4kcpZayojkHYP2NfSnHIHfke9fLHjK1e90GSS3B+1WrC4hI65XnFe+fCfxJD4q8DWGpq+JVjEcw9HHUVnURtTkdX2pKWisjUDQKKKACiiigBkqLJEyMM5rnbiNoZ2jYYx0+ldIRmqGsW+6MXC8kda0pys7ETWhjijvRzjrwTR34rpMinqFv5i+aq4YVmcD61visvUoPLnDr91q1hLoRJdSCL73PAqLVovM0yZfQZWn7ueanZdylD0YYqyEz5++IEbaP4307xGF/0e7T7PcH37V3PhC4DLNbq24DDKfQVT+KOhnVvDGoWHSeEmWDHXK81zfwo1v7Vp1rcSOxnjPkTqexHFeHmlK0lPue/ltW6dNnqH0qxp1x9nuVP8LdardsHg9fwobleteSeqdP79jyKO9VNJuPtEHlufnQdParY5z7UFCd6XrQKMUABFAoooAQ0vSg0c0AAoo+U0negBaDQaB0oASgdaWkHSgAPtSjtRRQAd+KDmgUgoAXpRSH2paAEFKO9FBoAKO1B6UUAJS0UCgA4BxQy7srjII5FFA649aAOduovKndR0z8oqL9cfmK1NchxtlC+1ZlAhONrbgJVYYKuMg/ga82+KfgPwzdael7b2S6fdy3CQs6D5F3fxH0r0odcetY/jW0F94T1OFSRJHEZI/8AeHStaU3CS1Ma9KNSLujx/Wfhz8UPhift2mvPfaa2JI57Ul1wRn5hWp4R+NcLSLaeJrRkk+750YIOfcGvqn4dap/bPgHRrvCPvtkjkBGVyowa4z4sfBXwn42spGtLOLSdXLbluoVxn6jpXu0606fwvQ+anRhPdHMaffaD4ktvNsbm2uv9xhkfXvUN3o00YY2s4kj6eVJ2+leX+MPgT8QvAVx/a3ha5l1S2i+YtasRIPXIPBqt4d+MGraXMLPxZp/mGM4ZtpSUH3zXfTxsJaTVjklhZRd4O53dzYrHLveN7ObplSRz68V0Hh/xv4o8PIqmcajaj+B+f1pnhvxN4a8UWoFnewzOwy0MhAZfzqa80JMk2MjRDujfdNaSw8Jq8SI15RdpHofhn4naDqjCG9Y2F0cZWT7v4Vu6poOh67bmWSCB89JYjz9eK8Fv9PKkfbrXbg8SJVjQdX1zRHMulahI0ef9WxzXHPDyg7xOqNaM1Y6bxx8FbXUoXkhjhuVxwAoV8fhXgPjD4R6xot+bjSPOjePlUYlGX8RX0r4f+LEbBYdftTE/TzE4x712Grap4e1Dw9c3bSWt7CI84ONxPas223aauaLT4WfJHhH42fEj4fyR2GtK+qWgOPLuQcqPY17/APDv49eA/FLJa3N1/ZN9IBuiueFLeimvPtQsdP1PfHe2sM8OTgFegryj4n+C9G0W1XVtPumieSTYlu3T8Mc06mGcVdPQUayloz7l03VNN1IzLYahb3TQnEixODtq2DwDXw5+zL4tXwn8VLWG8uZUstUHkStI5YFu3619yONrHJz6GuY1DIoo2/7VFABRRRQAUUUUAFFFFABQaKKAEPLZ5wetcV4u08WmoGdBiKbn6Gu1qlrdnHf6a8JGZBynsaqLsyZq6PO+wJ//AF0h24II+VuDTnBVyHUgqcEehpMZ+Xsa3OY4rUofseoSJtyuflX1Bqf4BamPDvjnUfCk0gNpe/6RajoNx5OK0vFdr5sKXQGGU7Wx6VwPipm0uew8TW2RNpk6k7epjzzSkrocXZn1YDk4HXPNHes/w7q1vrmgWer2zAx3EQfj1xWh3OOlc51BRRRQAUUUUABpsiB42j7EU6gUAczKhjkaMjo2KbVzWY9t9uHRhVPvXYndGDVmFR3EYlhKflUlA4H6UxGEV2nkcg1OvKg+lLqSeXc5H3WpsX3c10XujFnN+IoVh1NXAyJFyc/rXg+p7/BfxKkjlYw6ZqLb4j/DvPWvofxRAz2SSjko3J9q8s+LHhs+IvC8kcKB721Hm257+4rHE0va02jqw9RwkpI6/QtS+3W6q2BKnXn7y9iK0iuG9q8U+F/iie7tkt7o+TqVn8u0n74HUV63o2pRahDxmOb+JD/Svl6lNwlZn01KpGpFSRq2kzQTiYHOThh7Vvq6yKrDoa5o+uCB0xWnpF0oP2eQ8fw1mao1P0pKX+dA4oGJQaU+1HWgAo70Dikz3oAUCjvRS0AJ3pO9KeaO1ABSClo7UAGKO9Ao7mgA4pB1xSmk7Y70AKOKMUUUAFKOtJR70AB5oFKaSgA70GkooAWgfypO9KcYoAgv4vNs2HOeornwcjp3rpz1IPQiucuE8u4dR60CZHnrSrGsn7mRQyOCGHrSD3/GlU7Wzz7UCNH9mq/b/hG9W8OMoEml3rKF7hXJIr1Xr34FeHfDi7TRvjZc2+fLt9ctfM/7aJwK9xP3iPQ17NKXNBM+drQ5KjiHcE9q5Dx58N/BvjS3Zdb0eEzEYFzEu2Rfyrr6OuQOTWhmfI3jv9m7xN4fuG1bwTqL6lACWEG4rMB7HpXJaT8SvF/hG+Gk+J7GWVE6pcIQ4+jHivuXJBO1iuO9Yfi7wj4c8WWLWuv6Rb3g248wqN6+4NXCpKDvFkyhGStJHhfhb4geF/EMQjt7xbW5YDdDOeD+NbF5oltKhaNzbseQ0ZyrVzXxB/Zjlj3XvgbUshSWW0uDzn2avMoPEXxG+HOqNYa3ZXAgiO0RXKlo/fD9K7qeOT0qI5J4R7wZ6vqtlNaRg6jCksb/ACJKo6U21gW2jZIZJdp52luK5/R/idoPiTy4JHFhOfvJK2VLeoPSukA3RBkYSA/xqcg1veE3zRISnFe8A6exPOO9eMfF/WGvfEi6bA48i1HzL716x4i1SPR9CvNQkx+6jIVfViK+cLmeS4kmupWLyOTIc+pPSubFS0UUb0I63Zo+C9Us9B8YaVrV9Zi9t7a4DSQn+7nqPpX6JaHqllrWi2mrWEnmW11EssbZ7EdK+Sfht8NdK1HwFJJrEJa/1FS8MneLI4Ar3D9mT7XB8O5dGvmzNpV5Jbg56qOlfPYPNKGLrVKNN6w/HzXlc9Grhp04xlLZnqW5fU/lRSeY3v8AlRXpcrMfdHUUUUEhRRRQAUUUUAFFFFABQPvg0UUAcV4xsRbX32uNSYpeuOm6sL1r0bVrMXunyW/HIyvsa87ljeKR45FIZTg1tB3Rz1I2ZFPEs9tJG/IddtcFf2kc0dxp9wpKMDGxPpXoIHOM1zPiy0ZLkXEeNkg+atCDQ/Zl15ltdR8HXbbrjTZCUz1KHpivZhxx3r5ei1H/AIRTx9o/ieFtsMrC1uyOhJ6Zr6fhkWaKOeNgySqHH41hNWZ0U3dD6KKKgsKKKKACiiigDM11P3UT8ZB61ld81t6yu6zPswrExgV00n7plPcDR3oNA5FaEFTVY90AZeqmqUR4K/jWpcqGgZfashGw31NawehnJahexCezlj/vKcfWuJIZGwCAynvXeD3+7muQ1yD7PqUqgDa3zD8a0Q4PoeF/F3wteaJqQ8W+HUYR+YHuFHSNvXHoa6DwT4mi1q2S4t5hFexAeZET39a9DuIY5rdoJo1licYZW6MPQ14f4/8ACN/4Q1Qa54f3/wBnMd7MOsJ9D7V5uNwan70T0cLinSdnse6aPrEV+uxyI5+hU/xVpklW44cdG9K8Y8E+MrbXIViZkttSUfdLY3/7Qr0vRda8wiC+YLKvAbtXgyhKLsz3YTjNXidnpd4JcRSnDjv61fP5j1rmQcYKnB67h3rSstQKKI5vudmqDQ0/WlHSkUhl3KQVPcUo9KBgeRRRjijoKAD3ozRg0UAHagc0lL34oAKBQKO9ABRRSUALSGlooAKKBzSd6AFo7UUYoABRRRQAUdqKKACgdaMUdsUAA6+tYmrpsvC/ZhwK2/pWbrqfu45T6mgGZfY+tHLD0NIPfrQaCTl/HVz/AGRqHh7xRbqXOnX6LPjg+UTzmvou3lWeCO5jbKTIJF+hGa8J8W6cureGNQ0/jfNCQhH94c/0r0D4D66+vfDHTJ5HDXFspt5hnJBU4H8q9LByvBrseRmELTUu53VFHp70V1nAFA65oooATAwao61pOl61ZNZaxp9vfQEYKyoG/Kr9H6UAfPfxG/Zk0TURJe+Dbo6ddn5xby/NGfYeleJazpPxO+GF2yajb3P2SLo4QyxN+PavvBhlQORz+dRXdtDd27W93DFcwNw0cyhlI+hpqTWqE0nufn/428dTeJtDtbeO2NuxbdcbWyGrlYNn2iHzo8orBmQH7wB6V9j/ABI/Z58HeI/NvNDEmi6lgsvlf6tj6begrw3wB8CfF2veLZNI1iwl0zTrWUi5u2H+sUdNnrmicnPWQ4pR2H6r8aZotJS10HSFtJI4tiM5zs46AetfQv7L2n6jZfC6O81SORbzU7h7phNw2G6E1keDf2cfA/h3W01K5mudTMT74opj8oPuO9e0KiKgWNVRVACgDgD0HpXDg8uw2Dv7GNr7vVt/ebVcRUrW53sLuP8Ak0Uc+35UV2WRhZi0UUUxhRRRQAUUUUAFFFFABRRR3oASuR8a2HlXEd5F9yTh/auvqvqNol9Yy28oGWB2+xpxdmTJXR5tjHHbPWqmqWwurGWIj5sZWr00TQyNDJnKEg/hTBzgnrmug5jzHXrD7dpN1p7R/vCpMfs4716v+z74kfxD4Dggkb/S7AmCRWPzccc1xOuWzWuos/8AC/I9qyvhrqw8I/Fn7KzGOx1sdvuh/Spmroum7M+kh05GDQOlK2A23PHbFArA6AooooAKKKKAKuq/NYuvTmsAccVvawcWD/WsIdK6KXwmU9wzRQfaj61qQBGVI9qw3+WQ+xrcFYk+RO/1NaU+pEyVSHGfSsTxTbq0KXSj5gcH6VqI2CO1LeQrc2jxeo4+taEp6nFd6ZLHFNC1vNGssTgq6MMgg091dGZWHKnbR0qjZHifxC+G11pV0+ueG97WiNuaKPmSM/7PqKZ4M8eLOf7P16TyZB8vnEYA+vvXt44P+yeCPWvOfiN8MbPW3m1PRkitr8jLxZwkn+BrgxODjUV0jooYiVJ6HXaLrnkJHHO/2iAjcrDsK6a2mju4zJDIHTsfSvmLRfEmteEtSbTNXtpXt14aJ87kHqPUV614b16G6gS60a8BQfeiz82fcV4VWhKnvse7QxMKq03PTbe4lhI8uQ4/unpWrb6hDJgSDY397tXHaZr1vdER3Y8mT17E1qja0YYNuHbb0rA6LnUDnlWDqf4u1B64rn4LiaHG1jj0rQtdTVh+/XB9RSKuXzS0yKaGQZjkB9jTz1oASjNL9KOO/wCVAB7UnelHWkHWgBaKKKACjNHSgn0oADRQPeigAOM0HGKDQDQADFFFFAB3NIKWjvQAUdqKKAEHNV9Uj82yZVPTmrPPahlDKQ3GQRQBzPHaildfLdkPYkUlBIK2xuQCO/uKpfs/3TaL8QfFHhPdthuiL60U9h3A/Gro6c84rnNYf+w/iP4W8VRsyA3Asbth02NzzXThJWqW7nHjoc1K/Y+h1JwCRgnrS0Myscqcq4BFKK9Q8UKKKKACiiigApMClo70AA9aGZ9uN2eeD2ooHf3oASl70UUAFFFFABRRRQAUUUUAFFFFABRQOlFAAaKKKACk75wc0tFAHJ+N7Ly3W9hXCucP7GuaPX8O1ek6larfWEtq38Y4Poa84mjkhmkgYcxttNbQehhUjrcyfEluLjTyyKd8ZyT7elec+MreR9JW9tVP2qxkE6Y68dhXrO1SGD/dYYNcRqFr9l1CS3Zd4OcA9CDVmezPZPhpr0XiXwVp+pxuDIUCyc8hgOa6WvBf2fNY/sbxZqfg25ciKUma0z3B9K95Gc81hJWZ0xd0LRQaKkoKO1FFAFHXG22gHqRWLWtrzfLGmR61k966aS90xnuAo+lFFaEijGeaxbrIuHHvWzWNdnNw/wBa0p7kTIqdGwQ0yitSDD8R2ohn+0xjKydcdjWSORmuxuFWe2NtJjaRy3oa5O7tns5mhm45+VuxoNIvQiPtn601uSOOaceOOppKZZheMPCWkeKbLyryIJcoP3Vwo+Zfr614drmieJfAut+fJuERb93cx/cce9fR/b1/pUGpWVpqNq9nf26z27jEkbDP4isKtGNReZcJuLueUeFPGtlrA+zamptrzOA38D/Su+sNYurFV2kPD/d64ry34g/DS+0lHvtCaS5ss7iif6yIf4Vk+FvHNzpZWy1DdcW3C7iPmjrxMRg3F6I9bD466tP7z6QsNQtr1B5LgPjLL3FWs87V4rzbSNUjvIUvNLuFkwPvKf0NdfomtRznyr1hHJjAYdDXntWZ6aaaujbVmRvlYg+tXINRmjwJPnWqXoM5HUY6UAcZNSM37a8t5wOdjehqwT61zOSfUemKt2uoTQAI3zL3oGjaFL2qK3uYLhR5bY9VPWpaBhRQRRQAdaMetFHWgANH1oFIaAFOaKTNLQAnelo68UH0oAKDjNJ0FKOlACHrQORQaUUAAoHXnn0opV67fSgDn9RAW8kx3OarmrOp/wDH9IKr0CE7+mRzWX4usxfeGryCPPmooliPowOc1q980sY/e4IyCCCPqMVUXZpkTjzRaPTPBWoLrHhLS9SUjdLAqn3I4P8AKtmvNvgRfBdM1fw48h36TeFUBPIRuc/TmvSRyK9tO+p841bQKKKKBBRRRQAUUUUAFFFFABRRRQAUUUUAFHeijvQAUUUUAFAoooAKKKKACiiigANFFFAB7+lcl41sDHMmoxgBH+WQe9dbVa/tEvLSS3kGdwyvsacXZikro83PJ2isHxZbfuheKDuX5WI9K6G4iaCZoZAQyMagu4vtFrJAcYccfWug5TyjxFPLo+raX4nt2w9nKomZf+eZ7V9QaHfR6potrqULApNGGGPpXzvq1nHc2lzYXC/K6lD7HtXa/s0a80uh3Xhe9lLXWnyFU3HkrUTXU0py6Hr/AAeaKOMngUVibhSGloFAGLrjbrsL2UVRqe+cteSfXioDxXXFWijB7hxR1ooHWqEKO4rFuf8Aj4f61snvWLc8zP8AWtKe5EyPvRRRWpAcYwQDVe/s47yLbJgH+E+lWKPqMigDkbq3mtZTHINo7N2NQ/h/9euwubeO6jMcyhlPT2rndS06S1fKKzx9iO1O5qpXKNA//X70dPaimUKd5HykA9D9K8+8ffDex1oNqGkhbXURyyAfJKa9B6H3o7hu4qJRUlZjTaPl+2uNf8G63Ij7raXfiWFwdrj2r1Dwl4p0/wAQRCKNkguh96E8ZPtXb+KvDOk+JrI2+pW4eUfclH3o/wAa8J8a+Cta8I3Zuo2lnt87obqIH5fY15eJwV9UdmHxcqbt0PedH1qSzf7PfZ2fwk84FdPE6SIHjbejDIx6V4D4R8eCdI7LWZFV3xsnHQn0Nem6Tq0llsO8SQtzhTwR6ivGqU3B2Z7dKrGorxOzHTrR39TUVrNDPAssLBkYZFS9u1ZGoKWRgysVPqK1bPUVZhHNx6NWV9aT+lAzqDwAcgg0nfisSxvpIOH+dTxg9q2IpUmUNGc0DH9aQD60p60lAB1NLmjnNHOaAAikNKaKADtSA0tHNAAeaKSigBaO9GaQcUAKaOdp9aDUV1IIoXf0WgDCun33LnuDioqXlvmPfmjrQSJ2pc4+bvSDil7UAcxoevL4P+PVo9023TfENt5LsxwFkzwTX0YAQDnt09xXzB8cdDm1jwb9usyRf6bIJ4mXrgdq9Q/Z0+JFt488HQ29zMBrVigjuYyeZAON4r1cNPmgvI8PGU+Sq/M9Q9PWijjPYUV0HKFFFFABRRRQAUUUUAHeijvRQAUUnNFAC0UUUAFFFFABRRRQAUUUUAFFFFABRRRQAUUUUAcj41sPLkS+iXKnh/rXNnB5HWvStQgW6s5bdl4dTg+hrziWJoJmifhkJFbQeljCpGzuct4ntdt99qRcJIMH/erl9L1N/CXxL03W1+S1vcQ3A7BvWvQtZtftenSxL/rF+ZfrXnniawbUNFng/wCXhRvjJ7FeePyq2rozTsz6fjZJI1lTlJFDIfQGnVwXwL8TN4m8B27SEpc2n7qVW65HFd4K52tTqWwtNkbbE7HstONQagwFnIfbFC3Gzny25vxzSfhSDPp1pR6V2HOHaiiigAPQ1hyf69/qa3OxrFuB+/btzWlMiZHRQaK1ICkNLRQAg604+jLkUlFAGZqOjxT5lgwr+lYU0LwNskUg+vauwqO4giuE2TIGHrQUpHIe/UUD2rR1LSpLYl4MuncVmjrg0zRO4tMlSOaJoJkSaFhhkdcjFP7ZNA447UDPIvH/AMKzM8uo+F3CjO57R+5/2a47wn4t1LQbyTT9RhlktQ2xo5PvxH29q+jechuhXofSuY8b+CdJ8Uw/vUFtfKMxXEQxk/7Q71x18JGaNqdaVN3TIfDPiCBkjutNk+0QdXUHlfqK7uwuIbqATQndu6j0r5j1bSfFHgHVDI7OsROFkX7kn1967vwP8Rre9KecTYXSHDoT8kleFXwsqbPaw+MjUVpaM9n6YPJJ6ig9apaXqUN9GskTruYdM1eIweePX61yHaJT4J5YHDRHBHUetR9RQcn8OlAG/Z30V0Nv3XxyKsNkYz1rmUYqwKna3rWtYX6ttiuOGHQ+tMdzQNFAOeRyKKQxB70vFJRQAvOaKSlFAAetJS0DkUAFJ1paO1AAMVna1N8ghU4PetBmVV3HoK567mM1w8nvxQDIh0x370tHf0pF5zwSfpQSFHpTlSQ/8sm/KlMUo6xuB9KAGbUYGORA0cilXB9DXgPjSy1v4V+PIvEfh53it3k3xFPuEZ5javfmBqnrul2OtaVPpmpRrJBMpGT1Q9iPetqNZ05X6HPiKCqxt1O1+DPxO0j4iaL5kG221WJR9ps3PzA92HtXenqAWwTXwFrumeJvhn4qg1DT7ma3aKTda3MfIlH91q+sPgb8XNL+Imm/Z7ho7PXYAFntmOPMI/iWvWjJSV0eHKLi2nuenUUfgQc9DR3I9OtMkKKKKACiiigAooooAKKKKACiiigAooFFABRRRQAUUUUAFFFFABRRR7UAFFFFAAOoPpXI+NbDbMl7GMI3yv8AWuuPNV9TtkvLCW2foRkfWnF2ZMldHmwUhduefX1rkNctVt9RKlT5TncD6V2M8bwzvA/BQ81keJbZ7ix8yNctCc/hXQjmaOX+EerP4U+KFxp88xFlqo3xqem4+lfRxxgEHINfKnjCJksodXtwftNhKJVI64zzX0b4E12HxB4UsNTjIPmRgMfQ1lNG1N3N71FVNWI+wt8vOat9j+lVtTX/AEB6mO6NHsc/zgc0tIMbRS11mAUCiigBe3SsnUVMd23HBGa1aoaqmQsh+lXB6kyWhQooPWgVsZhRRxRQAE8UdqKKAEFLRRQAo9cdeoNZup6Sl0DJb4jlH5NWhnPFOGccdaATscdPDJBM0ciFSo5z3pnausv7OK6hKsNsn9+uXu7eW2l8uUc9m7EUzWMrkVHOCAeaXtzRQUQ3tpZ6haNZ39sLmB+quM4/wrx/xx8Kbi3klv8AwzIZU5JtX4K/7p717NzQMZqJ01NajTsfM+leIvEPha5WB57iMofmhnB5Psa9T8IfGLTbvbaazE1vJ3k6iuy1/Q9I1qEx6lp8MwIwHK4YfjXmPib4NSLDJNoF8j/xCGXr9BXm1svUtbHZRxtSnome1aZqWn6pai6026iuY2/uNkj61ZOVGTXyjJb+LvBsxZvtWnzj+IZKY+nSu88I/Gi/tgsPiK1F1DgDz0+99cV5dTBzjtr+Z6VLH05aS0Pch696UjjHb+9WNoHijQPEEIk0y+jdjjKE/MK2A2RtyD9Ohrlaa3O1NNXRdsr+SH5G+aMdfWteCaK4XdCfqD1Fc4e2eKVGeN90bYPYg0h3OlOR2o61k22qsrBbhd3HUVeS9tnGfMxQVcsUU1ZIT92UHNOBXPDflQAuaRjilx7H60h5+8OKYAOlJn8qD04OKXr70gM7WZikflrnJ9KqW1hPKFO0Irf3q2tkZbLKCfcUvUYoFYow6XCpDOxbFW0ghj5WMYqTtijtigYvyjpgfhSHk9j+FHalH3aAIpraGRcMqg+orMvNNZFDw5dQeRjkVr0Atnj8aYHEeINH0/W9Mm0/U4xJC4I6cp7j0NfPHjDwfrnw71+DVtLuporZG32l5ETwewevq/UrFZAZYlBYclfWsDUbW3u7WWzvLdZoJRh4pBkY9vetaNZ035HLXw0avky38APjPZ+PLJNG1p4rPxHEuCpPy3AH8S+9exZ46EY4/Gvhv4jfDrVfCVyPEPhiaU28biWNov8AWW5/DtXvP7O3xmh8ZWUXh/xDKlv4gRPkZuBcgd/rXqwmpq8TxKlOVOXLI9sooIx047H60VRAUUUUAFFFAoAKKKKAAUUUUAFFFFACUtFFABRQKKACiiigAo7UUUAFFFFAB2oHvRRQByPjawCTrfRDCvw/1rmyN6GM9HGDXpGqWsd5Yy28g5ZeD715zNG8M7QuCpU4OfStoPQwqKzOE1O0WK6mtZPmjcFD9DWt+zjqzaVq2p+DLybeqsZLYMf4D0FTeKbX5Euo14Xh64PWbptD8VaR4otsp5UgjuSOhXtVSV0RF2Z9VL0xjGO1R3K77eVfaotKvo9S0+C+hIZJUBz71Z9qw2Z1bnLrjJHI5xilFWNRi8m7YY4PNVyCK607o53uHegUD1opgL3pk0YmidD+FO7H1o7DHWgDCZSrFW4I4pO1aWpWxf8AeryR2FZvXP610Rd0ZNWDAoo+lFMQZopBS0AJS4o7UvagBD096BQaKAD9R6VX1C1ju4TG4w38LVYoGD1/CgDj7iGW3lMcykY6H1qMdM9K6+7t4bmPbMuW7H0rEvNFmiBe3bevpTNVJGZSHFOkSSNtsiMv4Ugx60FAfWhflYMowfSikosAy5hiuomhu4YriJuquoNcD4k+FOgaoskums2lXLHOFOUavQTR7/qamUFJajvY+b9U8LeLfBeoC8VZFhjbInh+449677wF8QjqgFu832e9B+XJ+R/zr1CWNZIDFIgkRhhlcZBryj4i/DTy45da8MAo/wB6e2TqPdK87E4FSV4nVh8XOk/I9ItPEdxGAt3CpJ7D09a0YNc0+U4LGNj/AHuleKeAPF7Xb/2RrEu2eL5I5X4Jx2PvXdYODgd+AOteHOm4OzPdpVY1I80T0CK4t5z+7mRuPWpFAz2H4154uVxtZgfrViO7u0Py3Mn51FjS53efc08O6j5ZGB9M1xMWs6hH/wAtyRVu28R3Ub/6QiOpPUDkUrDudfHdXKD/AFzcetWotUlUr5ihx61k2k8N1brNETtI71KPfpSGdHb3ENyuVYZ9Kk788CuajLIdyHbj9a2NOvhMvlyYEnRfemNF3+E4OaO3vR0IB4bvQeKQBSd6BS0AGcHFHSkHNLQACj379qQUUAKPXODWfqdiDH5sOC+clDV8Cl/jz39aYM5hUU5Dxh0OQ6PyD+FeK/FP4c3Wm3//AAlfhOWSJ4X86SKLhoiO6V7/AKpZbt1xAMEfeHrWW2eQxGG9v0NXTqSpu6MK1GNWNpDf2b/jJbeOLBdC1yRYPENuu3DcfaFHce9e0L364HrXxh8XPBt34f1aLxt4RaWB4nDzrDwYm/vD2r274C/GXT/HNnFpGqyJZ+IYUG4OQFuAO4969anUVSN0eFVpSpScZHsI6Z7d/agUdOvB/ioqzMKKKKAExRS0UAFFFFABRRRQAUUUUAFFFFABRRRQAUUUUAHeiiigAoNFFABnmuR8aaf5dyt7GvEgw/sa66qup2cd9ZSW7jJYfL7Gqi7MmSujzO8t/tVrJA3AI4J9a891qwjvrC702aM/OCBnorDoa9JnieGV4SvzRnHNct4kt/IvVnxxMOfQEVujmZ0H7N/iGTUfD0ug3khNzpzmM56kDvXq/wB4bugzXzH4V1V/CfxQtr9W8ux1L5JPTcK+nFKPEksbbo3G4fjWM1ZnRB3RT1a386DzEHzLWJzt9+9dOfTtWPqdm0ZMsYyh+9jtV059GKcepQ4zRR3FFbmYCjvmiigBR9aoXtn1kiGT6Ve/GgZHQ002mJq5hEFeGG00hz1ArZmt4peq4b1qhLYyrkr8wrZTTM3FlWilKshO4EUgFUIKKSloAKTvSkUYoAD0pBxS0dqACgNxRg0EUANkjjkH7yMP9RVG40e1myVYxH2rQwPf86Ocf40BdmBPos6j9ywcVnzW88LFZI2Ujvjiuv6f/WoKhlKOFZT2IzRcpTZxeaXtXST6RZynKqUP+z0qlPocmf8AR5c+xFO5fMjIpOQMKcVbn069hGWhLAdSKqlSrbWBU+9A9zyv4v8Aw+N1DJr/AIfj8u5jPmXEScbv9pfesz4deLk1CMaVqDLHeRrhHb+Ieh969mPXjJXGCp71418YPBM+lynxRokeIid1wkY5jb1A9K8/GYSNRcyOrDYiVKVztTwM9D2zR365965fwH4lTXLBbeaQLexL83/TRa6hSCAR39K8CUXF2Z9BCopxUo9RcnpR09qSipLOk8HzloZYSc7TxnsK3xyBXJeFJRHqewnCuv611vQke9SxoKUE7gc4xyMUUn4UgNzTro3SbG/1gq2OCc9q5uCV4JBIp5zzXQW8qzwiVTknrQNMf70HpS54ooGJ0FL2o60dvagAo70GkoAWj2oOaO1AAPvAj8aydWscZuIVyCfmUVrA0Y4PoetAWOYfbJC8UkavG42lWGQR714J8WfAOoeF9RHiXw35qWjP5jPEcNbP6j2r6I1a1MUnmwqRE3b0NUJNssUkMkSzxOMPGwyGFa0qrpu6OetQVWPKyl+zv8arfxPBB4Y8TXUcOsooFvOxwLlR/WvdiCDjB4r4o+KHwp1HR7h/Evhe3u5LeI+cyRqd1uRz8vtX0z8A/FV74w+GWnatqIf7Yo8mYsMFiO5r1YVFNXR4VSnKnLlkd6KWj8qKsgKKKKACg0UUAFFFFACd6WiigAooooATmloooAKKKKACiiigAooooAKQ9dy9aWkI/CgDkfG9iY7qO+jXCSDD47GuQ1u2F3p8iL99eVNerahaLeWclrJzvHB9DXnU8TwyyQyDDIxDD1FbQZhUieTeLrI32jOYx/pNqRMh9Cvavb/gt4ij8SeC7ebeTNAoSQH1rzPWbUW2pyKfusd49CPSofgvq/8AwjfxEvNClYrbXp8yLP3cnrinNXFTdmfRNJjIKkAjvSlduQTuNJWB0GXf6bkGS3/FKzGyh2spRvSuo6c1Dc2sNwCJEG71rWFS25DguhzpHtzRV6502aLmM719PSqbqVIDqRW6aZm00No70fSgYNMQUd/Q0UUANdY5PvKD71BJZwv93g1ZoFNNoVjPfTWH3XBqJ7K4XooIrV4pRxVKoxcpiNDMo5jb8qYUfj5W/Kt7OTzSHHdQfwp+08hchhc9Cp/Kk2sD3/Kt7avdV/KkKqf4V/Kj2nkHIYm1s8AkfSja2fuH8q29q4xtH5UbV/uj8qPaByGJ5bnpG1P8iYkYQ4rZAA7UCj2gchkfZZz/AAU77FP/AHR+dauTR355pe0Y+RGYNPmJJyB+NPGnyY/1laBIVdzEKPU9BVG91awtB883msOoTmjnYuVCDT+PmkNQXmkWU0P+lMn16H86y7nxLcSsVtohGo7mue13W7ezjF1qmoxwx9zI+P0p3kCt0J9Ws7Wzn22lwZ4ifT7tUZIDLbvHIqNC+VYP91h3BrgNd+LOmRzvY+GrGfWLtz8rhSE/OsNrLx94sdn1i+Oj2bHBhjPzYpe3SXctX6nMfECxsfCPi2O+0DUI2jckmKNs+We6keld74W1y31zS47yAqsnSWMdjVjRPAnh3Tbc5tjeyyArLPKckivPvEul6l4A8RJqelgy6Y7Z2npjuD715mKw/OuZI7sJi/Zyt0PTsc4B4oqnompWmsacmoWUgdH5ZB/AfSrh9ew+97V5LVj3k1JXQ6CTyriOYEgociu/t5o7mFJlOVdQRXn3HQ9DW74X1BYSLOY4Vj8me1Sxo6eijp349fWgdPr0qRhVrT7lreYBj8hqpStyMUAdMCGUMpyDRWZpd4OLeVuf4eK1DweelBQneg9faigenJoAKDig/hQcU7AHeijjgFuafFDNMMxRsxz0UZoSbE2luM4pYwZH2orM3YCtaz0C5mIa4YRCt2x0+1swPKj/AHndjXTTw0pb6I5K2Npw0WrMew8P+fAftzEqw+4OorT0/R9LsotsVmhbPVuTWhj86O9d0KMIbI8mriKlR6sQxxmJolij8sjDJjgiq+m6fY6bC0Gn20dtG7bjGgwoNWelLjr71qYiUtFFABRRiigAopKKAFooooAKKKKACiiigAooooAKKKKACiiigAooooAKKKO9AAK5Pxtp+yddSjHBGHxXWGoL61hvLV7eU/I4OPrTi7MUldHj3ii1EtklxGNzxnnFeeeLBNA1prtt8kunyAsR1KHrXrt5atFLNZTJwMr9R61wGq2aB7jT5FzHICj59DXRucuzPdPBetW+veGLLU4Du3xgNj1xWyOBivEP2a9bNjNf+EL6bc9tJmIHuD0r289TWElZnTF3QlL3ooqShOc+386ZJDFJkSICD6U+loAzZ9KRjmJyPY1Sm0+5jP3Qy+1b9Jj8a0VSSJcEcywZDtZSD9KSumdEY/Mqn8Kry2FrJ1j2/Q1arLqR7NmDRWu2kx4/dyED0NV30mZTw6kfWrVSIuVlCg+9W/7Nuh/Dn6Ux7S5XnyWNPmXcVmV+1HbmpDDcf88n/KmmObvG/wCVO6FYbRThHKekbflTkt7gtt8on3ouh2I6DVhbO6kXCRkc96ralJaaau+9voIsDld2TRzILMWgc52kcVyWp+N7OMsLGGScKcb2HH4Vhap4q1CaIzTSLFHjg52gD3o0I5jv7zUbO1H7ydS390GsW88T8gWUB/3jXkOv/Ejw/pgK3GoLNP8A3ITuJNc4PiN4x1xzF4b8PNBbg48+QYJ96OeKGlJntGo6pdTI0l/drDD/AHmYKK4HxJ8S/Cejq0azS6jc9BHbjdzXJf8ACE+IddcT+KPEU0iE5aGFiAK6bQPCPhvRMfY7JXlHWSQZJ/Olzy6IVo9Xc5+bxl4/8SxmLRNJGl278CaUc496Zb/Dv+0ZlufE+s3N65+Z4d3yE13xfk4AUei8CjHfik433Dn7FLS9J0nSbdIdOsIYAvTC5P51dOS2WJPueaReW2bvwxzV210q8uv9TCyp3LdKNCdSnxnHQYqtqFhb6tYyWN1b+fC/GMdDXV2Ph2OMBruTfnqB0roNH0j7RiKytQB3JFDaGkfLdzYat8M/FIS6Vxot6w8o44//AF16LBNDcRJLbsJI2GVYHg17n4p+GejeJ/Cl1outqs0syny5R/ywbsRXytpqav8ADvxdP4O8R7/JRiLaR+hXsQa8zE0U/eiexgsS4+5PY7nt6k9c9qDxypII5B9KVx/eXAxn8KB90ZAx2A5Jrzj2DpvD2rLMEtb1gsi/dJPBrdI5J9elcZpmg6tqT7bWymcHo2MYr0fwz4M194BHqMyJgfLnsKapyl8KIlVhD4mZffBppbqCcHtXf2/gqxXDXU7yn0HSte00PS7ZR5Nmh925raOEm99Dmlj6a21PMLeG4kw0UMhb1C10ujWOp3sJZ7Z4ivTzBjNdwkMMf3Y4xxx8oqTcSo4H4VtHBJfEznlmMvsqxyH9iagRnYufrTk0LUG5Kxj8a60dMUVp9Upkf2hV8jmY/Ds5P7yVFqzF4diH+unZvoK3MA0tUsNTXQzljaz6mfb6Np8JH7rzCP7xq5HEkf3EVfoMU+lrWMYx2RhKpOfxNsO/GT9aP1pBS1RAUUUUAJS0UlAC0UlLQAUUUUAFFFFAAKKKKACiiigAooooAKKKKACiiigAooooAKKKSgBaKDQKACk9u1LRQBy/jjTwUS/j+90evNvFNp80V2oAzwxr2y6hS4t5IJFBDjAzXmGu2L4ubJwCUztGOvpWsH0Makep5c92+geL9M8SwghTIIp9vc54Jr6d0+7iv7CC8gcOsqBsivnDVbEX1hcWM7bd4IGP4WFel/ALxB/aPh1tJnbNxY/KQeuBxTqLqFJ9D0vPP4cUtJ2B/KlrE2CgUUUAFFFFABRRRQAUUUUAHOeDRk+9AyfujOKZcSwwxGWWZIlHXcwFAD/yz6UYBOAuT6Yrk9a8eaHYZWBmvZR0EfSuL1j4ha1dJJ5LR6fH3LHBAq1BsiVSKPWL++srCPfdXMMK+pI4rkNY+JGkWbldPhkvZB/EB8teD+KPiHoliW+36s97cd40bcSfwrmf+Ez8S6tm38N6EY0f7k8ykYqlGK3IcpPY9r13x1rV4XMl0lhF3VDjj8a801zx5oGntJ9q1Q3dwTkKjFmJ9K52DwR4m1iQP4m8QOEPHlQnFdHofgjwzpAJh09Zpgc+ZL8xNUk+iIduruc6/jbxRreY/Dfh54VP/LaZcfjTIPA/iTXWFx4o8QzID0hhbHHpXpKfuwI4wqKB91RgU0KAOB9arl7i57bHO6H4G8M6Qg8iwS5kHWWbls10gVUXbEojXphRikJAGegqaCC4nbEULM3Y44p2SJu2RKDxxnFIMYPU+9bNr4euZMNcTeX7DrWzaaTZwAHYXI6lqLhY5a2tLq4YeVEzA9yOBWtaeHWOWuZCPZa6HIyFjGABxgcVesdH1C8wY7cqp/jPSk3YaiY1tp1nbx5jhXK/xN1rTtrO4vCFtYW46nGBXU6Z4Zs7fD3bG4Y9h92t2COOGPy4o1jUdlFZup2NVTfU5rTPC/zLNfSA/wDTNeldJBDDBH5cESxr6AU/p70tZttmqikAHPXArzP4/wDw1h+IPhdvs6KNZsgZLSYDBkA/gJ969Mo3EHdnkdvWkM+VPgLeR+KbmTwZr+221rT8qgl4aRV4I+tfQOk+AfDunurG38+YcsXrxn9p/wAEahoer2fxY8HRmG/spFa9jjGNwHU8dq9s+GniZPGXgfTPEscXlfa4QZFPUOODWXsKd72N/rNXl5bnQwxw26BLeGOJRx8q0/vnuaKK1MHqA4ooooAO9FFFAB3pOlLSUALRQaBQAUUUZoAKKKKACiiigANFFFABQKKKACiiigBKWiigAooooAKKKKACiiigAooooAKKKTNAC0UCigAooooAKKKKACiiigA/yK5jxlYjKahEMH7r1030qG+tlu7KW2fkSD9acXZikro8K8UWrWt79oQ5WUZA96z/AAdqR8M/EGC4DbbO+wJPQNXX+I9Pd7Se2kX97CTj1ArgNXt2udO/d/6+Ft6H3FdG6OXZn02rK/zJ93AI980VyXwo15de8IQSM26e3/dyc88V11c7VmdSd0FFHvRSGFFB4IB4zR0Us5CAdz0oATtgUNjGcn8Kx9W8T6Lpf/H1exk9lj+YmuM134nPHldLs0hi/wCe054/KqUWyXOK6npbMsYzM6Rx4zknFc7q/jPw/pquGuvPmH8EfNeAeMPihZx72v8AXWu5M4MELZU+3FcR/wAJx4j1qRo/DPh2REbhpp+AfcZqlBdWRzyeyPoPXPiXqDxkWMMNjE3DSS8EV5d4r+IumWzSNqmtSXbrwIkfO4/hXJJ4K8T60xm8Sa+8UbDPkRniug0bwN4b0pVkhs/tMxOWec7sn2q0uyIbX2nc56bxr4i1fMXhbQJlRjxLMMYpw8HeJtbxL4j114kf70MJI/DNehxkRrsiURp2VRgUc++Krl7k89tkc3ovgbwvpRV4bATSj/lpN8xNdInyRiONVVB2AxQOfeljUySFY1Zj7CnZIltsQ7f4QMe9IOOnH1rTstFvLgbnUIB61rWnh+1iIedmmb24FFwsc1HFJMcRxtIe2BWnZaFdTLmYiIe/WumjhhhGIolUDuKkjV5CPJR5G9hSuOxl2uh2MJBYNKfc8ZrSjVUXaqomOyjtWzZeHdQnA3xiBD1LVu2Xhmwgw0xMz/pUuaRag2chaW09yf8AR4XcnjNbVl4VvHAa8mWJD2HWutghihj2RRpGv+yMVJ9Tn0rNzZoqa6mdYaLp1njZCHbuz1oAbTgfKPQUpoFS2aJJbB9KKKKQBRRRQAUUUUAV9RtLfULGexvIRNb3EZjkQjgg1neCvD1n4V8N2+g2BJtbct5ftk5xWz9KAMUAFFFFABRRSZoAWigUUAFFFFABRRRQAUUUUAFFFJQAtFFFABSUtFABRRRQAUUUUAFFFFABRRRQAUUUUAFFFFABRRRQAUUUUAFFFFABQaKKACiiigAooooAKB1zRRQBx3jSy8u9S7XhZVKyfXtXlmtWotb54W+6zfKQO1e761Zi80yWDbl8bl+teReLbNntBPtwYDhselbU2YVVZlT4P6x/YfjKfR52AguhmMY4+te64wa+XdXEttcWWrwtiaCQZI/uZr2GX4l2cWl2/l2/nXXljzC52oDj1pTi29B05JLU9BHJ6GqGqa1pOmxs95exIV6KGy35V4F4z+NEa7kl1lIyOkFryfzFeb3PjzxNrV06+G9EmlLnm4us4H51PKupXO+iPpHWviZb2/8AyDrbcDn99McAV5V42+MENu7R6hrglZj8sNr/AC4rhF8FeJtcbzfEuvsinnybdsAD04re0PwN4b0krJb2a3Eo6yTjcf1rRLsjNy7swpvG3ibWWJ8P6DJHnjz5xkfWoIfBXinWv33iPxBJEGbc0MR4I9K9JG1E8uFRGg/hUYFH+9+FVy92Tz22Rzeh+B/DmjuGt7ATSfxNN82TXRKqqAqRogHRUGAKdznpQOu3FNJIm7YZGMHk0HOAx7cYFWbXT7u5P7mNiP7xGMVr2vh4A7rmQkdwtMDn+rYUbj7VctdLvbpgEjKr3LcV1NpY2lrnyYh/wIc1bjUyf6tWZuygUrhYw7Xw9DE4+0zGQ+gGK1Le2tbdf3UKp+GTW1ZaFqN3jEBgU9Wetuy8LWqEG4kMx7gcCoc0WoNnI/vJHAjUn2HJrUstB1C6w3lmND3c4/Su0trCztceTAg+o5qyST1qHUZoqfc56z8LWoIa5lMpX+FflFbVra2tsmIIETHTA5qalqG2zRRSEPzctk0ooopDCiiigAooooAKKKKACiiigAooooAKKKKACiiigAooooAKKKKACg0UUAFFFFABRRRQAUUUUAFFFFABRRRQAUUUUAFFFFABR3oooAKKKKACiiigAooooAKKKKACikpaACiiigAooooAKKKKACiiigAooozigBO+T9K8/wDFeni21KaLgxTgkKe9eg98dq5/xlZedYJdKMyQtz7iqg7MiaujxDVLVf8ASbGUHBBX6emK82i8DeKtTja11TX3isEchFib5iue9ezeK4P3kd4iDa3DfWsDcRkBq3tc51Jo5fQfAXhnR3WRbQ3U4/5aynJNdQgEabUREHYIu0UpxnmkJA5bn2ppJbCbb3DH4D1pfpyPanwRyTsPJRn9lFadjoNzKN02IR6HrTuBkn5VPqamtbe4uW2wwux9ccV1Fpollb4ZlMrerVoRqo2xwrkDoAOaVwsc5aeH5pAPtDhT6DrWvaaTZW4BWPe46k1v2Gh6jdtuEflx+r8VvWPha1T5rqZpT/dHSoc0WoNnIxKzEJBGWY/wqK07Lw/qVwAfL8lc8767a1tbW3QLbwIhHfFSnLH5jz71DqdjRU+5z9l4VtojvupmlP8AcA4/Otm1s7W3GIbeNPwyan7Cl71DbZoopB82Nu7iiiikMKKKKACiiigAooooAKKKKACiikoAWjvRRQAUUUUAFFFFABRRRQAUUUUAFFJS0AFFFFABRRRQAUUUUAFFFFABRRRQAUUUUAFFJS0AHeiiigAooooAKKKKACiiigAooooAKKO9FABRSGloAKKKKACiiigApKWigAooNFABRRRQAUUUUAFQ3kQntZYTkllIFTUUAeVavah7aezdMFc49jXDKjtIYxGxKnB4r1bxbafZNVaZQdsw3D61hJFGkpZI0GeuBXRF6HLJanLWei3s/wAzKI19WrWtNBtYSGmJmb0PStYc5/kafHHLNII4Y2dz0Ap3FYiijjhQLFGsXsBU1vDNPLsgjeRj2rotK8MSmMNqB2Kedg610lnZ21mgW2iVB6kc1DnY0jTb3OYsPC9w5WS8mWNf7g610VjplhZj9zbru7sRkmrue/JPvRWbk2aqKQduOKKTvQakoWiiigAooooAKKKKAEpaKDQAUUUUAFFFFABRRRQAUUUUAFFFFABRRRQAUUUUAFFHeigAopDS0AFFFFABRRRQAUlLRQAUUGigAooooAKKKKACiiigAooooAKKKKACiiigAooo70AFFFFABRRRQACiiigAoopKAFooooAKKKO9AAKKKKACiiigANFFJQAtFHeigAooo9KAMbxfZfatNMyDMkJyPpXDMQoy3A9a9RKqwKtyD1Fc3a+GVbUJJLk5tlbKLWkJWWpnON3oYmkaPdaiwkUeXB/E59Pauz03TbSwjCwR/N3kPU1biVI41jjRURRwAKdUuTZUYJCe+c0vWiipKCgUUUAFFFFABRSUtABRRRQAUCjvRQAUUUUAFBoooAKKSl70AFFFFABRRRQAUUUd6ACiiigAooooABRRRQAUUUlAC0UUUAFFFHegAFFFFABRRRQAGiikoAWijvRQAUUUUAFFFFABRR3ooAKKKKACjvRRQAGiiigAooooAKKKKACkFFFAC0UUUAIaWiigAooooAKKKKAA9KQUUUALRRRQAUd6KKAE70o+Zzn0oopAJ3paKKYBRRRQAUUUUAFFFFACCloooAKQ0UUALRRRQAUUUUAFB6UUUAIKWiigAooooAO9HeiigAo70UUABooooAKKKKACiiigApBRRQAtFFFACGloooAKKKKACiiigAPSkFFFAC0UUUAFHeiigA70UUUAHeg0UUAJRRRQB//Z">
            <a:extLst>
              <a:ext uri="{FF2B5EF4-FFF2-40B4-BE49-F238E27FC236}">
                <a16:creationId xmlns:a16="http://schemas.microsoft.com/office/drawing/2014/main" id="{54C2BAFA-5937-44B6-A068-ECCD6250455E}"/>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7">
            <a:extLst>
              <a:ext uri="{FF2B5EF4-FFF2-40B4-BE49-F238E27FC236}">
                <a16:creationId xmlns:a16="http://schemas.microsoft.com/office/drawing/2014/main" id="{8E0C3771-1B56-43CD-99A3-7629F0C3BA3B}"/>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463998" y="1847850"/>
            <a:ext cx="2857500" cy="2857500"/>
          </a:xfrm>
          <a:prstGeom prst="rect">
            <a:avLst/>
          </a:prstGeom>
        </p:spPr>
      </p:pic>
    </p:spTree>
    <p:extLst>
      <p:ext uri="{BB962C8B-B14F-4D97-AF65-F5344CB8AC3E}">
        <p14:creationId xmlns:p14="http://schemas.microsoft.com/office/powerpoint/2010/main" val="3480512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A51D5-EB1B-4465-981B-36FDF4AEDEB3}"/>
              </a:ext>
            </a:extLst>
          </p:cNvPr>
          <p:cNvSpPr>
            <a:spLocks noGrp="1"/>
          </p:cNvSpPr>
          <p:nvPr>
            <p:ph type="title"/>
          </p:nvPr>
        </p:nvSpPr>
        <p:spPr>
          <a:xfrm>
            <a:off x="333111" y="308273"/>
            <a:ext cx="8594672" cy="1143000"/>
          </a:xfrm>
        </p:spPr>
        <p:txBody>
          <a:bodyPr>
            <a:normAutofit/>
          </a:bodyPr>
          <a:lstStyle/>
          <a:p>
            <a:pPr algn="l"/>
            <a:r>
              <a:rPr lang="en-GB" sz="4267" b="1" dirty="0">
                <a:solidFill>
                  <a:schemeClr val="bg1"/>
                </a:solidFill>
                <a:latin typeface="Segoe UI" panose="020B0502040204020203" pitchFamily="34" charset="0"/>
                <a:cs typeface="Segoe UI" panose="020B0502040204020203" pitchFamily="34" charset="0"/>
              </a:rPr>
              <a:t>Balance Sheet</a:t>
            </a:r>
          </a:p>
        </p:txBody>
      </p:sp>
      <p:pic>
        <p:nvPicPr>
          <p:cNvPr id="4" name="Picture 3" descr="This graphic shows a sample balance sheet depicting assets, liabilities and equity. ">
            <a:extLst>
              <a:ext uri="{FF2B5EF4-FFF2-40B4-BE49-F238E27FC236}">
                <a16:creationId xmlns:a16="http://schemas.microsoft.com/office/drawing/2014/main" id="{83446597-1DCB-4111-B3A1-0D0FB7CB6953}"/>
              </a:ext>
            </a:extLst>
          </p:cNvPr>
          <p:cNvPicPr>
            <a:picLocks noChangeAspect="1"/>
          </p:cNvPicPr>
          <p:nvPr/>
        </p:nvPicPr>
        <p:blipFill>
          <a:blip r:embed="rId4"/>
          <a:stretch>
            <a:fillRect/>
          </a:stretch>
        </p:blipFill>
        <p:spPr>
          <a:xfrm>
            <a:off x="989832" y="1451273"/>
            <a:ext cx="8010838" cy="4663844"/>
          </a:xfrm>
          <a:prstGeom prst="rect">
            <a:avLst/>
          </a:prstGeom>
        </p:spPr>
      </p:pic>
    </p:spTree>
    <p:extLst>
      <p:ext uri="{BB962C8B-B14F-4D97-AF65-F5344CB8AC3E}">
        <p14:creationId xmlns:p14="http://schemas.microsoft.com/office/powerpoint/2010/main" val="1506069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CB491-2490-4EF0-9D45-EDF21EB9C07E}"/>
              </a:ext>
            </a:extLst>
          </p:cNvPr>
          <p:cNvSpPr>
            <a:spLocks noGrp="1"/>
          </p:cNvSpPr>
          <p:nvPr>
            <p:ph type="title"/>
          </p:nvPr>
        </p:nvSpPr>
        <p:spPr>
          <a:xfrm>
            <a:off x="550824" y="438033"/>
            <a:ext cx="10972800" cy="1143000"/>
          </a:xfrm>
        </p:spPr>
        <p:txBody>
          <a:bodyPr>
            <a:normAutofit/>
          </a:bodyPr>
          <a:lstStyle/>
          <a:p>
            <a:pPr algn="l"/>
            <a:r>
              <a:rPr lang="en-GB" sz="4400" b="1" dirty="0">
                <a:solidFill>
                  <a:srgbClr val="063A59"/>
                </a:solidFill>
                <a:latin typeface="Segoe UI" panose="020B0502040204020203" pitchFamily="34" charset="0"/>
                <a:ea typeface="Verdana" panose="020B0604030504040204" pitchFamily="34" charset="0"/>
                <a:cs typeface="Segoe UI" panose="020B0502040204020203" pitchFamily="34" charset="0"/>
              </a:rPr>
              <a:t>Important Terms 1 - Capital Expenditure</a:t>
            </a:r>
            <a:endParaRPr lang="en-GB" sz="4270" b="1" dirty="0">
              <a:solidFill>
                <a:srgbClr val="063A59"/>
              </a:solidFill>
              <a:latin typeface="Segoe UI" panose="020B0502040204020203" pitchFamily="34" charset="0"/>
              <a:cs typeface="Segoe UI" panose="020B0502040204020203" pitchFamily="34" charset="0"/>
            </a:endParaRPr>
          </a:p>
        </p:txBody>
      </p:sp>
      <p:sp>
        <p:nvSpPr>
          <p:cNvPr id="4" name="Content Placeholder 3">
            <a:extLst>
              <a:ext uri="{FF2B5EF4-FFF2-40B4-BE49-F238E27FC236}">
                <a16:creationId xmlns:a16="http://schemas.microsoft.com/office/drawing/2014/main" id="{E94B0C21-3987-4BCE-A85C-25BE70DE0467}"/>
              </a:ext>
            </a:extLst>
          </p:cNvPr>
          <p:cNvSpPr>
            <a:spLocks noGrp="1"/>
          </p:cNvSpPr>
          <p:nvPr>
            <p:ph idx="1"/>
          </p:nvPr>
        </p:nvSpPr>
        <p:spPr>
          <a:xfrm>
            <a:off x="597207" y="2009128"/>
            <a:ext cx="6328772" cy="4819766"/>
          </a:xfrm>
        </p:spPr>
        <p:txBody>
          <a:bodyPr>
            <a:noAutofit/>
          </a:bodyPr>
          <a:lstStyle/>
          <a:p>
            <a:pPr marL="171450" indent="-171450" algn="just" defTabSz="914377">
              <a:lnSpc>
                <a:spcPct val="150000"/>
              </a:lnSpc>
              <a:buFont typeface="Arial" panose="020B0604020202020204" pitchFamily="34" charset="0"/>
              <a:buChar char="•"/>
            </a:pPr>
            <a:r>
              <a:rPr lang="de-DE" sz="2200" dirty="0">
                <a:solidFill>
                  <a:prstClr val="black"/>
                </a:solidFill>
                <a:latin typeface="Segoe UI" panose="020B0502040204020203" pitchFamily="34" charset="0"/>
                <a:ea typeface="Verdana" panose="020B0604030504040204" pitchFamily="34" charset="0"/>
                <a:cs typeface="Segoe UI" panose="020B0502040204020203" pitchFamily="34" charset="0"/>
              </a:rPr>
              <a:t>Capital expenditure refers to material expenditure on fixed assets. </a:t>
            </a:r>
          </a:p>
          <a:p>
            <a:pPr marL="171450" indent="-171450" algn="just" defTabSz="914377">
              <a:lnSpc>
                <a:spcPct val="150000"/>
              </a:lnSpc>
              <a:buFont typeface="Arial" panose="020B0604020202020204" pitchFamily="34" charset="0"/>
              <a:buChar char="•"/>
            </a:pPr>
            <a:endParaRPr lang="de-DE" sz="2200" dirty="0">
              <a:solidFill>
                <a:prstClr val="black"/>
              </a:solidFill>
              <a:latin typeface="Segoe UI" panose="020B0502040204020203" pitchFamily="34" charset="0"/>
              <a:ea typeface="Verdana" panose="020B0604030504040204" pitchFamily="34" charset="0"/>
              <a:cs typeface="Segoe UI" panose="020B0502040204020203" pitchFamily="34" charset="0"/>
            </a:endParaRPr>
          </a:p>
          <a:p>
            <a:pPr marL="171450" indent="-171450" algn="just" defTabSz="914377">
              <a:lnSpc>
                <a:spcPct val="150000"/>
              </a:lnSpc>
              <a:buFont typeface="Arial" panose="020B0604020202020204" pitchFamily="34" charset="0"/>
              <a:buChar char="•"/>
            </a:pPr>
            <a:r>
              <a:rPr lang="de-DE" sz="2200" dirty="0">
                <a:solidFill>
                  <a:prstClr val="black"/>
                </a:solidFill>
                <a:latin typeface="Segoe UI" panose="020B0502040204020203" pitchFamily="34" charset="0"/>
                <a:ea typeface="Verdana" panose="020B0604030504040204" pitchFamily="34" charset="0"/>
                <a:cs typeface="Segoe UI" panose="020B0502040204020203" pitchFamily="34" charset="0"/>
              </a:rPr>
              <a:t>The values will appear on the balance sheet and be charged to the P&amp;L over the useful life of the asset in the form of depreciation or amoritisation. </a:t>
            </a:r>
          </a:p>
          <a:p>
            <a:endParaRPr lang="en-GB" sz="2200" dirty="0"/>
          </a:p>
        </p:txBody>
      </p:sp>
      <p:sp>
        <p:nvSpPr>
          <p:cNvPr id="3" name="AutoShape 2" descr="data:image/jpg;base64,/9j/4AAQSkZJRgABAQEAlgCWAAD/2wBDAAUDBAQEAwUEBAQFBQUGBwwIBwcHBw8LCwkMEQ8SEhEPERETFhwXExQaFRERGCEYGh0dHx8fExciJCIeJBweHx7/2wBDAQUFBQcGBw4ICA4eFBEUHh4eHh4eHh4eHh4eHh4eHh4eHh4eHh4eHh4eHh4eHh4eHh4eHh4eHh4eHh4eHh4eHh7/wAARCAJUAnE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AooooAKKKKACiijj8aACiiigAoNFITigB2046cU0VYH+p/Cqq8KPU0AOzzilpKVSobJoAUBtoOOlJ1qR5kKFV9KiHQZNAC0UUlAC0UUlAC0UUUAFFFFABRRRQAUUUUAFFFFABRRRQAUUUUAFFFFABRRSd6AFoopNwoAWijsaPm4wpP0oATjpS98bRVbUtQ0/TLcz6jf21pGBkmWQLgfjXlfi79oTwLpEhtdHa48QXwO0Q2alufrQB68A3GBk9sdRVS51DS4Lhba51G1jmY8RtMoYn6ZrwD/hIfj18RmMWhaTD4U0pzj7VNxLtq7J+zfaT6bLf33ivVr3xRgyQXbTkIso5HHpmgD3wjDZxn0+lFch8JvEM2veFFj1BturaY32O9Q9dycbse9deM+lABRRRQAUUUUAFFFFABRRRQAUUUUAFFFFABRRRQAUUUUAFFFFABRRSUALRRSUALRRRQAUUUUAFFFFABRRRQAUUUUAFPjj3daaoywqaYmONmUdB0oABEopHVQpwtQqzZ3FjyOlOQlnAJOKAFjj3AZ6YqXCKNrYpJT5cfH0quRk88mgCd4xjK1C3y9RUsDHJXrSum5wSOMUANjj3ct0p7GFR820fWklkEY45J7VXYBz86g/WgC02PLyMYxUcLR+WuWQHvk09QPJx221UEaMgG0fWgC2UVvu4x7VFIu09PlpEPlj5enpU0v+qLHpigBHjXZkAZxSJFuXJpzf6nd7UvDRjGfwoABGuKbIihCaaY5ARtYkU1i+cHOKAGUtFFABRRRQAUUUUAFFFFABRRQKACiiigAooooAKKBSds9T9aAFopCR3oUFydoPH8R6UALQASc9qwPEnjLwn4fiY614gsbVgOV80Fj+Fea6p+0Fpbzmy8H+G9X8RXJ4R44SIyfc0Ae0gHkhCfpVLVtU0vSYWn1TUrSyQDJMsoXA+hrxUn9oPxtEDt0/wjYOfu5DSgfWrGm/s8abcSi88ceJtV8QT5yVMpCfTFAF7xT+0R4B025NhoxuvEF9nb5VpGWBP1FcvJ4y+PHjxGj8L+F4vDdoxwJrv74X1r2Xwv4E8HeGIEj0Pw9Y2xH/AC08sFz+NdKWcn73HpQB8+6b+zxqWvSpdfErxtqGryk7mggkKKPavVfBvw68F+EYQmh6DaQuvHmSJukP411lFADcHAG4hcZ29KUnIzk5/lS0nfI7UAeceIDH4M+Kdn4gjTy9L14C2vcfdWccRn8a9HOVbDHJ659RWD8QNA/4SXwde6Uu0XDr5lq39yVeVNVPhZrreIPBtrNcMPtdpm1u1J5Dp8pP44oA6kdOOnaloHIz+lFABRRRQAUUCigAooooAKKKPwoAKKKKACiijtQAUUUUAFFBoHSgAooooAKKKKACiiigAooooAKKKKACiigUAFFFFACoeQelTy5KEKMmq3JPNSJLhcN+FADD16Y4pYmw471N5keBllpGePacMtACzglPl5NQfzqSGUbfm/OpNqH5uKAI7dTy3T0zUm/95tHPFMeVFU7eSO1RwNtc7jjPNACzjMobjAGaYeSfenSsGlG1geKSgCxH80QHtVdxtO0DinRPtPtU2UbjrQBXUbmGKmmP7nDd+KUmNB2FQvIZGwMYFAEx4h29flqBCy5wcVKZF8v74zinB49o5WgBgmPHH1qQkMmR3HFJ5kX95aY8q4wmCDQBF1GeopaVhGoCp170lABRRRQAUUUUAFFFFABSGlpucd80AOpMj1p21gA2Qq9SWrmPEnj/AMFeGgy614ksLaQf8s9+5j+AoA6bsT6daEBbp1ryW6+NMd9J5PgzwfrOuSnhZjCVhPvmoG/4Xt4pG7fpfhK2fjap8yTHrzQB65fXEFjAbi8uIbaEdXkcAVwfiP4yfDzRZWjOtLqNyvHkWK+axPpxWFZfA+wvLn7R4w8U6xr0xHzp5pjiz9BxXdeG/Ang/wAOxqmk+HNPhK9XeIM/1yaAPOm+KnxB8Ru0Hgn4d3EUbH5bvUT5Y+uDSN8Pfi54sct4w8eJplqRza6cgBA9Nwr2oOQgA27R0UccUmAOKAPL/DvwJ+H2klZ7qyutau85aW+mMmT9DXo2l6dp+lwLFplha2aAY2wxBePwq2evXigUAI+X+9z60vQcdKKKAD+VHaiigAooNFABRzmijvQAAlTuHFeb2aL4R+L00IIi0rxNH5iHoqTrxt+pr0g+tcn8V9Hk1Xwo81mP+Jhpzi8tCByHXtQB1fO5uO+OlLWT4S1iPXvDdjq0JJ86ICTPZxw365rWoAKKKKACiiigANFFFABRQKKACiiigAo7UUUAFFFFABRRRQAUUUGgAooooAKKKKACiiigAooooAKKKKAExRS0UAFFFFACBQDnHNLgegoooAO1A4FFFACUvbFFFABR2oooAKKKKAEPzcHkUpoooAQADtRtpaKAA89QKTFBpaAD196KDQKACihMuxUfyqve3lnYxtLfX1tbRqMs0kgXA/GgCxn8PrSMcYyMZrz3xB8ZvAGlyNBBqj6ncDjyLONnJP1xisV/iN8RdfX/AIo/4eywQtwlzqZ2qPfAoA9eKv8AwgY9ay9b17RNGi8zVNYsrNR18yQZx9BXmY8CfFTxG3/FV+P/AOy4H5a10peB7ZNauh/BPwNp8xub23utaue8t5Mzc/TOKAItT+N3hKK5a10C01HxFcdNtlCSufqaojxJ8YvEqkaH4TsvD1u3Se/YiQD1xXqGl6VpmmwJFp+mWdoqjA8uJQR+OKuNuYfOSfxoA8hT4T+LNdPneNviLqNyrdbWzUJHj0yOa6bw78Jvh/ohWWDQI7yYYzLdsZWJ9fmzXcc42jgUf5yaAG20UNtGI7S3gto+yxoFH6U9vm+9z9aKKAA0UUUAB5ooooAKKKKACiiigANFFBoAKKKKACiiigA4oB4J2hhjoe4opGFAHAeCN3hrx1q3g+TK2d5m+03J4C/xgfjXfkYAFcP8Wbaa3sbHxZaKTdaJOssmwcvDn5lrsdPuo76zhvYWDRXEayKQexGcUAWKKKKACiiigAooooAKKKKACiiigAooooAO9FFFABQaKKACig0UAFFFFABRRRQAUUUgNAC0UUUAFFFFABRRRQAUGiigAooooAKKKKACiiigBKWig0AFFHek/WgBaKQtt607ac8AkewoASjGTjGao6pq+kaVE82qanZ2cajP72ZVP5GvOdb+PPgixl+y6O17r14CcR2cDEZ/3ulAHqe7kqM596JSscYkZkQdy52j9a8ZHi340+KwH8PeEbbw/aSdJ79gz49cVKPhD4k151n8c/ELU7gEfNa2LmOP6UAdv4n+Ivgnw2WbVPEVqjAfcibzG/8AHc81xkvxoudYZoPAvgrVtZlPCzyJ5cf1Oa6jwz8KfAPh1EFpoEFxMDkT3Hzvn1ya7SGNIUCQxxxKOgRQBQB5ANP+OXicg32qaV4WtehS3BMoH16VYtPgb4furkXPirXdY8Ry9WFzMQmfoK9Yb5jluTS9DkcUAYvh/wAJ+GfD1uIdF0GytEHRhGCfzPNbOW27d2B6LxS+vr60lAB/OlHSk96WgAPSiiigAooooAKKKKACkpaKACiiigAooooAKKKKACiiigAooooAKKO9FABRRRQBHcQxXFvLbzKHjlUo6kcEEVxPwumm09tU8H3jEy6TOTasTy8Lc5+gziu6HXr17Vw3jtV0HxRo/jCAERbhZ6gQOBET94/jQB3NBpAVYB1YFW5X3B6UtABRRRQAUUUUAFFFFACUtFFABRRRQAUUUUAFFFFABRRRQAUUUd6ACiiigAoopKAFoo6UUABooooAKKTFFAC0UUfjQAUUUUAFFIaWgAoo6jHBpcEKzcKq92OKAEpD69q47xh8TvAfhXKa14ithKfuwwOHf6YFedzfHLxF4jnez+HXgTUL4qcR3V0pjjP50Ae7AMykhcD3rmvFPjvwh4bhLaz4gsbUr/yzWQM5/DrXl7eA/jF40/feMPGC6DauObXT+GA9Mium8J/AvwDojpcXVlNrd51NxfyeZk/jQBkXvx2j1Ata+B/Ceq67cHhJWjMcWe3JqvDp3x88Zc6pqWn+EbBh/q4V3TAf7wr2aws7WxhENjawWsQ4VIkCipzzgnrQB5DovwF8MiYXviXVdV8SXefn+1Tkxk/7telaD4e8P6FEI9G0WyskAx+7iAIrVFFAATufczE46elGdx+Y4/CiigAooooAKKQUtABRRRQAlLRRQAUUfjRQAUUUd6ACiiigAooooAKKKKACiiigAooooAKKKKACiiigAoopBQAtFFFACdv5/SqWu6bDrOjXWl3Cgx3ERUj37frir1HfPegDmfh5fzXGg/Yb5ib/AE2Q2txnvjofyxXTfXrXJXqronj2HUM7bTVk8iZc/KJRzurrWG1iM/T6UAFFFFABRR3ooAKKKKACiiigAooooAKKKKACiiigAooooAKKKKACikFLQAUUUUAJS0UUAFFH40UAFFFFABR2ooH1xQAfrRWbrmv6H4fszea3qlrYxAE5mkC5+gryHX/2idHkvn0zwLol94lvxxvSM+UPxoA9wCse2B6noK5Pxj8RvBXhCF5Ne1+1jK/8so23OfwFeRDw/wDHn4jSCfXNWh8K6Qx/49oeJdp9a7Dwf+z74B0KZb3UYZ9e1AfM0165fJ9cGgDmtR+PXiDxBcG0+GXga91Tf9y7uFKIB60xPhz8YvHGyXx140/sW0k5a00/g4/u5Fe9WFraWFusFjawWkQGAsMYXj8Klx1PX1z1oA818GfAz4deGJFuhpTate9WuL5vNJPrzXpFrBDZxiK0hit4uyRoFAqQelFABnn296KKKACiiigAoopKAFooooAKKKM0AFFFFABRRRQAGig0UAFFFAoAKKKKACiiigAooooAKKKKACiiigAooooAKKSloAKKKKACg03cNvqacdwUs+1cdyQBQADoKTPFY+qeJ/D2mBm1DX9OtQvUPKOK5u8+MfwytZvLm8X2OQP4WyKAO9pO3pXO+GfHfg7xMwXQfEFjeyf88xJya6M7lOGHP6CgDK8V6WusaFcWq/LIo3wuOqsvNP8ADOojVNEguWwJ1Hlzr/dccYrSGF5+8O+K52zUaR4qntcbbTVP3ij0m7/pQB0P1FLSJ096UUAFFFFABRRRQAUUUUAFFFFABRRRQAUUUlAC0UUUAFFFGaACiiigAooooADRQaKACiigUAFFFFACGl44z69qKQ0AeJ/EX4d6H4s+O1sPF0l1Lp9xZr9htg5ETyLywP4V6t4c8MaB4asktdD0m0sEXoUjGePfrWD8YNMmuPDUetWGRqOiyC7iI67B98fiBXS+HNWttd0Ky1m14ivYVlC5ztJHIoA0MNg7mJP1opOpz09qO9AC0UUUAFFFFABRRSZoAWiiigAooooAKKPpR3PB4oAKKQ4A3dqU8daAD+dFZV74i0Gz1b+yLzVra1vyocRSvtJU9xmtCCaGZQYbmCXPQpIDn8qAJaKNrj7ykUDkfLzQAUhozkkDnFH6UALRSUtABRRRQAUUUUAFFFFABRRRQAUUmaGOKAFpD+H4UhYKhZyFHqxwMeuTXE+MPiz4B8Kh4tQ1+3muO0EB3vn8KAO3BB45z2FJ82zcq5x0zxXzrqP7SGpaxM8PgbwTfXbp8qyXERAz69KxZ7b9onx1n7Xef2DZSfwKcDH86TkkNRb2PozxH4q8M+H4fO1rXLKyUdd0gz9K8q8U/tK+BdKLQ6Xb3erXOflESZX61ymifs22c0xuvGHii9v2YfvIo5Cyk/jXpXhj4W+AvDISXTvD8EkwHEsoy1S6kUaRoyZ5l/wtv4zeNpjD4J8IjT7U9Ll1OAPXmtC1+FPxO8TATeO/iNPbI337axbHFe2iSG3iEamOFB0SMBR+lV3vbdCdpJb1rGVc3hhWzzvQ/gL8ObJjLfQ6jq8x4Z7qdjn8M1u/8Ks+HKwkHwZYMo+UAnJxXQtqSj7sbfWnR6nGT88ZB9ay+sX6m6wjS+E848R/AHwNqCeb4bkuvDGop88U1pIQN3bd7Zq78P8Axt4m8Ja1beCvieA5b5dO1xf9TcDoFc9jXo0ckcwzG+fUVT8QaPpniHR59H1q1F1ZzfeXvGezKeoIraFbuc9Sh/KdXkE8HI7EdPrWZ4os2vtLYxnbc27ebE3cEckD6iuR8AalqPhvVB4H8SXBmjxnR9Qc/wDHzH2jY/3x/SvQV67iucdQe1dByFbS71dQ02G9UbA6jcp7N3FWqwNP26b4hn0xmJtb3M9tu/v/AMS1vnI6jB9KACikBzS0AFFFFABRRRQAUUUmaAFooooAKKKKACiiigAooooAKKKTmgBaKKKACkNLRQAUUUUAFFFFABRnH070Cg/TNAGP4ykWHwrqLHO1oih9weDXm37NurPBFqXg+6lzJaSefbbj1jY9B9K9C+IL7fB9+ykHcACDXgcOoSeHPFui+KIjtjST7PdAdCjHAJ+laRV4szlK0kfTh4J9DSU2J45Y0ljbdG6hkI7qelOrM0CiiigAooooABRRRQAUUH8aTrwDx196AFpD1HGT2FHbdjdjqBXBfHD4gQ/Dzwc+ojZJqNzmKzib+8f4segoA77aeOQR+o+tfOnx9+PV5omtyeGPBQhe6tpVW7un5CtnlR+FUf2fvinqdx8O/G+o6/ePeahY7rgSOeMEEAD6Zrxzwd8PfFnxBt9U8Q2ira2kYe4ubybkOwy2B68CgD7q8K3k2oeGtNv7gqZp7ZJHx03EdquXc9va2st3dyLFDChklkY8KoFcF8CvFuk658KNJu11C3iNlEYbkSSAFWTg5rw39pP41f28bjwj4WmddOTK3d0nH2hv7i0AZ+s2F78e/iP4l1TS5CINJgEenlWK+Zj6etYvw28IeKptO1G7XxFquj3VhIY/syyklH9WU87a99/ZP8ETeEfh2l9eKIr/AFUiXbjlY/4Qat/E3wuLrxIda0CYabrca4L4/d3I/uOO9a0oqUtSJtpHjEOvfHvQ1jktdZXWbfnLZyCPp1q3aftI+PNHKw+IvDcDfNtOI2B/OugtpJbq5mOnwSabrsJzd6c5wsn+0nqDU8esabqhNrrdhAJF4Ikj4z714eNr5hgm5ezVWHlo16rW/wAjtoQoV0lzcr/rqW9A/ak8K3B8jWtFu7CUdWVgVr0rwx8V/h/4hCLp3iS2EjdI5TtIP414xrfwt8HaopniszbvKc77c8GuK1z4EzOrHRdVQ7eVR8hvrmuTD8UYCrpNuL81+prUy6tH4Vc+0IJI5lDQSRzIRw0bBh+lO789RXwvat8Vvh9qEMdprFxAjAeXE0u6Mgeo9K9U8H/tMyWd+ml+OdMTecZu7XgD3Ir3qVWnWgqlN3T6nFKMovlkrM+le1FYXhTxf4Z8V2v2jQNYtbwHB8sOA4+o61ukbc561oSFFJ9Mk+lH1P0AoAWik74zz/KlG44VVJPrjgUAFHHesfxH4m8P+HLeS61zWbKzjUc7pBn8uteMeJv2hJNVu20r4Y+H7jWrgnb9skQiEe9JuwJXdke6atqNjpVqbrVLyCzt1BJeZwvH415JrHxyg1TUG0X4aaFd+Jr8MUabaVgj9yT1riLH4beKPFV4dZ+KPiK4vAW3JpkLkJGK9U0PT9P0awWz0i1isYFGAsSAZ+vvXNPFQi7LU7qeAqSV5aHJXfgTx54skFx8QfHR0y1PI0zS22gD0JrS0P4YfDLQ5BcW2ipeXC9Zbkl2PvzXSNhjls59TScDpXNPFSlsdtPAwju7lu2u7exUQ6bp1tax+iRgU99SuOuQPpVLmjPasXVk+p0KjBdC1JfXD9GqEzTsDmR/pmo/pR1qXJvqWoRWyBst8zM1Hb196BnBHb1ppaNflMiFuwzSKHCg80A9O1FADkd4zujJVs9PWtq0uVni67XHUVhnIGadBI1vMJV59a0pzcWY1aXOvMveJNEh1zRzZSsUnibzbO5X70Mo6Y+vStPwZrE2q6UY75RFqlo3kXcY6bx/EPYimROsyKyHGecis7UVbS9Wi8RWu5kAEN/Gv8Ueflb65r0aU+h41en9o2vFlg95pjTW+Eu7M+dCw68ckD61b0a/XVNPt76PH71fmH9x+4q0kqOqyRsHRhlfQiuYsWHh/wAXPprNt07VCZbYk8JL1YfjW5zHU0UgGOD97vS0AFFFFABRRRQACiiigAooooAKDRRQAUUUUAFFFFABRRRQAUUUd6ACig0UAFFFFABRRRQAckcCs3V9YtNMXDvvm7IOfzpfEk9xaaTLJattkHU+1cA5Z3MkrF5G5ZjVxjcic+Uk8VahdatZXCyPgYyqLxXmd/Yx6lptzp8vyiVCoPcN2NejHGckZB6iuO162+yam+MhW+bA75raK6HO29z0D4A+IW1nwMthdy7r7SW+yy5PJVeFNeh186/DXVo/C3xVhMmU0/XU8p/7qyj7ufrX0VtKnae5xmsJKzOmDugooFFSUFFFFABRSUp6UAIemM4rmrG+uJPiPqdgW/cRW6Mq+hIrpgMkD9fSvDtA+IOkXX7TWpaRHdKbea1EKTE/I0qjG365oA9wDBcNnHHJ9K+MPjLqWtfFr44HQfDyefHY5tbdc/IB/FIfoa98/aM+I9n4D8GXFlbzodavkMcEQbLIp6ua4/8AY28HtaeGrvxteQsb3UXKwM4+Ypn5j+dAHi2oeE/E3gTW7jwDfxbrvX0SJZYm+WRCwycV9jaX4Xs9C+GreF9NjEUcentGAF5Z9nJP41ynxJ0KPVPjB4Hv5IAzWjlnbHQeleo5PzMrZOe9AH5rSSXul3V7psdxdWqxzOlxEshCk5PUV6v+zd8KLnxpq8Gv6vHLF4esJRINwwblweAPYetfQnib4G/D/wAQeKz4i1Cymjmd980MT7Ulf1Ir0bTbG003T4tP0+2jtLaEBUijXAAoAnVUQJHGiogGECjGAO1cb4mbzNTckhiP0rsZnCRM3YDiuG1N9927HnNdOGXvNmNZ6HN+J/D1rrsccrSvaahb8293Hw6H0PqK4u+tbi7vho2vpHYa4ozDP0gvl+vQN7V6cSTnn6+4qjrGkWGtWDWOpRGWIcoejxnsVPY11SgpIwTseXw6hqWh3rWzeYrxnBhbpj2re/4SvT10me6kUxTRLkqf4j6Co9Xt5LGRNL8UNvtMbdP1hV+76LL/AImuC+IFrd6OY7OdQwkO5JFPySKehFfNZnw9hMXLnnGz7rf0ff8ArU9TDY+rSVk/68jZ+HHhm4+I3im5n1bUDb2cXzHL4z6KorpfHvwHtniaa2thNhdqzRfK+Pf1rA0KGWx0y0azkxIFDvtOCW+tdx4e+JerabKkV+wmiH8D9fzr2qdBUYqMFoun+Rxym5ttnz9qPw/8UeFbxrzQrq5haM/fgcxy8fzrsvAv7Rni/wAOzDTfF1iNVtY8KZCPLlQe5P3q+iINW8F+LolW6RILhufm+U5+tcf43+C9hqsM09rDFeK/TPDj6HvSlCLfZ+ew1KXqjrvAnxU8EeMYUXStYjinIBa3nbYwPoM9a6PxX4k0bwpoM+u69dpaWMC/M7H7x7BfU18aeLPhBqej3LS6ZJPA652o2UcfRqwLnxT4ns7jS9P8YQ3etabpkolWyumO2QjpuY9azlTlHctSTPo60+NnirxbOY/h78P7q8t/4b67fy0x681W1Cx+MmvSD+2fF9lo0OPngsY8MvtuFHhT46eD9esodNiVdACAKYAAsZ9gRXaQ31lOhmt7mKSNhkMp4NefiK8ovlij08JhITXNJ3PPbH4NeGPtf27Xr3Uteum5P2qYsh/Cu+0bS9M0a1Fpo+n29lAOixJj8DT2vbNRneWNU5tVLArDGcetcUqkpbs9KFKEPhVjTbauWcgd8k/pVeS/tVPL8+npWNcXEs2C8hPtUWAD0/OoLubyX1u5wJPzqwrKRlWDD2rmsc84FLHLJC2I2IxzjNAXOlwaKxotUnUfdEi9iKmXV128xYP1pjNPp+NNllSEbnIUVlyarIVPlpt96ozTSTtvlYt7UhXLk+oPMwWMlY89fWuR8P8AimPWPGeraRDgiw2EPnqe9bN/cC2066m3BdkDufbAryz9nvT7mT+2/E9wzKt7cMsZI+8Aa1hFOEpGNSb54xXU9/U7kByp9wKKg0yVZLNT0K8YxVis2bhzRxj0ooz7UgLulXHluYiOD09zWqBGoaOYbopAVcexrnSzLjb1WtuxnW4gXP3xXVRn0OPE0/tEXhG+NlqM/hi6kHnQjzLNyf8AWQnoo9xWj4v0b+3NAkt4fku4j51q4OCJF5A+ma474lWF8+nxa3pBK6lphM8AXq+PvIfqOK6vwD4ns/GHhi21y0PlO3y3EJ+9DKPvKfxr0ITUjyKlJwfkO8D64uvaEt0+1byFjBeJ0KyrwePSt015x4mkHgfxzD4mjVl0XWWW21FAPlil6I/t716KhDKrI2UcAow5BHrVmQ6iiigAooooAKKKKACiiigAooooAKKKKACiiigAooooAKKKKACiiigAooooAKKKKAIp4lntZLdwCGUgk15rLG0U0kLdUYivTskHpxnn6VxfjCzW3vxcLwk3860pvUzqLS5hcntWT4otvNsFuFHzxHk98VrnjjkGmuoeNomGQwIOa1MDy7xPavdaM7W2ftFq4urdh1DryK+gfhx4iTxV4J03WEcO7xiObB6SLw3614vcwfZb142b7hJx2I9K1v2ftWXRvF2q+EJmCW15m7sVB4z/ABAfjUVFpculLWx7rn2opAflzjHtRWJ0C0UhpaACgDJ/zxQKZInmRyLkq7IVUj3oA8L/AGkPjXZeGdOn8NeGrxLjWZkKTTIcrbL359a+a9Z8N6toXhnQfFFxJPHLqjvNHMpIZWB+9n3re8NfDzU/G3xc1bQraKQ20OpO2oXLjhI93Kk+p7V9feMfh34a8TeBofCN7blLO1jVbaRPvxbRwRQB8SeDdF1v4j+OLPS7i7udRurmQefNKxYxQg8n2FffuhaXa6Jo1ppNiojgtYljUD2HNcj8Jvhf4Z+HFtMujI9xd3HE13KPnYeg9BXdccYoArz2dvNew3boDND9xvSrIAGcUUUAJ6fTFHelooAp6vIVtcdMnH4Vxd6T9pb06V1muv8A6uMfU1yVwW8+QH14rtwy0Oeq9SKjPHvRR2rpMRLiG1u7R7G9gSe1l+/G4yDXlXxI8F6nDawrp0j32mwy/uom5e3H17ivVh709JCvynlT1Ht6VEoKSsNSaOA03Sbe50a3LMscqRgNJEcgH6d6pXul3kYHm26XcQB+ZR835V0HiDwZNJP/AGl4V1JtMvsEtA/zQzn0Ofu1yR8cX2gXY03xto8+lTk4W7hUtA3vurZVINcsjHkmruJHFAVIks5WicZ+R+ua3/D3jrXdClVHkeSEcbXO4fn2q1HHpGtWaT2kkV0rciWFulct4ilbQr+OGVRc2T8NM2BsPoamdBW02/Aca9viR7Fp3jfw54ihSDWLWKOQ8ZPI/Os/xN8LdF1u2eTSXhnSTnY+GH59q8ja60JyWtdUtknz90SZFbmjeI9f0QLcW10TbeqtuFc3I4/C/wBUdXNfdf5nDeOvgZJZyObNJLQl9xVhmP8AA9q4qzvvHfgO+LGSX7ED1cl4yK+sdC+JmnagqW2s2oZWGDIF3D8QelWtY8EeG/E0LSaTcQjcMshwyn8D0rCdOEl76t6bGkJyi7xf+Z4N4T+Mui30i2+vwNZSnhZo+Yz7n0r0+wurXUbVLjTLqC7iPUxvmuE8ffA2NS00dm0BGSJIBuU/UV5U+h+NfCF+95psk7wKf9ZASQPqtcNbLtOaB6NHMXe00fSuOD8pyPyFHGQeTXivhX40yrIbbxVYyEIcefCOfxFesaF4h0bXrdZtHvoZ9w/1e75x9RXnTpThuj1KdeFT4WaWAe1cj42vr7w9qtn4o/eT6Wv+jX8SjPlq38f4V17KwO3adwGT7V5z8VfiNoei6dPpNnt1C9uEMckY+aNQf73vSpxcpWSuOtJRjdux6DBLDNBFPBKrwzAPGydCp6VISOcc15L8JfFmoeDdEsbfxZaO/h/UWJtrsgk2pJ6N6LXsk9pGbZL6xnW5tJBuWRDkMDRUpuDFSqe0jfqVMYJ70EZ4oGNoPQUpxjJ6VmbGJ45kMXgzWWRcsLZlz6ZFQ/Daz+xeBdGt1UKotxIfqetWvGkayeDNWV8827Nx7Cm+BLiO48DaS8Zyq2yqTWn2DH/l58v1Oj0y6+zzYOSjHFbpxj5TnPINcxzjpitHTL7y1EEx4PRjWZsjUpSfSjgruHQ9KAOeaBhU9jOYJs/wng1XPWl7U4uzuJpNWZ0ON6DADDrXkPibW5vg14hu/E9rp8t14e1Rx9stk/5Yyf31HvXqGlXPy+Qcg9iah8W6Jb+IPD93o9xGGEyHazDID9j+FdsJ7SR5lSlvCRFoPibwX8VvCtxYWN7HcQ3cRWe1cgTQkjrj1HrWb8JdcvtO1C8+HfiSTOqaVzYysf8Aj6tv4SPUqODXkmjfDiw1eWW50fUZvDHjHST5MskLYjlA+4zD3qn4/wDEnjXQ5tKn8faVJba1pUytYeILJcxTR55STHY12U5qZwVaTpvXY+sAfqPYilrJ8Ja9p3ibRLbU9M1G2vY3iUyNC+cPjkVq+69KsyFopD1xS0AFFA5ooAKKKKACkpaKACikNLQAUUUCgAooooAKKKKACiiigAooooAKKKKAErN8RWP27TZEAG5RuU+laZoGM47HrTTsDVzy3qAe44NA7Vq+JrE2WqPgBY5fmWso1utUcrVjn/Ftqp2XKr3+bFcbr91caRc6Z4jsQFudOuFaQr1MWfmFemX0AurSWE9WHH1rhLiGOSOe0nTKODG1O10JOzPorS76DUtMtdRhYNFcwrIpHTJGcVZ579eteSfs4a5JNot/4SvpM3elS/u8nrGeRXrQPpz6mudqzOpO6FooopDCgZyADjPQ0UUAUdL0fS9K886bYxWz3MhkndRy7HqSe9XSf0/UUtIKAFoo7Ud6ACjtRRQAh6UtFFAGPr2RPH7iuZv023ZPbFddrUJkhEijOzr71z2owmWMOuMiuyhJWOeqjKopSCGx39KSuoxCjPHNFFAApYc5470l9DZ6haG11C1iurduqSKG/n0pR19qVfmYL69PrRa4XPFPi54T0nwJpn/CV+HNXvNHuPNASxRsxzk+xrx17nxd47vZhHBf37E/N5IIRT/KvV/ivbXnxE+MVh4Ksz/oljH5lwR/Dn71e93GiaV4V8L6boei2cdtCUGSqjc5HUk9a8nF4j2d1Hoeng8L7WUb9T4t1HwX4psJobKbS5luWQt5aE5Cjuan8PeI9e8H36R363H2bP7yGbJVx7e9fUvh9I7zxRrN3JGJBCqQICM4yOar+L/h/ofiK0e3mhVA4wDj/Vt65rChjIbydn+B018vnryar8TzvRtZ0TWo0azkMcjDcFPBJ9K2bG+1nTZlks7qQFOSQe30rj/B2mf8K++IZ8L+Ilja0uAWsLphgM3YZr1O70aF/mhxGzcgqcg/WvboqFaHPBnh1HOjNxmbXhj4rsFS21i389CcNIRyB9K6afS/Bvi9C9nNHDdMP4OD+XSvJtS0tzlXtwygY3p6VRjW6sJA9lcvkds4IrOVBxd1p6f5GkaqlobfxB+CaXSM32NJ1HIntxhx9RXh3iD4deIvD9082i3MpkVs7lJV1/DpX0P4b+JmsWES2+oL9qQYAD/eArtIdU8GeMYVW4EcF30wRhs/yrKWvxL5o0i7fC/vPjTWviN4+udOGiX+oTQiD5ZDs2tIPQmr3wf8M+H9Y1pr7xBqcI8ohlsnfmQ+pNfRnjX4M298ss0UEGoxScHPDgexFeE+LvhDfabcOmjtJEwOfLlyGGPQ1zPDXi1SZ0RxNpJ1Ff1PZ76zt72zbT7q2imtJE2LFtBTb2xXCS6H4y8Gs114H1FrvTixL6ZOc7B6LmvOtK8ZeNfBd01vfLLNCnyiGcErj2Nel+FPip4c1lhb30h0y5fkB/usfY15sqNSn0uexHEUa9nezMu3+M15bzG38SeF5bBxw7IpP5V0dj8VPBlyg3X7WzNjAl4rpJbWyv7XzpoLW8RlwDgNuHrXO3/w58FXv719Hjjkzn5az/dPdWNFTrx2kn6lrVPHfguTSrxG1y2/fQNGFz3IrG+AmrR3nhC40wSDzLO4bAz95CeDU0Hwu8DJdRyNpIKhwxDk/NXEaffReA/jXc2Ma+Vo97tAz91M9MVShBxcYmcpVISjKdrbHuxGeSKPrgilk25DLhkYAqwPBHrTfpXIdhdsr54Tsky0f8q14Jo503RsCPSubPNPhd4ZNyOQaBnR9OcGlxx61QsdSWb93N8jevar4I7fn2pjFDFGDqSDWxZXK3EWGbBB5Xufesbp1pUZkbev3vWrhNxM6lJTXmc78UtLu9PvY/HGg2rS3FuNup26j/Xwd2x6gVo6X4t03WPD0X7i01nSLpcBXG/YO6tnoRXTWd+snyTAbmG0gjhh6GvEPiJ4a174banceLvBdsb3w9cyb9S0oZPlE9XUV0r3veg7M4H7nu1FdGhqPgTT9P1F9b+GuuXfhbUeSbV2zayn0x2q7o3x01nwzcx6X8UfD8lqeiajZqWib3NQ+EfE2i+LNNW/0i5QqR+8gJ+eJvQite6gt7yza1vbaOe3YYKSruz+dJYqcXaSHLA05q8Geo+FvFXh3xVZLd6BrVrexkZO1xuHsRWyCOdysAO9fKGt/CxLa6Op+B9UuNC1AHeqI5EZP0rS8P8Axq8feCbqPT/iDoz6jp6jDX0Kkv8AWuunXhPZnBWw86XxLQ+nj2z39KK5zwJ448L+NNMF74d1OK62rl4t2JEPoRXR8446+lbGAUUgNLQAUUdqKACjtRRQAUUUUAFFFFABRRRQAUUUUAFFHeigAooooAKD3oo68etAGJ4xtBc6X5irmaDkY9K4gcqDXqJVZA0bdHBWvNtQg+z381t0CMcVrTZjUXUgzge9cr4mtWtr0SIg8qUbj7GuqPv1FUNctTdaa69WT5q0Mjg9G1OTwn8R9I8RK220vXFneeh3dCa+m+GUOp3RtgoR0INfMPiKxXUtGnsfuuVzH7OOQa9m+CHiVvEngG0MzZvLL/R7pe6svA/QVnURtSlodzRSUtZGoUUUUAFFFFABRRRQAUUd6KACiiigAP3Txu9qxtRsmiLTQjdGTyPQ1s0hxghuh61UZOLE1c5C4tY5xkfK/rWZPG8L7WH4+tdLqduILjbHwrc1m36LJASw5Heu2nUuc04mQaO9Lz1zRW5mB60M6oGd+BGpf8qBWT4wvxpnhDVb8nDJbPGmf7zDApN2QI5P9nfTTqviTxH4skXc97fNDE/cKh7V6h4ouPP1sQDpEAAB2ryzwh4+8MfDDwFpkV7OLnVp4vOFlb/M29+ucVz154u+Kvjh3h0XwumjWl4xVrybh0Q9x7183WjKqm+7/wCGPpsNONGavrZdO7PQ/hvI9xa6te+X8k12yg+u04rqeq4bG0nmsvwnpCaB4dtNJWZpPKX9456s5+8351qH0PFccmm9Dtgmoq+5w3xu8I/8JT4IleGINqGnfv7Yrwxx1UH6V5X4cuPE+maVa6v4V1g6vaSL++067PzxMOCAfzr6OHLBTjaflOfQ14dc6YdB8Y6xpLLiEyG4tdvHyn/69dNDEVKafKzkxOFp1Ze8ty54b+KWi3Ux03XLaXRb49VmHyE/WuyksbG+iE0csTbhlZoDkGvOtZ0nTtag2anarOcdSMEfjXP22g+IfDUpuvCOtTeX/wA+lw25foK9ihm6elVHjYjJ5R1ps9Ov9LljOdn2mMDnHUVlfY5I2VrWdotpyUPGayNA+LCwyrZeLtNk024U7fPVcxmu9tLjSdetFurKe3u4z/HERu/KvSj7KtrBnmSdSk7TRD4d8da7osoR2eWIN9yTkfhXoOn+MvC/iSH7Pq8McUrL1YcZ+ted3ejyID9nYTJj/Vt94fjWFNY+U37vfbyDqG+6KxqYd3ubQrp7HqPiv4X6fq9r5mmSQXMLDPlygMPwIrwT4g/BXyCWt45dPmJJ2kZQ/iOld5o3ifXtDZWt7pjEpzjPyt+FehaD8S9J1iP7NrlmgR/lLbePyrGSe0lf8zVW6aHyXaSeOPAjgRzTtADwOXjcV3Phj4x6fdIbfXrYWMw48xPun8K+htW8DeHddgMuj3MaFhkoOUx/u14x43+Cdu180MkEdlcv/q5oz8hHqRXn4uGGhTdSclFLe+h24bE14yUY6/kdVpOoWOqW63Gm3kV0pGQVYZA+leVftG6SRFZa6oLHPly4/h9KZr/w8v8AwLoH9teH9Xup9TRwJYYn+Xb6gVjyfEr+0tFuvDvi6wEqSrxOi7WVu2R3rzcDXp4iPtsO7xvbselXqqUXTqq0j0f4HeKh4h8LmwuiTe2PyHJ5K9jXf9K+d/2eZHtfiC8CljHNAwBLYJUdMV9EFSvyjdlf73XFGJgoVGjXCVHOkrh0pOtAI6flS9KwOkD7/pVmzvpoW2sN8Z7HtVaj6flQB0UU0cyBozn1FS8Y61zdtK8Eu9G+q1u2lzHdLuTgjqvvTGifkjkZ+lWLW8eGPyJFWWA8MrDOR6Gq/Tvk/wAqSmpNPQUoqS1PKPiJ8Kr3TdSk8cfDRzb3IfzLzTAflmHfAq/4C8V2/ivTXkVfI1K1Pl3lmww8TfSvS4ppIZBJESGB6CuI+IvgmSa+Tx34MVbXWbf5r+1j4S8jHUEetdHMqys9zj5Hh5Xj8LLvfIz9aNsbRSQzW8FzG/3o5FypFV9Nv4NT0+31C3G2OZfuHqjdwfxqx3rm2Z2J3RxuufC9Yb7/AISb4d6lLoetRneIFbEUh9MV6L8E/ikfFc03hjxNbnTPFdiMTW5GBcKP419apWUvkXAbsTg1ifFjw1cXsEHi7w9Itt4h0X9/DIgx58Q5ZGx14rroYhpqMtjgxODjJOUFqe9r06Y9qWsPwH4gTxV4R03Xo1CNcxDzkH8D4+YVuHFeieQFFFFABRR3ooAKKKKACiiigAooooAKKKKADvQaKKAEzRS0UAFFFFAB/jXH+OrcRXyXSr8si4OPWuwrL8T2rXekOFUFkO4fSqi7MmaujgeSMjoaXaGzu5BGCKRsbjjgUDg9a3OY43Wbc2eouFX5Qdy/Sj4Q6ovhn4ny6dI/l2OvJuTJ4EvpW54qtvNs1uFGWjPOO4rgPGEc66UmpWa5u9OmWeHHXjrSkrocXZn1NyN3opwaWsbwNrUXiXwjp2tQyK3nQjeAejdCK2BxXOdQtFFFABRRRQAUUUUAFJS0UAFFFFABQeeKKRmCKWPYZoAyNdOblV9qybs4t3HYjFW7qYzXDux+UnisvVJPlEQPPWu2nHZHPNlAcbfpR3pT1HvSd/pXSYhnau4g8V5b+0Bqlzdw6Z4D0pgNQ1eVXlx/yzjHOTXoXibXLDw3oNzruoybYbdCVT++3YV5F8J7HU9c17UfiHrylp7xilijf8s4/b2xXHjcQqVN9zrwdB1qiXQ6DwX4A0DwtILloRqmqH791ONwHsoPSu/037TcTNJK5MQ6J/CPoKzoInkdYI8nnrXRQQrBGI07Dn6181KTk7s+ohCMFaKHgZHzUH6UY96D7VJYmB+Fec/Fq0eLWdH1aNQAxNvIfbrXo7blXpyelcr8VLT7R4S85T81rMJM/pVw3M6nwnn7c8HOc80Ed+9KT833g4wMEUnTkmgZDf2treRGK7t4Zo2GCGXNcrN4PvNPuDdeFdVuNOm+95QY7CfStnxL4i0/w6sBvo3bzycbe1ZyePPD74YTTDHqtbU3Vh70DlrKjP3ali7pPxO1zRG+y+NNHZ4k4N3AOPxr0TQPEnhrxNaedp93b3IYcI5AYH6V5Dqnj/QgkifY5LxcZMci/KTXn2oagLrU1u9It20xn+7Fbt0/Kvaw2YVkv3kdDw8TgaN705H0yLSxu7i4h0u+ilktz+9TO4KfSs6801o3xJG0LHncvQ15V8Pta8TeBhNPJost3ZXh3T7jl/8AeNeueFvHvhfxGght72O3uuhtrk4P4ZrvpVqWIW+pw1KVWg9tB/h+51qyv4vsV42GPLI2MD3rqptesf7XhbWpJpBn5wD82KrW1haRXHmIpG7uPu59awdetJGvJbieN2HQMvUCvksfhVmOdLCVdadOKlbu3+dj1sPX9hg/bR0lJ2uepy6J4S8UQrNYXCxT7QowcfgRXmnxB+CiXIkeSxWcdRNAMOv4ViW6Xtmyy6feOAPmKhsHP1rs/DPxR1SxIttST7RGv3ixwwH1r6SNN0o8kVp2Zw3U9evc+eNf+HGvaPO11oV3MzxnKHPlyrjqK2PCHxF8e2RNrqWh3OrW8PErlCskY7ndX0d4j1bQNesoLqz039/Jz5uMFT7+tVr7wnrS6O8kFtE4njIdFOGZTXzOMzNVa/1XB0uea31tGPz/AEPUw9KVOHtakuVPbu/kcT4X8deE/EbLDY6glpcngwXB2nPcZPWuneN0x5i8HoR0P414H4p+EU9pdefpsk0U4csIJvlIJPY1naZ408feBbn7LeiW4tCfmS5G4f8AAWrvrZfOOsTWjmUZaTR9Fflmjt6GuB8I/FvwnrgS1u2fSr3uJB+7J+td/GyTxLLbyJcxMOJI2yv51wShKGkkejCrGavFid+OtS20zWs4kTp3FRnK8dRR2GORUFnSRsJIxInIYc06qGiPuhZN3KHpV+goDjOe46VNYymC4Eo4HQj1qGhuB0zTTsJpNWZz+saR/ZetSy2cYWwvT5wQdEk9vaoc5HPWuj1dlk0IGRgphk+Umuc6HtV1NWmY0lZOL6CHpnvXQWEoa1jLYZSNrg/xDvXP/d5rZ0VgbYq3Pr7VCNi38GLeXSTrnh88wQ3JuYPYSHOB7V6GP8iuU8LxbfELTKMGaEDPrtrqu5PrXs0neCPna6tUkvMWiiirMgpKWigAooooAKKKKACiiigAooooAKKKKACiiigAooFFABSFQw2N91gQaWj2oA841S1+yahNC3HzEj6VV4z610vju2+eC8Cjn5WrmsdR/KuiLujmkrMSSNZI3jccMuK4a5heGeW3kXoSrA+hrufxzzXP+L7c+al2q5DfK4FUiR37OWrDTtZ1bwXcSbQGNzZhj95T2Fe4Dke/evlvVLp9A8Q6R4wt+TYzLHMB/wA8ie9fTtldxXtpDeQsGinjEiEdMEVhNWZ0U5XRPR2oo7VBYUUUUABoHSiigAooooAKKO1FAB1Bx17VlatdcfZ4zz/ERVnUbr7PHiP75/SsT5t5BOSeSa2pQ6mc5dBrFY0LN90CsWZzLKZD3q5qcwJ8lc471Q712wjZXOeTAGnxIHYrnGTzTKoeLdQbR/B2qam2A8UBEZ9SeBVt2JPIfH09x8RviUPDdnIU8PaOwN4wPEjjtXpNtDDb28NtDGIoYUCIoGAAK5j4VaB/YXhKGecb7/USbi4duvJ6V19tD51wsYz/AIV8ri67q1Gz6nB0FSpq27NPSLfy4zO/U/dq+AP8aRRtRUAwAMClOPx71zHaBrI8aave6D4YutW07T31G4g5W3Xq30rXxxQM4+9gg5HcGmt9RNXW55p4K+MOl61fppOvabceHtRfHli5BEchPYE12PjlN3hHUEO3OwEc8EZ60zxv4S0HxhpzWOs2UZJ5jnjG14m7MCPevO01zVPD3h/U/A/iiY3F9b7Rpl2R/wAfcO7A/EVulGTTiczlOCcZ69mVuFVVHYDNA75qa/Xyr2SA87cY49qh54xzWZsjnfGvhdPE0Vuv2prZrckggZBzXIXfw3v7S2LrqMMo3AKD3zXqJ5U46elZPiS5Cf2faoy755gceoBranWnH3UzmrYelK8pLU5Oz+GipzeakcMASijNdFo+h+G9Iuvsdukct9gNh+SR6iuhcANgcjNeb/Eyx1ew1geIrDewwAWQZMf4elOM5VXaUiZwhQXNCJ6SJN0YGAyn727p9KxtZ8K+HNYm8y6tTZ3I/wBXdW4wVP0HWq/gnxCniDTneUqLuEATIO/vW+SSflbtnGOlZXlTfY3tCtHa6MLTW+Ifg29RrG6XxFoYYeamczInriuwsPiZ4Pv9ZfS5LqS1mGD/AKQm0fQ1QhnmhYtBIY2I6g4rP8Q6Ro+vw7NXsIppMfLcxIEdT+HWqpzgsZHGTXvxVr+Xn3OSvguai6UHZPW3+R6Dc2NndL59vtVX5WWM5B/Csy60a4wBJGk6FuWX72K8rTTPGHg9Jrzw3rLXljEN0kM7Z2r+NdF4U+MenyyRw+JNOn0uUgfvcHYx9Sa+lWMp16cuXSVtPU+fnhKuHmr7He6881ppsNrZyCORhnHsKd4d8fa9okgS5kM1uoHyvzx9atmO11e2jukkS4gdd0csZ4xWVcaRIqOYmWdc/dfg4r57hKhCWWJx+K75v8V/8juzWq44mz2sreh6RY+LPCPiuEQ6lDHBM4wGccf99VmeKPhfaalaN/ZskV3GRkQygMPwNeYS6dmUmEvbSA5wwrW0XxR4g0OQNDNK8YPXO5cV77hKntp+KONTjPXc4fxv8G44ZJGihfTJwcqzruR/xrg4z8Qfh7dPcWc07Wv3tu4vGfw7V9beH/iNo+tWy2uvWsQ3DG4jI/XpVjVfAWh6zbtcaHdxYfqhO9D7c9KynCEvjVvyNITnF3izwDwd8bNLvjHb+JLRrG56NNH8yt9fSvUdOvLHVLYXOlXkF5Ge0T5IHvXD/EL4MRPLLLPpr2svOJ4Fyh/CvKLvwr408J3ButBupSkfO+Fjn8VrgrZd1gejRzJrSZ9WaGgWOR9wXJ7mtD2yfpXzl4O+Pmo6cyaf4p01bpI8KZolw4PuK9v8JeMvC/imBW0XWInlI+aBziRfwrzp0Z090erSxFOp8LN7jt0opVDYPGMGk6j1FZG5leJRO+nwRwfc8/Mv+7WccZwOgrob5PMtZOxx0rnR1xQ3cm1mLWjoTBpnh6Ais6rGmSeXdpjvwaQzr/DUjJq1sFfdw6811/3cjv3rgdFm8vW4MEDa4B/Gu+b77fWvXw7vTR4OLjatIO1A6UUVscwUUUUAFFFFABRRRQAUUUUAFFFAoAKKKKACikxRQAtFFFABSH1PNLQOtAFPWLVLrS5oWGTjK/WvOirKxB4YHBFeo8LlsZrgfFFm1rqsnG1ZPmT+taU2ZVF1Mziq2oQfabKaBu4yD6VYPIpwPIrUxPOb60juLSewuMFJEZGX37frXoX7NviCa+8IS+H7599/o8ph+bqydjXL+JLX7NfmZVyjnIHoaxfCmpnwr8WNP1RpCun6oPs046KG/vGlNXRVN2Z9K9MeoPSlpCckndleoPqKWuc6Qoo70UAFFFBoAKDRRQAnamyyLGhkbgKM08dazdclxGIe7Hn3qoq7E3ZGZcStcTtK3fpUZO1TIT0FKe1QX7bbVj3rrS1sYNmXM2+Zn9aZQKDmukxFj5Ncz8YVZvh3qhJ+UeXk9sbhXTJ96s/xxpjap4K1jTo8lpbdmHoMDNTNXTHF6ox9PdZdMtZIyDGYl2AemK09Fx9sByc4ryj4TeKJG8NW8Nw28W5MD56qQa9S0qZVuY5EYFZB+lfI1E1Jn2FJpwTR0BzScUDoTuo61BqBoopDQAvbbXKfE3wqnibQ43h8tNW05vtFjKezDnb9Diur+lAO0jvjpVRk4u6JlFSVmea+H4rLxroR1OxT7HrNuxivrRuolHB49DWJd28tpObe5jMUy8FG710fjfw3qml+I/8AhOvB64vUX/iYWC8LdoOpA/vVn638QPAWvaOtzcamLDUUHMMqEPGw6qa0cb6x2Zip8uk3Z/mY78YyQvv2ArkNJvo/EXj6a4VP9D0xDHGR90ueprB8W+PftsUum6Osixudplx8zn+6tdX4B0f+xdCSFkIkuP3kgPbNacns4c0t+hj7VVZqMdludCDlvm4NBEbIY5AJEKlSpHBB604+tJ0HasDqPNdY0+TwXr8Os6dk6fM+2RfQE8ivR4JIri2iuIHDI6hlIPY+tUvElg+qaJc2MQQu6HYG6A145BqmuaOz2sVxcwqj7SwBKlh2rpUfbRvfVHFKaw0npoz3Pr2wMcHtWbq2vaXpMRa7uo94GfLU5Y/SvI5vEnia+/cvezsx6Kq8H2qzD4P8QXGjS69qn+h2SHCyTHmVuwUetUsMo/E7Eyxrl8ETS8Y+Pb3xFBHoelW7W9m53FE/1kx7bq9AsbO31Dw/a2ur2MM4WJVkR1AOfrWZ4F8O2mlaLBNcWu/UJz5jSMPuA9FrpySz+pHYCs6s4/DBbGtClPWdR3b6GBc+G9StoIl8L+JZ9Pa3O6G1mP7on0zV22+JeueH5UtvHGiyGLgC+tF3L9TWsLK4lXcttIV+lSyQXnkNFLZ+bDjmORcqa1w2OqYfSOxliMupV/U6DR9b8P8AiayWTTb+3uweqk4cfWpJ9GdAxtpNo/uHpXlmteC7GSY3WizS6NekZ3RkhM/Six8ceNvCTR2evWY1exHW5j+9j1r26GZ0quk9GeHiMtrUdY6na32nkSf6TGYSOA4HFP0/U9d0U+dZ3Tuo5BQ5P5Va8M+NvDHiiMQ2d8kc38cE/DfTmtW50aDcWtT9nfH3c5U12eyjNXgzkVWUdJHReGfitFIgt9ct1kyPmbGT+IrfuPD3hLxXCbjS7mOGZhuIjPP4ivI9S01o8yXFtj/psg4qtaf2hZN9psbtzt6EHH6VyyoSg7rT0/yOhVYzRsePPg6jRvJdaUtyP+fi2GGH1FeKa78Nda0e4a68P3LMVOTyUlT8B1r6I8NfFLULELb6xEblOmX+9XYrJ4M8ZQ790VteMOx2tWcrP41fzRpG61iz5V8L/GHxl4ZuUsNche/gTjZcja4Hse9eyeCPir4R8TfuY7v7Bd/xQXBxz7GtPxx8JPtdq2beLVbc9OAJAPY14b4o+EzQuw0mV7ZwcC3mypB+tclTAQnrTf8AXodtHMKlPSX4n02MbQwZWRxwynOawtTgaGXcOUY9a+a9C8Y/EL4ezm2lae4tg3+puMsm3616z4P+NnhfxCsdlr0f9kzkZVzzGx9q8yrhakOh6tLG06lujOyOMEelKjeXIj56MPxp2xJoVudPnS7tX5EsbBuPwqM916H3rlOo3LSZRrCSMuA0kZGK9LyWye1eRLcbZoGXlQV/MV61C263hbP34wf0r08I/csePj1+9v5DxRRQa6jhCg0UUAAooooAKKKKACiiigAooooAKKKKACiiigAoooNABRRRQAhrE8Z2f2jTRcKpLQHP4d62+9NlRZInjflXGMU07MTV0eYDnntQOlWNRt2t72a3YEFH49xVc8nd+VdCOVqxQ162NzYMUXLp8w+led+K7H+0tBuIIyVmixNCR13LzxXqbfMdpHB6/SuL1e1+yX8sLDKFsj6UAerfBzxL/wAJR4Asb5yDcQr5NwvdXHHNdhXz78EtT/4Rv4l3vh2aTFhqq+dACeN/cCvoJlwxVqwkrM6YO6CigdKKkoKKKKAA0UUUABrD1d994V9BW53HpXP6pxfvitaPxET2K4PFVtS4tf8AgVWT396gvl3W7Adq6Y7mL2Mg+1Jnil7fzpBXQZCj7wqwFEnyncVdSjAfxA8VWqdCxjyvWhiPm6xtn8M/EnXvDdwAI5pDNb+6mvSfCd8wjNnI+WU5jb1HpXOftLaPPZ3+jeNbNSoglEF2VH8PrT9NvAJLe+gb5SAw9lr5zH0uSpfufSZdV5qVux7Fayie2Vgeg5qY5xWHoV6qlGzmKVQR7VuHGTtOQa889NBQKSg4oAWik4ooAU5DK68EH868R+Lvwl1zxR41fV9DjsYrR4R5i4wWk7mvbh1rF8b69/wi/hW51r7FPfCDGIIRlmJrWlOUJe7uY16cKkLT2PnPwR4Z0zStdu9N8UGWHxFC3+iQTDEMi/3gfWu/2SEFRG5KdSF4rk/iF4t8VePdMjiHgGW1ZSGtbjyiJovfPvUtr4w+LVhYW8UfhaB4IECsz25LtjuT3rpqU5Ts76+px0a0Ka5Unb0OjJUAZbk9u9AI4689K5+T4jeILhNupfD4sw6yW0RRs1Rbxbrz3WLTwbfgDn5xWXsZ/wBM3WKp9zri6rG7swCoCWOcYrJ8HWX9vWV1LBp8c9q9wSjOMDjvmsTU5viDrmlT2q+F1tLOQYZ8fvM+grS8PfDfxx/ZMWlX3iI6Xp4GVhh+9z7+tP2fLHWSIdZyl7sW0b2oN4L8JobrVJrWW+6x2dsAzMfTiuelOt+M9Vi1bWbY2Wk23Njpw4AP95h612nhj4a+F9Axcwxy31+etzdHcwPtXTwadZwy+Z5e9+7NWbmo/D97NVTlJ+/ouy/zOX03Sry8P+r8tMD5j2rodL0i1tFO5fMf+8a0zjAGBj0FBrK5vYQDaNq4C+mKV+fQjtxRRSAguLa3nUrLCrj1xzWPe+GraZGWNsg9EblfpW9RTuDR474q+HFnNI00KS2FwOksBwCaz9P1j4g+CYfmddasF4w/zMBXuDIrIYmXcufukVmXmgWlwG8tjCWPIHSuqjjKlJ3izkrYGlVWqOY8L/FLw3rW22u3bTbtgMxXAwufautm0uzvYxNbyqMjIeE5BriPFPw5s9QRvOtVYjpKgw1cZFaeOvA04l0a+a8ss8wygkAemK9rD5tGWlRHh4jKZ0/ep6nqV3pN1FG+6JbiLqWHWs0W7RsslnK6MOQGOD+FZXhj4x6NeXC2fiG3k026B2swHyk/Su+VdL1m2F3aSRXEX8LwsCwH0HSvRiqVbWDPOcqlN2khvh34ha5pTiG6LSQg/dk5GPau8svEvg/xZb+VqcEUEzjA39fwNea3ukzAboSssYOcMOcVkXFjH5reUz28g6K3ANYVMO9/+HNoVk0em+JPhfFdW7SaTJFd2zj/AFEuGyPY14Z42+EVvFM3kxS6TcIThWXMTfjXdaJ4t8SaDOkcczPCP4SdykV6Ho/xC0HW4Psmv2ka54ywBX8qybltJX/M1SXR2/I+TbcfED4f3SzWE9wbXqTES0R+ortvDPxvtJwsHiewEDsdv2mAYXPuOtfQerfD7SdUtWm0G8RQwyItwZD+HavGviD8IrcMWvdNayOSfPtxlW+oFctTCUq3w7nTSxdWj6fgdlpOrafrGntc6Vew3aoM/Iw4/CvaNHkEukWcuc7ol/lXwnL4R8XeErg6l4dunkgzyISRx7jvXoHgD9pLWdDWPTfFeki8s4jtEkQ2SJ9Qa56eHlQbUjaviVXs+p9bZGaWuO8D/Ejwd4ygRtH1qASnk28x2Pn0wetdkQ2eh2/pWpzjaWg0CgAooooAKKKKACkFLRQAUUUUAFFBooAKKKKACiiigAooooATFHT1paKAOW8b2uXjvVXjG165ZeUBr0nUbZbuyltmGTIpAPoa86miaKVomHKHbW0HcwqRtqMrF8V2yvaR3AGXQ7Tj0rZHvTZYxNE0RAO8Ec1ZmeU+LluLaGz1yy4utLmEoYd1zyPyr6W8K6xF4g8OWOr27B0uIgxx64rwO+g+ea0mHyElNp7g9a6T9m7WpLWXVPBN3IUktXM1mD3jPaoqI0py6Htn8vWikXO0EjFLWJuFFFFABRRRQAVia0m27Leo4rbrN12EtCJv7p5rSk7SJmroyf50jfMjA96U8e9HU4rpMTEkjMcrIx5/pTO2KvatD0mUHng1RH3c10J3Ri1YTpUsR6j1qIc05DtYGmBm+NdGt/EHhPUdHuMnz4W2ezAcGvB/h5dTSaI+k3YP2nT5WhkY9SAeK+khjcH79h618+eMbEeGfi7JP9211cYdeihxXnZhS56fMuh6GXVeSrbueg+FLkzWBtz96Fv0rr9GuhKphdvmHSvOvC1wYtVKnhX4IrsBuSTchAwa+eZ9ImdL/wAB/CkqKzuBcwhh98damwOMUFCdqWjFFIA7elB9GUEdwRwaKDzQApeTgbgPoKVpZd33vlPbHFMpR92mBDcWsU2DtUH2FZ89hOpbYQ4HIIGCK1fwpe3HNIDnZGuI8K+5ePSoiScEnNdMyq33lXHTpVaXT7WRiQpQ+tArGH1Pej2zxWlLpRydkhP1qu2nXKnhQaBWKn0pePpUrW1wp5jb8qa0Mwx+5c/hQMjpcd+tTLa3EjcRsPqKnh0yRsGQke1AiiDmpI4ZW/1cTNW3BZW8Sj5NxqxxjCgIPagdjEXTrphyoA+tO/suYDllFbPTv+lHBPp+FAWRjNplxgYIJ+tU7zS2kXbLah17nHNdLntilVuaYWPIPFfwx0PXRJIYjbTn+NRg153deA/HPg6drrwxeTXFuhy6o/b6d6+oHjV/vKv5VXlsYWP7slGx1AreliKlN6M5q2EpVVqj5+8OfGma2lOn+L9La2dfl87G0/XFenaPq2geJbNJLG+guQw6bgHA+lWvFvgPRdegMepaZDck/wDLVRtdfxryDxD8H9c0Sdr3wfqLkId6Qk7GA9M969jD5v0qf18zxMTlDV5QPU59EmjD/YyAvdZD1/GsO9sY0YrcRPbzZ+Vh0/OvP9G+KnijwzeJp/jLTWeLONzrtI+nrXqPhrxn4Y8TxL9mvYt7/wDLGf5WB9BXqQqUa60Z5coVaL1K2m6trmgzJJZ3MjIeW2HivQPD3xTiuEFnrlqsmcAtt4x7iuXvNF3bpLVmt2JyEY5B+lYupWEygreQmPPSSMfzNTUw39f8EuFdHrl94Y8K+Jo/tOlXSW0p6CM8Z91rzPx78J2fe2oaXHcx5z9pt1w/41lWLahp6rNp92+Qc8Pg8V23hj4rX0B8jV4hPGBg5XDf/Xrn96Om/kzZOL1R86a98M9RsLp7nQ7yUsh3J8xSWP8AGtvwb8dviB4Glj0/W1k1S1QYKXKkP+DmvdvHmteG9W0uG60e3Rb2RvnfZjaPSuA1LTbHUoTDqFnFcJ0O4fMB7Gj6upq60Ye1cdGd74f/AGh/h9qWitqGoXU2m3EY+e2ZNzH6etem+F9d03xL4ftdd0hzLZXS7o2Ixx7+lfId58G7TUr4XGm3jWsR7SDO0exq7quseK/grJpy+H9Vnv7CYYmhljzED7eleLPMMNHFLCc/v9l0O6NCo6XtbaH2D36/Sgn8AOprwz4eftKeFNceKx8RQvpF5wu8fNGT9e1e16ZfWWp2wutNvLe8gxkPC4YV2mJZopOO3Pr7UUALRR2oFACdKWkpaACiiigBMUUtFABRRRQAUUUUAHeiiigBO/pXIeM7HybpbqNdqSH5vrXYVT1m0W+057c/exlT71UXZkzV0edEUDqKVwUJVxhlOCKTHetzmOc8XWqpNHeKuVYYP1rjri+uPDfjHRvFVtwiyCG6Pqh4Ga9L1KAXVlLCR2yPY15/rNj/AGhpd1YyZXzkKoPR+1DVwTsz6UtriK6t4rqJt0cyB1I6YNTV5n+zt4gOseCV0u5c/btKc27oTzxxmvTDwa52rM6k7oKKKKQwooooADTJoxLC0bdGHNPo9KLgcw6mOVoj1U4zSd609bt8YuE/4FWYOVHvXXF3VzBqzBlV1KNyDWLcxtDIVP3c8Vtd6hvIRNFtA+btWkJWIkrmP0+lHfrSkMpKtwRTa3MywnK9eBXlnx40iS40OS9hTfc2pWeI9wAcmvUYm5OO1Yvi+1+0Wy7hmORTG/uDUSipJxZdOTUk0eXeH9SW9sbHUomA81Qzex716Ih3IjjkFQc1474UX7Bd6n4fm+WS1nZ417+WeleqeH5Wm0uE9MZFfKVock3HsfWUZ88FI2dNuDBcBs/Ke1buQ3I6GuZHUexrc0yYTW+P4lrI2RaoNHp6UdqBgPrQfpRRmgAoNFBoABQKKD1oAQ9MUtIcZzS/SgA70Dg5o7UUAIcnrSg47UUHp1pgGaB1oXNJ3NIA70tFIaAFH1pPxo/ClPTigAo7UlL6UAFHvR3xSUAKO9Nkijdfnj/Edad3NHtTA53xH4S0vWbZ4dRtILuNhxvX5l+hrxvxL8FFFy114Y1CS1uI+VhkOB+DV9Dg85rN1i2BT7SmcjqBWkKs4fCzGrQhU+JHzZB4y8e+A7hbXXrKe7tFwC0wO38Gr0nwn8TvDfiFI45JBYzv/BN9wn612V1Hb3lv5F9bxXVuwxtlUN/OvMvGHwb0XUne70O4fSrh+fKJyjfj2r1cPm046SPGxOUResDv7nSbO5PnxybGYfK8XKGsq+025SPEkSXCDoyj5h9a8eJ+JPw7uFx9omsk7DMkWPc9q7nwp8ZtB1JooNXhOnzn5TIP9Wxr2KeKo1lroePPD1aL0NRIJF3fZrgHB5jIxU1teRtMkd3G0IJ+Y9q6TytL1aJby0kjuFb7ssJGKhi0/wCxSyPKovI3+Xbj5h+FY4+NWlh5zoJydtEt/lfqisPVhKoo1NF3Z0Ph+xj1i6ht7CWJonHzFTnaK2vFfw5i1S18u3uUcIP9XMgKk/WvLrhRZXvmaNdS2E/XGSMH0xXV6D8UNc01Vh12zW9gXrMg+YfhXymQ5HDBwWKs3OV3eSs15W1s+/c9fG411W6d9F22PLviB8FTCXuI7RrCXna8a74iff0rz+xi+Ivw8uRe6RqNykYIYmFi8ZHoVr7W8PeLvDviSHy4byMuRzBMBn8jVXxB4D0PVI8xxG2Z/wCJBlT+HSvo7wfxKzOH3ls7nh/w8/ajRmjsfG2kNHzta8tufxYdq+gvCvizw74ptEufD2rWt8rDJCuNy/UV4T8RPgZHLHLMlkGYg/vrYc/ivSvGp/A/jDwddrd6BeTARndmBirg+69KmVFpXjqhqavZ6H3scKeetIPw/CvkPwB+0l4o0SQWHjCw/tOCNtryBdsyj6d6+iPAnxS8E+M40/snWIY7lhk205CSD8KyLO0opM+oI/kaOOuDigBaKT+dHagBaKSigBaKKKACiiigAooooAKSloFAHE+LrL7JqImVcxzcg+hrEI7DrXoWu2X2/S5Yl++nzJ9a8+bIbldrE4YehraDujnqKzE+lcj4ktfs2omUKfLcBlx2auuwOR6VneIrX7RpxkTl4uR9Ksg43wHqn/CI/FaC4kcpZayojkHYP2NfSnHIHfke9fLHjK1e90GSS3B+1WrC4hI65XnFe+fCfxJD4q8DWGpq+JVjEcw9HHUVnURtTkdX2pKWisjUDQKKKACiiigBkqLJEyMM5rnbiNoZ2jYYx0+ldIRmqGsW+6MXC8kda0pys7ETWhjijvRzjrwTR34rpMinqFv5i+aq4YVmcD61visvUoPLnDr91q1hLoRJdSCL73PAqLVovM0yZfQZWn7ueanZdylD0YYqyEz5++IEbaP4307xGF/0e7T7PcH37V3PhC4DLNbq24DDKfQVT+KOhnVvDGoWHSeEmWDHXK81zfwo1v7Vp1rcSOxnjPkTqexHFeHmlK0lPue/ltW6dNnqH0qxp1x9nuVP8LdardsHg9fwobleteSeqdP79jyKO9VNJuPtEHlufnQdParY5z7UFCd6XrQKMUABFAoooAQ0vSg0c0AAoo+U0negBaDQaB0oASgdaWkHSgAPtSjtRRQAd+KDmgUgoAXpRSH2paAEFKO9FBoAKO1B6UUAJS0UCgA4BxQy7srjII5FFA649aAOduovKndR0z8oqL9cfmK1NchxtlC+1ZlAhONrbgJVYYKuMg/ga82+KfgPwzdael7b2S6fdy3CQs6D5F3fxH0r0odcetY/jW0F94T1OFSRJHEZI/8AeHStaU3CS1Ma9KNSLujx/Wfhz8UPhift2mvPfaa2JI57Ul1wRn5hWp4R+NcLSLaeJrRkk+750YIOfcGvqn4dap/bPgHRrvCPvtkjkBGVyowa4z4sfBXwn42spGtLOLSdXLbluoVxn6jpXu0606fwvQ+anRhPdHMaffaD4ktvNsbm2uv9xhkfXvUN3o00YY2s4kj6eVJ2+leX+MPgT8QvAVx/a3ha5l1S2i+YtasRIPXIPBqt4d+MGraXMLPxZp/mGM4ZtpSUH3zXfTxsJaTVjklhZRd4O53dzYrHLveN7ObplSRz68V0Hh/xv4o8PIqmcajaj+B+f1pnhvxN4a8UWoFnewzOwy0MhAZfzqa80JMk2MjRDujfdNaSw8Jq8SI15RdpHofhn4naDqjCG9Y2F0cZWT7v4Vu6poOh67bmWSCB89JYjz9eK8Fv9PKkfbrXbg8SJVjQdX1zRHMulahI0ef9WxzXHPDyg7xOqNaM1Y6bxx8FbXUoXkhjhuVxwAoV8fhXgPjD4R6xot+bjSPOjePlUYlGX8RX0r4f+LEbBYdftTE/TzE4x712Grap4e1Dw9c3bSWt7CI84ONxPas223aauaLT4WfJHhH42fEj4fyR2GtK+qWgOPLuQcqPY17/APDv49eA/FLJa3N1/ZN9IBuiueFLeimvPtQsdP1PfHe2sM8OTgFegryj4n+C9G0W1XVtPumieSTYlu3T8Mc06mGcVdPQUayloz7l03VNN1IzLYahb3TQnEixODtq2DwDXw5+zL4tXwn8VLWG8uZUstUHkStI5YFu3619yONrHJz6GuY1DIoo2/7VFABRRRQAUUUUAFFFFABQaKKAEPLZ5wetcV4u08WmoGdBiKbn6Gu1qlrdnHf6a8JGZBynsaqLsyZq6PO+wJ//AF0h24II+VuDTnBVyHUgqcEehpMZ+Xsa3OY4rUofseoSJtyuflX1Bqf4BamPDvjnUfCk0gNpe/6RajoNx5OK0vFdr5sKXQGGU7Wx6VwPipm0uew8TW2RNpk6k7epjzzSkrocXZn1YDk4HXPNHes/w7q1vrmgWer2zAx3EQfj1xWh3OOlc51BRRRQAUUUUABpsiB42j7EU6gUAczKhjkaMjo2KbVzWY9t9uHRhVPvXYndGDVmFR3EYlhKflUlA4H6UxGEV2nkcg1OvKg+lLqSeXc5H3WpsX3c10XujFnN+IoVh1NXAyJFyc/rXg+p7/BfxKkjlYw6ZqLb4j/DvPWvofxRAz2SSjko3J9q8s+LHhs+IvC8kcKB721Hm257+4rHE0va02jqw9RwkpI6/QtS+3W6q2BKnXn7y9iK0iuG9q8U+F/iie7tkt7o+TqVn8u0n74HUV63o2pRahDxmOb+JD/Svl6lNwlZn01KpGpFSRq2kzQTiYHOThh7Vvq6yKrDoa5o+uCB0xWnpF0oP2eQ8fw1mao1P0pKX+dA4oGJQaU+1HWgAo70Dikz3oAUCjvRS0AJ3pO9KeaO1ABSClo7UAGKO9Ao7mgA4pB1xSmk7Y70AKOKMUUUAFKOtJR70AB5oFKaSgA70GkooAWgfypO9KcYoAgv4vNs2HOeornwcjp3rpz1IPQiucuE8u4dR60CZHnrSrGsn7mRQyOCGHrSD3/GlU7Wzz7UCNH9mq/b/hG9W8OMoEml3rKF7hXJIr1Xr34FeHfDi7TRvjZc2+fLt9ctfM/7aJwK9xP3iPQ17NKXNBM+drQ5KjiHcE9q5Dx58N/BvjS3Zdb0eEzEYFzEu2Rfyrr6OuQOTWhmfI3jv9m7xN4fuG1bwTqL6lACWEG4rMB7HpXJaT8SvF/hG+Gk+J7GWVE6pcIQ4+jHivuXJBO1iuO9Yfi7wj4c8WWLWuv6Rb3g248wqN6+4NXCpKDvFkyhGStJHhfhb4geF/EMQjt7xbW5YDdDOeD+NbF5oltKhaNzbseQ0ZyrVzXxB/Zjlj3XvgbUshSWW0uDzn2avMoPEXxG+HOqNYa3ZXAgiO0RXKlo/fD9K7qeOT0qI5J4R7wZ6vqtlNaRg6jCksb/ACJKo6U21gW2jZIZJdp52luK5/R/idoPiTy4JHFhOfvJK2VLeoPSukA3RBkYSA/xqcg1veE3zRISnFe8A6exPOO9eMfF/WGvfEi6bA48i1HzL716x4i1SPR9CvNQkx+6jIVfViK+cLmeS4kmupWLyOTIc+pPSubFS0UUb0I63Zo+C9Us9B8YaVrV9Zi9t7a4DSQn+7nqPpX6JaHqllrWi2mrWEnmW11EssbZ7EdK+Sfht8NdK1HwFJJrEJa/1FS8MneLI4Ar3D9mT7XB8O5dGvmzNpV5Jbg56qOlfPYPNKGLrVKNN6w/HzXlc9Grhp04xlLZnqW5fU/lRSeY3v8AlRXpcrMfdHUUUUEhRRRQAUUUUAFFFFABQPvg0UUAcV4xsRbX32uNSYpeuOm6sL1r0bVrMXunyW/HIyvsa87ljeKR45FIZTg1tB3Rz1I2ZFPEs9tJG/IddtcFf2kc0dxp9wpKMDGxPpXoIHOM1zPiy0ZLkXEeNkg+atCDQ/Zl15ltdR8HXbbrjTZCUz1KHpivZhxx3r5ei1H/AIRTx9o/ieFtsMrC1uyOhJ6Zr6fhkWaKOeNgySqHH41hNWZ0U3dD6KKKgsKKKKACiiigDM11P3UT8ZB61ld81t6yu6zPswrExgV00n7plPcDR3oNA5FaEFTVY90AZeqmqUR4K/jWpcqGgZfashGw31NawehnJahexCezlj/vKcfWuJIZGwCAynvXeD3+7muQ1yD7PqUqgDa3zD8a0Q4PoeF/F3wteaJqQ8W+HUYR+YHuFHSNvXHoa6DwT4mi1q2S4t5hFexAeZET39a9DuIY5rdoJo1licYZW6MPQ14f4/8ACN/4Q1Qa54f3/wBnMd7MOsJ9D7V5uNwan70T0cLinSdnse6aPrEV+uxyI5+hU/xVpklW44cdG9K8Y8E+MrbXIViZkttSUfdLY3/7Qr0vRda8wiC+YLKvAbtXgyhKLsz3YTjNXidnpd4JcRSnDjv61fP5j1rmQcYKnB67h3rSstQKKI5vudmqDQ0/WlHSkUhl3KQVPcUo9KBgeRRRjijoKAD3ozRg0UAHagc0lL34oAKBQKO9ABRRSUALSGlooAKKBzSd6AFo7UUYoABRRRQAUdqKKACgdaMUdsUAA6+tYmrpsvC/ZhwK2/pWbrqfu45T6mgGZfY+tHLD0NIPfrQaCTl/HVz/AGRqHh7xRbqXOnX6LPjg+UTzmvou3lWeCO5jbKTIJF+hGa8J8W6cureGNQ0/jfNCQhH94c/0r0D4D66+vfDHTJ5HDXFspt5hnJBU4H8q9LByvBrseRmELTUu53VFHp70V1nAFA65oooATAwao61pOl61ZNZaxp9vfQEYKyoG/Kr9H6UAfPfxG/Zk0TURJe+Dbo6ddn5xby/NGfYeleJazpPxO+GF2yajb3P2SLo4QyxN+PavvBhlQORz+dRXdtDd27W93DFcwNw0cyhlI+hpqTWqE0nufn/428dTeJtDtbeO2NuxbdcbWyGrlYNn2iHzo8orBmQH7wB6V9j/ABI/Z58HeI/NvNDEmi6lgsvlf6tj6begrw3wB8CfF2veLZNI1iwl0zTrWUi5u2H+sUdNnrmicnPWQ4pR2H6r8aZotJS10HSFtJI4tiM5zs46AetfQv7L2n6jZfC6O81SORbzU7h7phNw2G6E1keDf2cfA/h3W01K5mudTMT74opj8oPuO9e0KiKgWNVRVACgDgD0HpXDg8uw2Dv7GNr7vVt/ebVcRUrW53sLuP8Ak0Uc+35UV2WRhZi0UUUxhRRRQAUUUUAFFFFABRRR3oASuR8a2HlXEd5F9yTh/auvqvqNol9Yy28oGWB2+xpxdmTJXR5tjHHbPWqmqWwurGWIj5sZWr00TQyNDJnKEg/hTBzgnrmug5jzHXrD7dpN1p7R/vCpMfs4716v+z74kfxD4Dggkb/S7AmCRWPzccc1xOuWzWuos/8AC/I9qyvhrqw8I/Fn7KzGOx1sdvuh/Spmroum7M+kh05GDQOlK2A23PHbFArA6AooooAKKKKAKuq/NYuvTmsAccVvawcWD/WsIdK6KXwmU9wzRQfaj61qQBGVI9qw3+WQ+xrcFYk+RO/1NaU+pEyVSHGfSsTxTbq0KXSj5gcH6VqI2CO1LeQrc2jxeo4+taEp6nFd6ZLHFNC1vNGssTgq6MMgg091dGZWHKnbR0qjZHifxC+G11pV0+ueG97WiNuaKPmSM/7PqKZ4M8eLOf7P16TyZB8vnEYA+vvXt44P+yeCPWvOfiN8MbPW3m1PRkitr8jLxZwkn+BrgxODjUV0jooYiVJ6HXaLrnkJHHO/2iAjcrDsK6a2mju4zJDIHTsfSvmLRfEmteEtSbTNXtpXt14aJ87kHqPUV614b16G6gS60a8BQfeiz82fcV4VWhKnvse7QxMKq03PTbe4lhI8uQ4/unpWrb6hDJgSDY397tXHaZr1vdER3Y8mT17E1qja0YYNuHbb0rA6LnUDnlWDqf4u1B64rn4LiaHG1jj0rQtdTVh+/XB9RSKuXzS0yKaGQZjkB9jTz1oASjNL9KOO/wCVAB7UnelHWkHWgBaKKKACjNHSgn0oADRQPeigAOM0HGKDQDQADFFFFAB3NIKWjvQAUdqKKAEHNV9Uj82yZVPTmrPPahlDKQ3GQRQBzPHaildfLdkPYkUlBIK2xuQCO/uKpfs/3TaL8QfFHhPdthuiL60U9h3A/Gro6c84rnNYf+w/iP4W8VRsyA3Asbth02NzzXThJWqW7nHjoc1K/Y+h1JwCRgnrS0Myscqcq4BFKK9Q8UKKKKACiiigApMClo70AA9aGZ9uN2eeD2ooHf3oASl70UUAFFFFABRRRQAUUUUAFFFFABRQOlFAAaKKKACk75wc0tFAHJ+N7Ly3W9hXCucP7GuaPX8O1ek6larfWEtq38Y4Poa84mjkhmkgYcxttNbQehhUjrcyfEluLjTyyKd8ZyT7elec+MreR9JW9tVP2qxkE6Y68dhXrO1SGD/dYYNcRqFr9l1CS3Zd4OcA9CDVmezPZPhpr0XiXwVp+pxuDIUCyc8hgOa6WvBf2fNY/sbxZqfg25ciKUma0z3B9K95Gc81hJWZ0xd0LRQaKkoKO1FFAFHXG22gHqRWLWtrzfLGmR61k966aS90xnuAo+lFFaEijGeaxbrIuHHvWzWNdnNw/wBa0p7kTIqdGwQ0yitSDD8R2ohn+0xjKydcdjWSORmuxuFWe2NtJjaRy3oa5O7tns5mhm45+VuxoNIvQiPtn601uSOOaceOOppKZZheMPCWkeKbLyryIJcoP3Vwo+Zfr614drmieJfAut+fJuERb93cx/cce9fR/b1/pUGpWVpqNq9nf26z27jEkbDP4isKtGNReZcJuLueUeFPGtlrA+zamptrzOA38D/Su+sNYurFV2kPD/d64ry34g/DS+0lHvtCaS5ss7iif6yIf4Vk+FvHNzpZWy1DdcW3C7iPmjrxMRg3F6I9bD466tP7z6QsNQtr1B5LgPjLL3FWs87V4rzbSNUjvIUvNLuFkwPvKf0NdfomtRznyr1hHJjAYdDXntWZ6aaaujbVmRvlYg+tXINRmjwJPnWqXoM5HUY6UAcZNSM37a8t5wOdjehqwT61zOSfUemKt2uoTQAI3zL3oGjaFL2qK3uYLhR5bY9VPWpaBhRQRRQAdaMetFHWgANH1oFIaAFOaKTNLQAnelo68UH0oAKDjNJ0FKOlACHrQORQaUUAAoHXnn0opV67fSgDn9RAW8kx3OarmrOp/wDH9IKr0CE7+mRzWX4usxfeGryCPPmooliPowOc1q980sY/e4IyCCCPqMVUXZpkTjzRaPTPBWoLrHhLS9SUjdLAqn3I4P8AKtmvNvgRfBdM1fw48h36TeFUBPIRuc/TmvSRyK9tO+p841bQKKKKBBRRRQAUUUUAFFFFABRRRQAUUUUAFHeijvQAUUUUAFAoooAKKKKACiiigANFFFAB7+lcl41sDHMmoxgBH+WQe9dbVa/tEvLSS3kGdwyvsacXZikro83PJ2isHxZbfuheKDuX5WI9K6G4iaCZoZAQyMagu4vtFrJAcYccfWug5TyjxFPLo+raX4nt2w9nKomZf+eZ7V9QaHfR6potrqULApNGGGPpXzvq1nHc2lzYXC/K6lD7HtXa/s0a80uh3Xhe9lLXWnyFU3HkrUTXU0py6Hr/AAeaKOMngUVibhSGloFAGLrjbrsL2UVRqe+cteSfXioDxXXFWijB7hxR1ooHWqEKO4rFuf8Aj4f61snvWLc8zP8AWtKe5EyPvRRRWpAcYwQDVe/s47yLbJgH+E+lWKPqMigDkbq3mtZTHINo7N2NQ/h/9euwubeO6jMcyhlPT2rndS06S1fKKzx9iO1O5qpXKNA//X70dPaimUKd5HykA9D9K8+8ffDex1oNqGkhbXURyyAfJKa9B6H3o7hu4qJRUlZjTaPl+2uNf8G63Ij7raXfiWFwdrj2r1Dwl4p0/wAQRCKNkguh96E8ZPtXb+KvDOk+JrI2+pW4eUfclH3o/wAa8J8a+Cta8I3Zuo2lnt87obqIH5fY15eJwV9UdmHxcqbt0PedH1qSzf7PfZ2fwk84FdPE6SIHjbejDIx6V4D4R8eCdI7LWZFV3xsnHQn0Nem6Tq0llsO8SQtzhTwR6ivGqU3B2Z7dKrGorxOzHTrR39TUVrNDPAssLBkYZFS9u1ZGoKWRgysVPqK1bPUVZhHNx6NWV9aT+lAzqDwAcgg0nfisSxvpIOH+dTxg9q2IpUmUNGc0DH9aQD60p60lAB1NLmjnNHOaAAikNKaKADtSA0tHNAAeaKSigBaO9GaQcUAKaOdp9aDUV1IIoXf0WgDCun33LnuDioqXlvmPfmjrQSJ2pc4+bvSDil7UAcxoevL4P+PVo9023TfENt5LsxwFkzwTX0YAQDnt09xXzB8cdDm1jwb9usyRf6bIJ4mXrgdq9Q/Z0+JFt488HQ29zMBrVigjuYyeZAON4r1cNPmgvI8PGU+Sq/M9Q9PWijjPYUV0HKFFFFABRRRQAUUUUAHeijvRQAUUnNFAC0UUUAFFFFABRRRQAUUUUAFFFFABRRRQAUUUUAcj41sPLkS+iXKnh/rXNnB5HWvStQgW6s5bdl4dTg+hrziWJoJmifhkJFbQeljCpGzuct4ntdt99qRcJIMH/erl9L1N/CXxL03W1+S1vcQ3A7BvWvQtZtftenSxL/rF+ZfrXnniawbUNFng/wCXhRvjJ7FeePyq2rozTsz6fjZJI1lTlJFDIfQGnVwXwL8TN4m8B27SEpc2n7qVW65HFd4K52tTqWwtNkbbE7HstONQagwFnIfbFC3Gzny25vxzSfhSDPp1pR6V2HOHaiiigAPQ1hyf69/qa3OxrFuB+/btzWlMiZHRQaK1ICkNLRQAg604+jLkUlFAGZqOjxT5lgwr+lYU0LwNskUg+vauwqO4giuE2TIGHrQUpHIe/UUD2rR1LSpLYl4MuncVmjrg0zRO4tMlSOaJoJkSaFhhkdcjFP7ZNA447UDPIvH/AMKzM8uo+F3CjO57R+5/2a47wn4t1LQbyTT9RhlktQ2xo5PvxH29q+jechuhXofSuY8b+CdJ8Uw/vUFtfKMxXEQxk/7Q71x18JGaNqdaVN3TIfDPiCBkjutNk+0QdXUHlfqK7uwuIbqATQndu6j0r5j1bSfFHgHVDI7OsROFkX7kn1967vwP8Rre9KecTYXSHDoT8kleFXwsqbPaw+MjUVpaM9n6YPJJ6ig9apaXqUN9GskTruYdM1eIweePX61yHaJT4J5YHDRHBHUetR9RQcn8OlAG/Z30V0Nv3XxyKsNkYz1rmUYqwKna3rWtYX6ttiuOGHQ+tMdzQNFAOeRyKKQxB70vFJRQAvOaKSlFAAetJS0DkUAFJ1paO1AAMVna1N8ghU4PetBmVV3HoK567mM1w8nvxQDIh0x370tHf0pF5zwSfpQSFHpTlSQ/8sm/KlMUo6xuB9KAGbUYGORA0cilXB9DXgPjSy1v4V+PIvEfh53it3k3xFPuEZ5javfmBqnrul2OtaVPpmpRrJBMpGT1Q9iPetqNZ05X6HPiKCqxt1O1+DPxO0j4iaL5kG221WJR9ps3PzA92HtXenqAWwTXwFrumeJvhn4qg1DT7ma3aKTda3MfIlH91q+sPgb8XNL+Imm/Z7ho7PXYAFntmOPMI/iWvWjJSV0eHKLi2nuenUUfgQc9DR3I9OtMkKKKKACiiigAooooAKKKKACiiigAooFFABRRRQAUUUUAFFFFABRRR7UAFFFFAAOoPpXI+NbDbMl7GMI3yv8AWuuPNV9TtkvLCW2foRkfWnF2ZMldHmwUhduefX1rkNctVt9RKlT5TncD6V2M8bwzvA/BQ81keJbZ7ix8yNctCc/hXQjmaOX+EerP4U+KFxp88xFlqo3xqem4+lfRxxgEHINfKnjCJksodXtwftNhKJVI64zzX0b4E12HxB4UsNTjIPmRgMfQ1lNG1N3N71FVNWI+wt8vOat9j+lVtTX/AEB6mO6NHsc/zgc0tIMbRS11mAUCiigBe3SsnUVMd23HBGa1aoaqmQsh+lXB6kyWhQooPWgVsZhRRxRQAE8UdqKKAEFLRRQAo9cdeoNZup6Sl0DJb4jlH5NWhnPFOGccdaATscdPDJBM0ciFSo5z3pnausv7OK6hKsNsn9+uXu7eW2l8uUc9m7EUzWMrkVHOCAeaXtzRQUQ3tpZ6haNZ39sLmB+quM4/wrx/xx8Kbi3klv8AwzIZU5JtX4K/7p717NzQMZqJ01NajTsfM+leIvEPha5WB57iMofmhnB5Psa9T8IfGLTbvbaazE1vJ3k6iuy1/Q9I1qEx6lp8MwIwHK4YfjXmPib4NSLDJNoF8j/xCGXr9BXm1svUtbHZRxtSnome1aZqWn6pai6026iuY2/uNkj61ZOVGTXyjJb+LvBsxZvtWnzj+IZKY+nSu88I/Gi/tgsPiK1F1DgDz0+99cV5dTBzjtr+Z6VLH05aS0Pch696UjjHb+9WNoHijQPEEIk0y+jdjjKE/MK2A2RtyD9Ohrlaa3O1NNXRdsr+SH5G+aMdfWteCaK4XdCfqD1Fc4e2eKVGeN90bYPYg0h3OlOR2o61k22qsrBbhd3HUVeS9tnGfMxQVcsUU1ZIT92UHNOBXPDflQAuaRjilx7H60h5+8OKYAOlJn8qD04OKXr70gM7WZikflrnJ9KqW1hPKFO0Irf3q2tkZbLKCfcUvUYoFYow6XCpDOxbFW0ghj5WMYqTtijtigYvyjpgfhSHk9j+FHalH3aAIpraGRcMqg+orMvNNZFDw5dQeRjkVr0Atnj8aYHEeINH0/W9Mm0/U4xJC4I6cp7j0NfPHjDwfrnw71+DVtLuporZG32l5ETwewevq/UrFZAZYlBYclfWsDUbW3u7WWzvLdZoJRh4pBkY9vetaNZ035HLXw0avky38APjPZ+PLJNG1p4rPxHEuCpPy3AH8S+9exZ46EY4/Gvhv4jfDrVfCVyPEPhiaU28biWNov8AWW5/DtXvP7O3xmh8ZWUXh/xDKlv4gRPkZuBcgd/rXqwmpq8TxKlOVOXLI9sooIx047H60VRAUUUUAFFFAoAKKKKAAUUUUAFFFFACUtFFABRQKKACiiigAo7UUUAFFFFAB2oHvRRQByPjawCTrfRDCvw/1rmyN6GM9HGDXpGqWsd5Yy28g5ZeD715zNG8M7QuCpU4OfStoPQwqKzOE1O0WK6mtZPmjcFD9DWt+zjqzaVq2p+DLybeqsZLYMf4D0FTeKbX5Euo14Xh64PWbptD8VaR4otsp5UgjuSOhXtVSV0RF2Z9VL0xjGO1R3K77eVfaotKvo9S0+C+hIZJUBz71Z9qw2Z1bnLrjJHI5xilFWNRi8m7YY4PNVyCK607o53uHegUD1opgL3pk0YmidD+FO7H1o7DHWgDCZSrFW4I4pO1aWpWxf8AeryR2FZvXP610Rd0ZNWDAoo+lFMQZopBS0AJS4o7UvagBD096BQaKAD9R6VX1C1ju4TG4w38LVYoGD1/CgDj7iGW3lMcykY6H1qMdM9K6+7t4bmPbMuW7H0rEvNFmiBe3bevpTNVJGZSHFOkSSNtsiMv4Ugx60FAfWhflYMowfSikosAy5hiuomhu4YriJuquoNcD4k+FOgaoskums2lXLHOFOUavQTR7/qamUFJajvY+b9U8LeLfBeoC8VZFhjbInh+449677wF8QjqgFu832e9B+XJ+R/zr1CWNZIDFIgkRhhlcZBryj4i/DTy45da8MAo/wB6e2TqPdK87E4FSV4nVh8XOk/I9ItPEdxGAt3CpJ7D09a0YNc0+U4LGNj/AHuleKeAPF7Xb/2RrEu2eL5I5X4Jx2PvXdYODgd+AOteHOm4OzPdpVY1I80T0CK4t5z+7mRuPWpFAz2H4154uVxtZgfrViO7u0Py3Mn51FjS53efc08O6j5ZGB9M1xMWs6hH/wAtyRVu28R3Ub/6QiOpPUDkUrDudfHdXKD/AFzcetWotUlUr5ihx61k2k8N1brNETtI71KPfpSGdHb3ENyuVYZ9Kk788CuajLIdyHbj9a2NOvhMvlyYEnRfemNF3+E4OaO3vR0IB4bvQeKQBSd6BS0AGcHFHSkHNLQACj379qQUUAKPXODWfqdiDH5sOC+clDV8Cl/jz39aYM5hUU5Dxh0OQ6PyD+FeK/FP4c3Wm3//AAlfhOWSJ4X86SKLhoiO6V7/AKpZbt1xAMEfeHrWW2eQxGG9v0NXTqSpu6MK1GNWNpDf2b/jJbeOLBdC1yRYPENuu3DcfaFHce9e0L364HrXxh8XPBt34f1aLxt4RaWB4nDzrDwYm/vD2r274C/GXT/HNnFpGqyJZ+IYUG4OQFuAO4969anUVSN0eFVpSpScZHsI6Z7d/agUdOvB/ioqzMKKKKAExRS0UAFFFFABRRRQAUUUUAFFFFABRRRQAUUUUAHeiiigAoNFFABnmuR8aaf5dyt7GvEgw/sa66qup2cd9ZSW7jJYfL7Gqi7MmSujzO8t/tVrJA3AI4J9a891qwjvrC702aM/OCBnorDoa9JnieGV4SvzRnHNct4kt/IvVnxxMOfQEVujmZ0H7N/iGTUfD0ug3khNzpzmM56kDvXq/wB4bugzXzH4V1V/CfxQtr9W8ux1L5JPTcK+nFKPEksbbo3G4fjWM1ZnRB3RT1a386DzEHzLWJzt9+9dOfTtWPqdm0ZMsYyh+9jtV059GKcepQ4zRR3FFbmYCjvmiigBR9aoXtn1kiGT6Ve/GgZHQ002mJq5hEFeGG00hz1ArZmt4peq4b1qhLYyrkr8wrZTTM3FlWilKshO4EUgFUIKKSloAKTvSkUYoAD0pBxS0dqACgNxRg0EUANkjjkH7yMP9RVG40e1myVYxH2rQwPf86Ocf40BdmBPos6j9ywcVnzW88LFZI2Ujvjiuv6f/WoKhlKOFZT2IzRcpTZxeaXtXST6RZynKqUP+z0qlPocmf8AR5c+xFO5fMjIpOQMKcVbn069hGWhLAdSKqlSrbWBU+9A9zyv4v8Aw+N1DJr/AIfj8u5jPmXEScbv9pfesz4deLk1CMaVqDLHeRrhHb+Ieh969mPXjJXGCp71418YPBM+lynxRokeIid1wkY5jb1A9K8/GYSNRcyOrDYiVKVztTwM9D2zR365965fwH4lTXLBbeaQLexL83/TRa6hSCAR39K8CUXF2Z9BCopxUo9RcnpR09qSipLOk8HzloZYSc7TxnsK3xyBXJeFJRHqewnCuv611vQke9SxoKUE7gc4xyMUUn4UgNzTro3SbG/1gq2OCc9q5uCV4JBIp5zzXQW8qzwiVTknrQNMf70HpS54ooGJ0FL2o60dvagAo70GkoAWj2oOaO1AAPvAj8aydWscZuIVyCfmUVrA0Y4PoetAWOYfbJC8UkavG42lWGQR714J8WfAOoeF9RHiXw35qWjP5jPEcNbP6j2r6I1a1MUnmwqRE3b0NUJNssUkMkSzxOMPGwyGFa0qrpu6OetQVWPKyl+zv8arfxPBB4Y8TXUcOsooFvOxwLlR/WvdiCDjB4r4o+KHwp1HR7h/Evhe3u5LeI+cyRqd1uRz8vtX0z8A/FV74w+GWnatqIf7Yo8mYsMFiO5r1YVFNXR4VSnKnLlkd6KWj8qKsgKKKKACg0UUAFFFFACd6WiigAooooATmloooAKKKKACiiigAooooAKQ9dy9aWkI/CgDkfG9iY7qO+jXCSDD47GuQ1u2F3p8iL99eVNerahaLeWclrJzvHB9DXnU8TwyyQyDDIxDD1FbQZhUieTeLrI32jOYx/pNqRMh9Cvavb/gt4ij8SeC7ebeTNAoSQH1rzPWbUW2pyKfusd49CPSofgvq/8AwjfxEvNClYrbXp8yLP3cnrinNXFTdmfRNJjIKkAjvSlduQTuNJWB0GXf6bkGS3/FKzGyh2spRvSuo6c1Dc2sNwCJEG71rWFS25DguhzpHtzRV6502aLmM719PSqbqVIDqRW6aZm00No70fSgYNMQUd/Q0UUANdY5PvKD71BJZwv93g1ZoFNNoVjPfTWH3XBqJ7K4XooIrV4pRxVKoxcpiNDMo5jb8qYUfj5W/Kt7OTzSHHdQfwp+08hchhc9Cp/Kk2sD3/Kt7avdV/KkKqf4V/Kj2nkHIYm1s8AkfSja2fuH8q29q4xtH5UbV/uj8qPaByGJ5bnpG1P8iYkYQ4rZAA7UCj2gchkfZZz/AAU77FP/AHR+dauTR355pe0Y+RGYNPmJJyB+NPGnyY/1laBIVdzEKPU9BVG91awtB883msOoTmjnYuVCDT+PmkNQXmkWU0P+lMn16H86y7nxLcSsVtohGo7mue13W7ezjF1qmoxwx9zI+P0p3kCt0J9Ws7Wzn22lwZ4ifT7tUZIDLbvHIqNC+VYP91h3BrgNd+LOmRzvY+GrGfWLtz8rhSE/OsNrLx94sdn1i+Oj2bHBhjPzYpe3SXctX6nMfECxsfCPi2O+0DUI2jckmKNs+We6keld74W1y31zS47yAqsnSWMdjVjRPAnh3Tbc5tjeyyArLPKckivPvEul6l4A8RJqelgy6Y7Z2npjuD715mKw/OuZI7sJi/Zyt0PTsc4B4oqnompWmsacmoWUgdH5ZB/AfSrh9ew+97V5LVj3k1JXQ6CTyriOYEgociu/t5o7mFJlOVdQRXn3HQ9DW74X1BYSLOY4Vj8me1Sxo6eijp349fWgdPr0qRhVrT7lreYBj8hqpStyMUAdMCGUMpyDRWZpd4OLeVuf4eK1DweelBQneg9faigenJoAKDig/hQcU7AHeijjgFuafFDNMMxRsxz0UZoSbE2luM4pYwZH2orM3YCtaz0C5mIa4YRCt2x0+1swPKj/AHndjXTTw0pb6I5K2Npw0WrMew8P+fAftzEqw+4OorT0/R9LsotsVmhbPVuTWhj86O9d0KMIbI8mriKlR6sQxxmJolij8sjDJjgiq+m6fY6bC0Gn20dtG7bjGgwoNWelLjr71qYiUtFFABRRiigAopKKAFooooAKKKKACiiigAooooAKKKKACiiigAooooAKKKO9AAK5Pxtp+yddSjHBGHxXWGoL61hvLV7eU/I4OPrTi7MUldHj3ii1EtklxGNzxnnFeeeLBNA1prtt8kunyAsR1KHrXrt5atFLNZTJwMr9R61wGq2aB7jT5FzHICj59DXRucuzPdPBetW+veGLLU4Du3xgNj1xWyOBivEP2a9bNjNf+EL6bc9tJmIHuD0r289TWElZnTF3QlL3ooqShOc+386ZJDFJkSICD6U+loAzZ9KRjmJyPY1Sm0+5jP3Qy+1b9Jj8a0VSSJcEcywZDtZSD9KSumdEY/Mqn8Kry2FrJ1j2/Q1arLqR7NmDRWu2kx4/dyED0NV30mZTw6kfWrVSIuVlCg+9W/7Nuh/Dn6Ux7S5XnyWNPmXcVmV+1HbmpDDcf88n/KmmObvG/wCVO6FYbRThHKekbflTkt7gtt8on3ouh2I6DVhbO6kXCRkc96ralJaaau+9voIsDld2TRzILMWgc52kcVyWp+N7OMsLGGScKcb2HH4Vhap4q1CaIzTSLFHjg52gD3o0I5jv7zUbO1H7ydS390GsW88T8gWUB/3jXkOv/Ejw/pgK3GoLNP8A3ITuJNc4PiN4x1xzF4b8PNBbg48+QYJ96OeKGlJntGo6pdTI0l/drDD/AHmYKK4HxJ8S/Cejq0azS6jc9BHbjdzXJf8ACE+IddcT+KPEU0iE5aGFiAK6bQPCPhvRMfY7JXlHWSQZJ/Olzy6IVo9Xc5+bxl4/8SxmLRNJGl278CaUc496Zb/Dv+0ZlufE+s3N65+Z4d3yE13xfk4AUei8CjHfik433Dn7FLS9J0nSbdIdOsIYAvTC5P51dOS2WJPueaReW2bvwxzV210q8uv9TCyp3LdKNCdSnxnHQYqtqFhb6tYyWN1b+fC/GMdDXV2Ph2OMBruTfnqB0roNH0j7RiKytQB3JFDaGkfLdzYat8M/FIS6Vxot6w8o44//AF16LBNDcRJLbsJI2GVYHg17n4p+GejeJ/Cl1outqs0syny5R/ywbsRXytpqav8ADvxdP4O8R7/JRiLaR+hXsQa8zE0U/eiexgsS4+5PY7nt6k9c9qDxypII5B9KVx/eXAxn8KB90ZAx2A5Jrzj2DpvD2rLMEtb1gsi/dJPBrdI5J9elcZpmg6tqT7bWymcHo2MYr0fwz4M194BHqMyJgfLnsKapyl8KIlVhD4mZffBppbqCcHtXf2/gqxXDXU7yn0HSte00PS7ZR5Nmh925raOEm99Dmlj6a21PMLeG4kw0UMhb1C10ujWOp3sJZ7Z4ivTzBjNdwkMMf3Y4xxx8oqTcSo4H4VtHBJfEznlmMvsqxyH9iagRnYufrTk0LUG5Kxj8a60dMUVp9Upkf2hV8jmY/Ds5P7yVFqzF4diH+unZvoK3MA0tUsNTXQzljaz6mfb6Np8JH7rzCP7xq5HEkf3EVfoMU+lrWMYx2RhKpOfxNsO/GT9aP1pBS1RAUUUUAJS0UlAC0UlLQAUUUUAFFFFAAKKKKACiiigAooooAKKKKACiiigAooooAKKKSgBaKDQKACk9u1LRQBy/jjTwUS/j+90evNvFNp80V2oAzwxr2y6hS4t5IJFBDjAzXmGu2L4ubJwCUztGOvpWsH0Makep5c92+geL9M8SwghTIIp9vc54Jr6d0+7iv7CC8gcOsqBsivnDVbEX1hcWM7bd4IGP4WFel/ALxB/aPh1tJnbNxY/KQeuBxTqLqFJ9D0vPP4cUtJ2B/KlrE2CgUUUAFFFFABRRRQAUUUUAHOeDRk+9AyfujOKZcSwwxGWWZIlHXcwFAD/yz6UYBOAuT6Yrk9a8eaHYZWBmvZR0EfSuL1j4ha1dJJ5LR6fH3LHBAq1BsiVSKPWL++srCPfdXMMK+pI4rkNY+JGkWbldPhkvZB/EB8teD+KPiHoliW+36s97cd40bcSfwrmf+Ez8S6tm38N6EY0f7k8ykYqlGK3IcpPY9r13x1rV4XMl0lhF3VDjj8a801zx5oGntJ9q1Q3dwTkKjFmJ9K52DwR4m1iQP4m8QOEPHlQnFdHofgjwzpAJh09Zpgc+ZL8xNUk+iIduruc6/jbxRreY/Dfh54VP/LaZcfjTIPA/iTXWFx4o8QzID0hhbHHpXpKfuwI4wqKB91RgU0KAOB9arl7i57bHO6H4G8M6Qg8iwS5kHWWbls10gVUXbEojXphRikJAGegqaCC4nbEULM3Y44p2SJu2RKDxxnFIMYPU+9bNr4euZMNcTeX7DrWzaaTZwAHYXI6lqLhY5a2tLq4YeVEzA9yOBWtaeHWOWuZCPZa6HIyFjGABxgcVesdH1C8wY7cqp/jPSk3YaiY1tp1nbx5jhXK/xN1rTtrO4vCFtYW46nGBXU6Z4Zs7fD3bG4Y9h92t2COOGPy4o1jUdlFZup2NVTfU5rTPC/zLNfSA/wDTNeldJBDDBH5cESxr6AU/p70tZttmqikAHPXArzP4/wDw1h+IPhdvs6KNZsgZLSYDBkA/gJ969Mo3EHdnkdvWkM+VPgLeR+KbmTwZr+221rT8qgl4aRV4I+tfQOk+AfDunurG38+YcsXrxn9p/wAEahoer2fxY8HRmG/spFa9jjGNwHU8dq9s+GniZPGXgfTPEscXlfa4QZFPUOODWXsKd72N/rNXl5bnQwxw26BLeGOJRx8q0/vnuaKK1MHqA4ooooAO9FFFAB3pOlLSUALRQaBQAUUUZoAKKKKACiiigANFFFABQKKKACiiigBKWiigAooooAKKKKACiiigAooooAKKKTNAC0UCigAooooAKKKKACiiigA/yK5jxlYjKahEMH7r1030qG+tlu7KW2fkSD9acXZikro8K8UWrWt79oQ5WUZA96z/AAdqR8M/EGC4DbbO+wJPQNXX+I9Pd7Se2kX97CTj1ArgNXt2udO/d/6+Ft6H3FdG6OXZn02rK/zJ93AI980VyXwo15de8IQSM26e3/dyc88V11c7VmdSd0FFHvRSGFFB4IB4zR0Us5CAdz0oATtgUNjGcn8Kx9W8T6Lpf/H1exk9lj+YmuM134nPHldLs0hi/wCe054/KqUWyXOK6npbMsYzM6Rx4zknFc7q/jPw/pquGuvPmH8EfNeAeMPihZx72v8AXWu5M4MELZU+3FcR/wAJx4j1qRo/DPh2REbhpp+AfcZqlBdWRzyeyPoPXPiXqDxkWMMNjE3DSS8EV5d4r+IumWzSNqmtSXbrwIkfO4/hXJJ4K8T60xm8Sa+8UbDPkRniug0bwN4b0pVkhs/tMxOWec7sn2q0uyIbX2nc56bxr4i1fMXhbQJlRjxLMMYpw8HeJtbxL4j114kf70MJI/DNehxkRrsiURp2VRgUc++Krl7k89tkc3ovgbwvpRV4bATSj/lpN8xNdInyRiONVVB2AxQOfeljUySFY1Zj7CnZIltsQ7f4QMe9IOOnH1rTstFvLgbnUIB61rWnh+1iIedmmb24FFwsc1HFJMcRxtIe2BWnZaFdTLmYiIe/WumjhhhGIolUDuKkjV5CPJR5G9hSuOxl2uh2MJBYNKfc8ZrSjVUXaqomOyjtWzZeHdQnA3xiBD1LVu2Xhmwgw0xMz/pUuaRag2chaW09yf8AR4XcnjNbVl4VvHAa8mWJD2HWutghihj2RRpGv+yMVJ9Tn0rNzZoqa6mdYaLp1njZCHbuz1oAbTgfKPQUpoFS2aJJbB9KKKKQBRRRQAUUUUAV9RtLfULGexvIRNb3EZjkQjgg1neCvD1n4V8N2+g2BJtbct5ftk5xWz9KAMUAFFFFABRRSZoAWigUUAFFFFABRRRQAUUUUAFFFJQAtFFFABSUtFABRRRQAUUUUAFFFFABRRRQAUUUUAFFFFABRRRQAUUUUAFFFFABQaKKACiiigAooooAKB1zRRQBx3jSy8u9S7XhZVKyfXtXlmtWotb54W+6zfKQO1e761Zi80yWDbl8bl+teReLbNntBPtwYDhselbU2YVVZlT4P6x/YfjKfR52AguhmMY4+te64wa+XdXEttcWWrwtiaCQZI/uZr2GX4l2cWl2/l2/nXXljzC52oDj1pTi29B05JLU9BHJ6GqGqa1pOmxs95exIV6KGy35V4F4z+NEa7kl1lIyOkFryfzFeb3PjzxNrV06+G9EmlLnm4us4H51PKupXO+iPpHWviZb2/8AyDrbcDn99McAV5V42+MENu7R6hrglZj8sNr/AC4rhF8FeJtcbzfEuvsinnybdsAD04re0PwN4b0krJb2a3Eo6yTjcf1rRLsjNy7swpvG3ibWWJ8P6DJHnjz5xkfWoIfBXinWv33iPxBJEGbc0MR4I9K9JG1E8uFRGg/hUYFH+9+FVy92Tz22Rzeh+B/DmjuGt7ATSfxNN82TXRKqqAqRogHRUGAKdznpQOu3FNJIm7YZGMHk0HOAx7cYFWbXT7u5P7mNiP7xGMVr2vh4A7rmQkdwtMDn+rYUbj7VctdLvbpgEjKr3LcV1NpY2lrnyYh/wIc1bjUyf6tWZuygUrhYw7Xw9DE4+0zGQ+gGK1Le2tbdf3UKp+GTW1ZaFqN3jEBgU9Wetuy8LWqEG4kMx7gcCoc0WoNnI/vJHAjUn2HJrUstB1C6w3lmND3c4/Su0trCztceTAg+o5qyST1qHUZoqfc56z8LWoIa5lMpX+FflFbVra2tsmIIETHTA5qalqG2zRRSEPzctk0ooopDCiiigAooooAKKKKACiiigAooooAKKKKACiiigAooooAKKKKACg0UUAFFFFABRRRQAUUUUAFFFFABRRRQAUUUUAFFFFABR3oooAKKKKACiiigAooooAKKKKACikpaACiiigAooooAKKKKACiiigAooozigBO+T9K8/wDFeni21KaLgxTgkKe9eg98dq5/xlZedYJdKMyQtz7iqg7MiaujxDVLVf8ASbGUHBBX6emK82i8DeKtTja11TX3isEchFib5iue9ezeK4P3kd4iDa3DfWsDcRkBq3tc51Jo5fQfAXhnR3WRbQ3U4/5aynJNdQgEabUREHYIu0UpxnmkJA5bn2ppJbCbb3DH4D1pfpyPanwRyTsPJRn9lFadjoNzKN02IR6HrTuBkn5VPqamtbe4uW2wwux9ccV1Fpollb4ZlMrerVoRqo2xwrkDoAOaVwsc5aeH5pAPtDhT6DrWvaaTZW4BWPe46k1v2Gh6jdtuEflx+r8VvWPha1T5rqZpT/dHSoc0WoNnIxKzEJBGWY/wqK07Lw/qVwAfL8lc8767a1tbW3QLbwIhHfFSnLH5jz71DqdjRU+5z9l4VtojvupmlP8AcA4/Otm1s7W3GIbeNPwyan7Cl71DbZoopB82Nu7iiiikMKKKKACiiigAooooAKKKKACiikoAWjvRRQAUUUUAFFFFABRRRQAUUUUAFFJS0AFFFFABRRRQAUUUUAFFFFABRRRQAUUUUAFFJS0AHeiiigAooooAKKKKACiiigAooooAKKO9FABRSGloAKKKKACiiigApKWigAooNFABRRRQAUUUUAFQ3kQntZYTkllIFTUUAeVavah7aezdMFc49jXDKjtIYxGxKnB4r1bxbafZNVaZQdsw3D61hJFGkpZI0GeuBXRF6HLJanLWei3s/wAzKI19WrWtNBtYSGmJmb0PStYc5/kafHHLNII4Y2dz0Ap3FYiijjhQLFGsXsBU1vDNPLsgjeRj2rotK8MSmMNqB2Kedg610lnZ21mgW2iVB6kc1DnY0jTb3OYsPC9w5WS8mWNf7g610VjplhZj9zbru7sRkmrue/JPvRWbk2aqKQduOKKTvQakoWiiigAooooAKKKKAEpaKDQAUUUUAFFFFABRRRQAUUUUAFFFFABRRRQAUUUUAFFHeigAopDS0AFFFFABRRRQAUlLRQAUUGigAooooAKKKKACiiigAooooAKKKKACiiigAooo70AFFFFABRRRQACiiigAoopKAFooooAKKKO9AAKKKKACiiigANFFJQAtFHeigAooo9KAMbxfZfatNMyDMkJyPpXDMQoy3A9a9RKqwKtyD1Fc3a+GVbUJJLk5tlbKLWkJWWpnON3oYmkaPdaiwkUeXB/E59Pauz03TbSwjCwR/N3kPU1biVI41jjRURRwAKdUuTZUYJCe+c0vWiipKCgUUUAFFFFABRSUtABRRRQAUCjvRQAUUUUAFBoooAKKSl70AFFFFABRRRQAUUUd6ACiiigAooooABRRRQAUUUlAC0UUUAFFFHegAFFFFABRRRQAGiikoAWijvRQAUUUUAFFFFABRR3ooAKKKKACjvRRQAGiiigAooooAKKKKACkFFFAC0UUUAIaWiigAooooAKKKKAA9KQUUUALRRRQAUd6KKAE70o+Zzn0oopAJ3paKKYBRRRQAUUUUAFFFFACCloooAKQ0UUALRRRQAUUUUAFB6UUUAIKWiigAooooAO9HeiigAo70UUABooooAKKKKACiiigApBRRQAtFFFACGloooAKKKKACiiigAPSkFFFAC0UUUAFHeiigA70UUUAHeg0UUAJRRRQB//Z">
            <a:extLst>
              <a:ext uri="{FF2B5EF4-FFF2-40B4-BE49-F238E27FC236}">
                <a16:creationId xmlns:a16="http://schemas.microsoft.com/office/drawing/2014/main" id="{3F31E055-3F58-4325-96BE-1869393C269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AutoShape 4" descr="data:image/jpg;base64,/9j/4AAQSkZJRgABAQEAlgCWAAD/2wBDAAUDBAQEAwUEBAQFBQUGBwwIBwcHBw8LCwkMEQ8SEhEPERETFhwXExQaFRERGCEYGh0dHx8fExciJCIeJBweHx7/2wBDAQUFBQcGBw4ICA4eFBEUHh4eHh4eHh4eHh4eHh4eHh4eHh4eHh4eHh4eHh4eHh4eHh4eHh4eHh4eHh4eHh4eHh7/wAARCAJUAnE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AooooAKKKKACiijj8aACiiigAoNFITigB2046cU0VYH+p/Cqq8KPU0AOzzilpKVSobJoAUBtoOOlJ1qR5kKFV9KiHQZNAC0UUlAC0UUlAC0UUUAFFFFABRRRQAUUUUAFFFFABRRRQAUUUUAFFFFABRRSd6AFoopNwoAWijsaPm4wpP0oATjpS98bRVbUtQ0/TLcz6jf21pGBkmWQLgfjXlfi79oTwLpEhtdHa48QXwO0Q2alufrQB68A3GBk9sdRVS51DS4Lhba51G1jmY8RtMoYn6ZrwD/hIfj18RmMWhaTD4U0pzj7VNxLtq7J+zfaT6bLf33ivVr3xRgyQXbTkIso5HHpmgD3wjDZxn0+lFch8JvEM2veFFj1BturaY32O9Q9dycbse9deM+lABRRRQAUUUUAFFFFABRRRQAUUUUAFFFFABRRRQAUUUUAFFFFABRRSUALRRSUALRRRQAUUUUAFFFFABRRRQAUUUUAFPjj3daaoywqaYmONmUdB0oABEopHVQpwtQqzZ3FjyOlOQlnAJOKAFjj3AZ6YqXCKNrYpJT5cfH0quRk88mgCd4xjK1C3y9RUsDHJXrSum5wSOMUANjj3ct0p7GFR820fWklkEY45J7VXYBz86g/WgC02PLyMYxUcLR+WuWQHvk09QPJx221UEaMgG0fWgC2UVvu4x7VFIu09PlpEPlj5enpU0v+qLHpigBHjXZkAZxSJFuXJpzf6nd7UvDRjGfwoABGuKbIihCaaY5ARtYkU1i+cHOKAGUtFFABRRRQAUUUUAFFFFABRRQKACiiigAooooAKKBSds9T9aAFopCR3oUFydoPH8R6UALQASc9qwPEnjLwn4fiY614gsbVgOV80Fj+Fea6p+0Fpbzmy8H+G9X8RXJ4R44SIyfc0Ae0gHkhCfpVLVtU0vSYWn1TUrSyQDJMsoXA+hrxUn9oPxtEDt0/wjYOfu5DSgfWrGm/s8abcSi88ceJtV8QT5yVMpCfTFAF7xT+0R4B025NhoxuvEF9nb5VpGWBP1FcvJ4y+PHjxGj8L+F4vDdoxwJrv74X1r2Xwv4E8HeGIEj0Pw9Y2xH/AC08sFz+NdKWcn73HpQB8+6b+zxqWvSpdfErxtqGryk7mggkKKPavVfBvw68F+EYQmh6DaQuvHmSJukP411lFADcHAG4hcZ29KUnIzk5/lS0nfI7UAeceIDH4M+Kdn4gjTy9L14C2vcfdWccRn8a9HOVbDHJ659RWD8QNA/4SXwde6Uu0XDr5lq39yVeVNVPhZrreIPBtrNcMPtdpm1u1J5Dp8pP44oA6kdOOnaloHIz+lFABRRRQAUUCigAooooAKKKPwoAKKKKACiijtQAUUUUAFFBoHSgAooooAKKKKACiiigAooooAKKKKACiigUAFFFFACoeQelTy5KEKMmq3JPNSJLhcN+FADD16Y4pYmw471N5keBllpGePacMtACzglPl5NQfzqSGUbfm/OpNqH5uKAI7dTy3T0zUm/95tHPFMeVFU7eSO1RwNtc7jjPNACzjMobjAGaYeSfenSsGlG1geKSgCxH80QHtVdxtO0DinRPtPtU2UbjrQBXUbmGKmmP7nDd+KUmNB2FQvIZGwMYFAEx4h29flqBCy5wcVKZF8v74zinB49o5WgBgmPHH1qQkMmR3HFJ5kX95aY8q4wmCDQBF1GeopaVhGoCp170lABRRRQAUUUUAFFFFABSGlpucd80AOpMj1p21gA2Qq9SWrmPEnj/AMFeGgy614ksLaQf8s9+5j+AoA6bsT6daEBbp1ryW6+NMd9J5PgzwfrOuSnhZjCVhPvmoG/4Xt4pG7fpfhK2fjap8yTHrzQB65fXEFjAbi8uIbaEdXkcAVwfiP4yfDzRZWjOtLqNyvHkWK+axPpxWFZfA+wvLn7R4w8U6xr0xHzp5pjiz9BxXdeG/Ang/wAOxqmk+HNPhK9XeIM/1yaAPOm+KnxB8Ru0Hgn4d3EUbH5bvUT5Y+uDSN8Pfi54sct4w8eJplqRza6cgBA9Nwr2oOQgA27R0UccUmAOKAPL/DvwJ+H2klZ7qyutau85aW+mMmT9DXo2l6dp+lwLFplha2aAY2wxBePwq2evXigUAI+X+9z60vQcdKKKAD+VHaiigAooNFABRzmijvQAAlTuHFeb2aL4R+L00IIi0rxNH5iHoqTrxt+pr0g+tcn8V9Hk1Xwo81mP+Jhpzi8tCByHXtQB1fO5uO+OlLWT4S1iPXvDdjq0JJ86ICTPZxw365rWoAKKKKACiiigANFFFABRQKKACiiigAo7UUUAFFFFABRRRQAUUUGgAooooAKKKKACiiigAooooAKKKKAExRS0UAFFFFACBQDnHNLgegoooAO1A4FFFACUvbFFFABR2oooAKKKKAEPzcHkUpoooAQADtRtpaKAA89QKTFBpaAD196KDQKACihMuxUfyqve3lnYxtLfX1tbRqMs0kgXA/GgCxn8PrSMcYyMZrz3xB8ZvAGlyNBBqj6ncDjyLONnJP1xisV/iN8RdfX/AIo/4eywQtwlzqZ2qPfAoA9eKv8AwgY9ay9b17RNGi8zVNYsrNR18yQZx9BXmY8CfFTxG3/FV+P/AOy4H5a10peB7ZNauh/BPwNp8xub23utaue8t5Mzc/TOKAItT+N3hKK5a10C01HxFcdNtlCSufqaojxJ8YvEqkaH4TsvD1u3Se/YiQD1xXqGl6VpmmwJFp+mWdoqjA8uJQR+OKuNuYfOSfxoA8hT4T+LNdPneNviLqNyrdbWzUJHj0yOa6bw78Jvh/ohWWDQI7yYYzLdsZWJ9fmzXcc42jgUf5yaAG20UNtGI7S3gto+yxoFH6U9vm+9z9aKKAA0UUUAB5ooooAKKKKACiiigANFFBoAKKKKACiiigA4oB4J2hhjoe4opGFAHAeCN3hrx1q3g+TK2d5m+03J4C/xgfjXfkYAFcP8Wbaa3sbHxZaKTdaJOssmwcvDn5lrsdPuo76zhvYWDRXEayKQexGcUAWKKKKACiiigAooooAKKKKACiiigAooooAO9FFFABQaKKACig0UAFFFFABRRRQAUUUgNAC0UUUAFFFFABRRRQAUGiigAooooAKKKKACiiigBKWig0AFFHek/WgBaKQtt607ac8AkewoASjGTjGao6pq+kaVE82qanZ2cajP72ZVP5GvOdb+PPgixl+y6O17r14CcR2cDEZ/3ulAHqe7kqM596JSscYkZkQdy52j9a8ZHi340+KwH8PeEbbw/aSdJ79gz49cVKPhD4k151n8c/ELU7gEfNa2LmOP6UAdv4n+Ivgnw2WbVPEVqjAfcibzG/8AHc81xkvxoudYZoPAvgrVtZlPCzyJ5cf1Oa6jwz8KfAPh1EFpoEFxMDkT3Hzvn1ya7SGNIUCQxxxKOgRQBQB5ANP+OXicg32qaV4WtehS3BMoH16VYtPgb4furkXPirXdY8Ry9WFzMQmfoK9Yb5jluTS9DkcUAYvh/wAJ+GfD1uIdF0GytEHRhGCfzPNbOW27d2B6LxS+vr60lAB/OlHSk96WgAPSiiigAooooAKKKKACkpaKACiiigAooooAKKKKACiiigAooooAKKO9FABRRRQBHcQxXFvLbzKHjlUo6kcEEVxPwumm09tU8H3jEy6TOTasTy8Lc5+gziu6HXr17Vw3jtV0HxRo/jCAERbhZ6gQOBET94/jQB3NBpAVYB1YFW5X3B6UtABRRRQAUUUUAFFFFACUtFFABRRRQAUUUUAFFFFABRRRQAUUUd6ACiiigAoopKAFoo6UUABooooAKKTFFAC0UUfjQAUUUUAFFIaWgAoo6jHBpcEKzcKq92OKAEpD69q47xh8TvAfhXKa14ithKfuwwOHf6YFedzfHLxF4jnez+HXgTUL4qcR3V0pjjP50Ae7AMykhcD3rmvFPjvwh4bhLaz4gsbUr/yzWQM5/DrXl7eA/jF40/feMPGC6DauObXT+GA9Mium8J/AvwDojpcXVlNrd51NxfyeZk/jQBkXvx2j1Ata+B/Ceq67cHhJWjMcWe3JqvDp3x88Zc6pqWn+EbBh/q4V3TAf7wr2aws7WxhENjawWsQ4VIkCipzzgnrQB5DovwF8MiYXviXVdV8SXefn+1Tkxk/7telaD4e8P6FEI9G0WyskAx+7iAIrVFFAATufczE46elGdx+Y4/CiigAooooAKKQUtABRRRQAlLRRQAUUfjRQAUUUd6ACiiigAooooAKKKKACiiigAooooAKKKKACiiigAoopBQAtFFFACdv5/SqWu6bDrOjXWl3Cgx3ERUj37frir1HfPegDmfh5fzXGg/Yb5ib/AE2Q2txnvjofyxXTfXrXJXqronj2HUM7bTVk8iZc/KJRzurrWG1iM/T6UAFFFFABRR3ooAKKKKACiiigAooooAKKKKACiiigAooooAKKKKACikFLQAUUUUAJS0UUAFFH40UAFFFFABR2ooH1xQAfrRWbrmv6H4fszea3qlrYxAE5mkC5+gryHX/2idHkvn0zwLol94lvxxvSM+UPxoA9wCse2B6noK5Pxj8RvBXhCF5Ne1+1jK/8so23OfwFeRDw/wDHn4jSCfXNWh8K6Qx/49oeJdp9a7Dwf+z74B0KZb3UYZ9e1AfM0165fJ9cGgDmtR+PXiDxBcG0+GXga91Tf9y7uFKIB60xPhz8YvHGyXx140/sW0k5a00/g4/u5Fe9WFraWFusFjawWkQGAsMYXj8Klx1PX1z1oA818GfAz4deGJFuhpTate9WuL5vNJPrzXpFrBDZxiK0hit4uyRoFAqQelFABnn296KKKACiiigAoopKAFooooAKKKM0AFFFFABRRRQAGig0UAFFFAoAKKKKACiiigAooooAKKKKACiiigAooooAKKSloAKKKKACg03cNvqacdwUs+1cdyQBQADoKTPFY+qeJ/D2mBm1DX9OtQvUPKOK5u8+MfwytZvLm8X2OQP4WyKAO9pO3pXO+GfHfg7xMwXQfEFjeyf88xJya6M7lOGHP6CgDK8V6WusaFcWq/LIo3wuOqsvNP8ADOojVNEguWwJ1Hlzr/dccYrSGF5+8O+K52zUaR4qntcbbTVP3ij0m7/pQB0P1FLSJ096UUAFFFFABRRRQAUUUUAFFFFABRRRQAUUUlAC0UUUAFFFGaACiiigAooooADRQaKACiigUAFFFFACGl44z69qKQ0AeJ/EX4d6H4s+O1sPF0l1Lp9xZr9htg5ETyLywP4V6t4c8MaB4asktdD0m0sEXoUjGePfrWD8YNMmuPDUetWGRqOiyC7iI67B98fiBXS+HNWttd0Ky1m14ivYVlC5ztJHIoA0MNg7mJP1opOpz09qO9AC0UUUAFFFFABRRSZoAWiiigAooooAKKPpR3PB4oAKKQ4A3dqU8daAD+dFZV74i0Gz1b+yLzVra1vyocRSvtJU9xmtCCaGZQYbmCXPQpIDn8qAJaKNrj7ykUDkfLzQAUhozkkDnFH6UALRSUtABRRRQAUUUUAFFFFABRRRQAUUmaGOKAFpD+H4UhYKhZyFHqxwMeuTXE+MPiz4B8Kh4tQ1+3muO0EB3vn8KAO3BB45z2FJ82zcq5x0zxXzrqP7SGpaxM8PgbwTfXbp8qyXERAz69KxZ7b9onx1n7Xef2DZSfwKcDH86TkkNRb2PozxH4q8M+H4fO1rXLKyUdd0gz9K8q8U/tK+BdKLQ6Xb3erXOflESZX61ymifs22c0xuvGHii9v2YfvIo5Cyk/jXpXhj4W+AvDISXTvD8EkwHEsoy1S6kUaRoyZ5l/wtv4zeNpjD4J8IjT7U9Ll1OAPXmtC1+FPxO8TATeO/iNPbI337axbHFe2iSG3iEamOFB0SMBR+lV3vbdCdpJb1rGVc3hhWzzvQ/gL8ObJjLfQ6jq8x4Z7qdjn8M1u/8Ks+HKwkHwZYMo+UAnJxXQtqSj7sbfWnR6nGT88ZB9ay+sX6m6wjS+E848R/AHwNqCeb4bkuvDGop88U1pIQN3bd7Zq78P8Axt4m8Ja1beCvieA5b5dO1xf9TcDoFc9jXo0ckcwzG+fUVT8QaPpniHR59H1q1F1ZzfeXvGezKeoIraFbuc9Sh/KdXkE8HI7EdPrWZ4os2vtLYxnbc27ebE3cEckD6iuR8AalqPhvVB4H8SXBmjxnR9Qc/wDHzH2jY/3x/SvQV67iucdQe1dByFbS71dQ02G9UbA6jcp7N3FWqwNP26b4hn0xmJtb3M9tu/v/AMS1vnI6jB9KACikBzS0AFFFFABRRRQAUUUmaAFooooAKKKKACiiigAooooAKKKTmgBaKKKACkNLRQAUUUUAFFFFABRnH070Cg/TNAGP4ykWHwrqLHO1oih9weDXm37NurPBFqXg+6lzJaSefbbj1jY9B9K9C+IL7fB9+ykHcACDXgcOoSeHPFui+KIjtjST7PdAdCjHAJ+laRV4szlK0kfTh4J9DSU2J45Y0ljbdG6hkI7qelOrM0CiiigAooooABRRRQAUUH8aTrwDx196AFpD1HGT2FHbdjdjqBXBfHD4gQ/Dzwc+ojZJqNzmKzib+8f4segoA77aeOQR+o+tfOnx9+PV5omtyeGPBQhe6tpVW7un5CtnlR+FUf2fvinqdx8O/G+o6/ePeahY7rgSOeMEEAD6Zrxzwd8PfFnxBt9U8Q2ira2kYe4ubybkOwy2B68CgD7q8K3k2oeGtNv7gqZp7ZJHx03EdquXc9va2st3dyLFDChklkY8KoFcF8CvFuk658KNJu11C3iNlEYbkSSAFWTg5rw39pP41f28bjwj4WmddOTK3d0nH2hv7i0AZ+s2F78e/iP4l1TS5CINJgEenlWK+Zj6etYvw28IeKptO1G7XxFquj3VhIY/syyklH9WU87a99/ZP8ETeEfh2l9eKIr/AFUiXbjlY/4Qat/E3wuLrxIda0CYabrca4L4/d3I/uOO9a0oqUtSJtpHjEOvfHvQ1jktdZXWbfnLZyCPp1q3aftI+PNHKw+IvDcDfNtOI2B/OugtpJbq5mOnwSabrsJzd6c5wsn+0nqDU8esabqhNrrdhAJF4Ikj4z714eNr5hgm5ezVWHlo16rW/wAjtoQoV0lzcr/rqW9A/ak8K3B8jWtFu7CUdWVgVr0rwx8V/h/4hCLp3iS2EjdI5TtIP414xrfwt8HaopniszbvKc77c8GuK1z4EzOrHRdVQ7eVR8hvrmuTD8UYCrpNuL81+prUy6tH4Vc+0IJI5lDQSRzIRw0bBh+lO789RXwvat8Vvh9qEMdprFxAjAeXE0u6Mgeo9K9U8H/tMyWd+ml+OdMTecZu7XgD3Ir3qVWnWgqlN3T6nFKMovlkrM+le1FYXhTxf4Z8V2v2jQNYtbwHB8sOA4+o61ukbc561oSFFJ9Mk+lH1P0AoAWik74zz/KlG44VVJPrjgUAFHHesfxH4m8P+HLeS61zWbKzjUc7pBn8uteMeJv2hJNVu20r4Y+H7jWrgnb9skQiEe9JuwJXdke6atqNjpVqbrVLyCzt1BJeZwvH415JrHxyg1TUG0X4aaFd+Jr8MUabaVgj9yT1riLH4beKPFV4dZ+KPiK4vAW3JpkLkJGK9U0PT9P0awWz0i1isYFGAsSAZ+vvXNPFQi7LU7qeAqSV5aHJXfgTx54skFx8QfHR0y1PI0zS22gD0JrS0P4YfDLQ5BcW2ipeXC9Zbkl2PvzXSNhjls59TScDpXNPFSlsdtPAwju7lu2u7exUQ6bp1tax+iRgU99SuOuQPpVLmjPasXVk+p0KjBdC1JfXD9GqEzTsDmR/pmo/pR1qXJvqWoRWyBst8zM1Hb196BnBHb1ppaNflMiFuwzSKHCg80A9O1FADkd4zujJVs9PWtq0uVni67XHUVhnIGadBI1vMJV59a0pzcWY1aXOvMveJNEh1zRzZSsUnibzbO5X70Mo6Y+vStPwZrE2q6UY75RFqlo3kXcY6bx/EPYimROsyKyHGecis7UVbS9Wi8RWu5kAEN/Gv8Ueflb65r0aU+h41en9o2vFlg95pjTW+Eu7M+dCw68ckD61b0a/XVNPt76PH71fmH9x+4q0kqOqyRsHRhlfQiuYsWHh/wAXPprNt07VCZbYk8JL1YfjW5zHU0UgGOD97vS0AFFFFABRRRQACiiigAooooAKDRRQAUUUUAFFFFABRRRQAUUUd6ACig0UAFFFFABRRRQAckcCs3V9YtNMXDvvm7IOfzpfEk9xaaTLJattkHU+1cA5Z3MkrF5G5ZjVxjcic+Uk8VahdatZXCyPgYyqLxXmd/Yx6lptzp8vyiVCoPcN2NejHGckZB6iuO162+yam+MhW+bA75raK6HO29z0D4A+IW1nwMthdy7r7SW+yy5PJVeFNeh186/DXVo/C3xVhMmU0/XU8p/7qyj7ufrX0VtKnae5xmsJKzOmDugooFFSUFFFFABRSUp6UAIemM4rmrG+uJPiPqdgW/cRW6Mq+hIrpgMkD9fSvDtA+IOkXX7TWpaRHdKbea1EKTE/I0qjG365oA9wDBcNnHHJ9K+MPjLqWtfFr44HQfDyefHY5tbdc/IB/FIfoa98/aM+I9n4D8GXFlbzodavkMcEQbLIp6ua4/8AY28HtaeGrvxteQsb3UXKwM4+Ypn5j+dAHi2oeE/E3gTW7jwDfxbrvX0SJZYm+WRCwycV9jaX4Xs9C+GreF9NjEUcentGAF5Z9nJP41ynxJ0KPVPjB4Hv5IAzWjlnbHQeleo5PzMrZOe9AH5rSSXul3V7psdxdWqxzOlxEshCk5PUV6v+zd8KLnxpq8Gv6vHLF4esJRINwwblweAPYetfQnib4G/D/wAQeKz4i1Cymjmd980MT7Ulf1Ir0bTbG003T4tP0+2jtLaEBUijXAAoAnVUQJHGiogGECjGAO1cb4mbzNTckhiP0rsZnCRM3YDiuG1N9927HnNdOGXvNmNZ6HN+J/D1rrsccrSvaahb8293Hw6H0PqK4u+tbi7vho2vpHYa4ozDP0gvl+vQN7V6cSTnn6+4qjrGkWGtWDWOpRGWIcoejxnsVPY11SgpIwTseXw6hqWh3rWzeYrxnBhbpj2re/4SvT10me6kUxTRLkqf4j6Co9Xt5LGRNL8UNvtMbdP1hV+76LL/AImuC+IFrd6OY7OdQwkO5JFPySKehFfNZnw9hMXLnnGz7rf0ff8ArU9TDY+rSVk/68jZ+HHhm4+I3im5n1bUDb2cXzHL4z6KorpfHvwHtniaa2thNhdqzRfK+Pf1rA0KGWx0y0azkxIFDvtOCW+tdx4e+JerabKkV+wmiH8D9fzr2qdBUYqMFoun+Rxym5ttnz9qPw/8UeFbxrzQrq5haM/fgcxy8fzrsvAv7Rni/wAOzDTfF1iNVtY8KZCPLlQe5P3q+iINW8F+LolW6RILhufm+U5+tcf43+C9hqsM09rDFeK/TPDj6HvSlCLfZ+ew1KXqjrvAnxU8EeMYUXStYjinIBa3nbYwPoM9a6PxX4k0bwpoM+u69dpaWMC/M7H7x7BfU18aeLPhBqej3LS6ZJPA652o2UcfRqwLnxT4ns7jS9P8YQ3etabpkolWyumO2QjpuY9azlTlHctSTPo60+NnirxbOY/h78P7q8t/4b67fy0x681W1Cx+MmvSD+2fF9lo0OPngsY8MvtuFHhT46eD9esodNiVdACAKYAAsZ9gRXaQ31lOhmt7mKSNhkMp4NefiK8ovlij08JhITXNJ3PPbH4NeGPtf27Xr3Uteum5P2qYsh/Cu+0bS9M0a1Fpo+n29lAOixJj8DT2vbNRneWNU5tVLArDGcetcUqkpbs9KFKEPhVjTbauWcgd8k/pVeS/tVPL8+npWNcXEs2C8hPtUWAD0/OoLubyX1u5wJPzqwrKRlWDD2rmsc84FLHLJC2I2IxzjNAXOlwaKxotUnUfdEi9iKmXV128xYP1pjNPp+NNllSEbnIUVlyarIVPlpt96ozTSTtvlYt7UhXLk+oPMwWMlY89fWuR8P8AimPWPGeraRDgiw2EPnqe9bN/cC2066m3BdkDufbAryz9nvT7mT+2/E9wzKt7cMsZI+8Aa1hFOEpGNSb54xXU9/U7kByp9wKKg0yVZLNT0K8YxVis2bhzRxj0ooz7UgLulXHluYiOD09zWqBGoaOYbopAVcexrnSzLjb1WtuxnW4gXP3xXVRn0OPE0/tEXhG+NlqM/hi6kHnQjzLNyf8AWQnoo9xWj4v0b+3NAkt4fku4j51q4OCJF5A+ma474lWF8+nxa3pBK6lphM8AXq+PvIfqOK6vwD4ns/GHhi21y0PlO3y3EJ+9DKPvKfxr0ITUjyKlJwfkO8D64uvaEt0+1byFjBeJ0KyrwePSt015x4mkHgfxzD4mjVl0XWWW21FAPlil6I/t716KhDKrI2UcAow5BHrVmQ6iiigAooooAKKKKACiiigAooooAKKKKACiiigAooooAKKKKACiiigAooooAKKKKAIp4lntZLdwCGUgk15rLG0U0kLdUYivTskHpxnn6VxfjCzW3vxcLwk3860pvUzqLS5hcntWT4otvNsFuFHzxHk98VrnjjkGmuoeNomGQwIOa1MDy7xPavdaM7W2ftFq4urdh1DryK+gfhx4iTxV4J03WEcO7xiObB6SLw3614vcwfZb142b7hJx2I9K1v2ftWXRvF2q+EJmCW15m7sVB4z/ABAfjUVFpculLWx7rn2opAflzjHtRWJ0C0UhpaACgDJ/zxQKZInmRyLkq7IVUj3oA8L/AGkPjXZeGdOn8NeGrxLjWZkKTTIcrbL359a+a9Z8N6toXhnQfFFxJPHLqjvNHMpIZWB+9n3re8NfDzU/G3xc1bQraKQ20OpO2oXLjhI93Kk+p7V9feMfh34a8TeBofCN7blLO1jVbaRPvxbRwRQB8SeDdF1v4j+OLPS7i7udRurmQefNKxYxQg8n2FffuhaXa6Jo1ppNiojgtYljUD2HNcj8Jvhf4Z+HFtMujI9xd3HE13KPnYeg9BXdccYoArz2dvNew3boDND9xvSrIAGcUUUAJ6fTFHelooAp6vIVtcdMnH4Vxd6T9pb06V1muv8A6uMfU1yVwW8+QH14rtwy0Oeq9SKjPHvRR2rpMRLiG1u7R7G9gSe1l+/G4yDXlXxI8F6nDawrp0j32mwy/uom5e3H17ivVh709JCvynlT1Ht6VEoKSsNSaOA03Sbe50a3LMscqRgNJEcgH6d6pXul3kYHm26XcQB+ZR835V0HiDwZNJP/AGl4V1JtMvsEtA/zQzn0Ofu1yR8cX2gXY03xto8+lTk4W7hUtA3vurZVINcsjHkmruJHFAVIks5WicZ+R+ua3/D3jrXdClVHkeSEcbXO4fn2q1HHpGtWaT2kkV0rciWFulct4ilbQr+OGVRc2T8NM2BsPoamdBW02/Aca9viR7Fp3jfw54ihSDWLWKOQ8ZPI/Os/xN8LdF1u2eTSXhnSTnY+GH59q8ja60JyWtdUtknz90SZFbmjeI9f0QLcW10TbeqtuFc3I4/C/wBUdXNfdf5nDeOvgZJZyObNJLQl9xVhmP8AA9q4qzvvHfgO+LGSX7ED1cl4yK+sdC+JmnagqW2s2oZWGDIF3D8QelWtY8EeG/E0LSaTcQjcMshwyn8D0rCdOEl76t6bGkJyi7xf+Z4N4T+Mui30i2+vwNZSnhZo+Yz7n0r0+wurXUbVLjTLqC7iPUxvmuE8ffA2NS00dm0BGSJIBuU/UV5U+h+NfCF+95psk7wKf9ZASQPqtcNbLtOaB6NHMXe00fSuOD8pyPyFHGQeTXivhX40yrIbbxVYyEIcefCOfxFesaF4h0bXrdZtHvoZ9w/1e75x9RXnTpThuj1KdeFT4WaWAe1cj42vr7w9qtn4o/eT6Wv+jX8SjPlq38f4V17KwO3adwGT7V5z8VfiNoei6dPpNnt1C9uEMckY+aNQf73vSpxcpWSuOtJRjdux6DBLDNBFPBKrwzAPGydCp6VISOcc15L8JfFmoeDdEsbfxZaO/h/UWJtrsgk2pJ6N6LXsk9pGbZL6xnW5tJBuWRDkMDRUpuDFSqe0jfqVMYJ70EZ4oGNoPQUpxjJ6VmbGJ45kMXgzWWRcsLZlz6ZFQ/Daz+xeBdGt1UKotxIfqetWvGkayeDNWV8827Nx7Cm+BLiO48DaS8Zyq2yqTWn2DH/l58v1Oj0y6+zzYOSjHFbpxj5TnPINcxzjpitHTL7y1EEx4PRjWZsjUpSfSjgruHQ9KAOeaBhU9jOYJs/wng1XPWl7U4uzuJpNWZ0ON6DADDrXkPibW5vg14hu/E9rp8t14e1Rx9stk/5Yyf31HvXqGlXPy+Qcg9iah8W6Jb+IPD93o9xGGEyHazDID9j+FdsJ7SR5lSlvCRFoPibwX8VvCtxYWN7HcQ3cRWe1cgTQkjrj1HrWb8JdcvtO1C8+HfiSTOqaVzYysf8Aj6tv4SPUqODXkmjfDiw1eWW50fUZvDHjHST5MskLYjlA+4zD3qn4/wDEnjXQ5tKn8faVJba1pUytYeILJcxTR55STHY12U5qZwVaTpvXY+sAfqPYilrJ8Ja9p3ibRLbU9M1G2vY3iUyNC+cPjkVq+69KsyFopD1xS0AFFA5ooAKKKKACkpaKACikNLQAUUUCgAooooAKKKKACiiigAooooAKKKKAErN8RWP27TZEAG5RuU+laZoGM47HrTTsDVzy3qAe44NA7Vq+JrE2WqPgBY5fmWso1utUcrVjn/Ftqp2XKr3+bFcbr91caRc6Z4jsQFudOuFaQr1MWfmFemX0AurSWE9WHH1rhLiGOSOe0nTKODG1O10JOzPorS76DUtMtdRhYNFcwrIpHTJGcVZ579eteSfs4a5JNot/4SvpM3elS/u8nrGeRXrQPpz6mudqzOpO6FooopDCgZyADjPQ0UUAUdL0fS9K886bYxWz3MhkndRy7HqSe9XSf0/UUtIKAFoo7Ud6ACjtRRQAh6UtFFAGPr2RPH7iuZv023ZPbFddrUJkhEijOzr71z2owmWMOuMiuyhJWOeqjKopSCGx39KSuoxCjPHNFFAApYc5470l9DZ6haG11C1iurduqSKG/n0pR19qVfmYL69PrRa4XPFPi54T0nwJpn/CV+HNXvNHuPNASxRsxzk+xrx17nxd47vZhHBf37E/N5IIRT/KvV/ivbXnxE+MVh4Ksz/oljH5lwR/Dn71e93GiaV4V8L6boei2cdtCUGSqjc5HUk9a8nF4j2d1Hoeng8L7WUb9T4t1HwX4psJobKbS5luWQt5aE5Cjuan8PeI9e8H36R363H2bP7yGbJVx7e9fUvh9I7zxRrN3JGJBCqQICM4yOar+L/h/ofiK0e3mhVA4wDj/Vt65rChjIbydn+B018vnryar8TzvRtZ0TWo0azkMcjDcFPBJ9K2bG+1nTZlks7qQFOSQe30rj/B2mf8K++IZ8L+Ilja0uAWsLphgM3YZr1O70aF/mhxGzcgqcg/WvboqFaHPBnh1HOjNxmbXhj4rsFS21i389CcNIRyB9K6afS/Bvi9C9nNHDdMP4OD+XSvJtS0tzlXtwygY3p6VRjW6sJA9lcvkds4IrOVBxd1p6f5GkaqlobfxB+CaXSM32NJ1HIntxhx9RXh3iD4deIvD9082i3MpkVs7lJV1/DpX0P4b+JmsWES2+oL9qQYAD/eArtIdU8GeMYVW4EcF30wRhs/yrKWvxL5o0i7fC/vPjTWviN4+udOGiX+oTQiD5ZDs2tIPQmr3wf8M+H9Y1pr7xBqcI8ohlsnfmQ+pNfRnjX4M298ss0UEGoxScHPDgexFeE+LvhDfabcOmjtJEwOfLlyGGPQ1zPDXi1SZ0RxNpJ1Ff1PZ76zt72zbT7q2imtJE2LFtBTb2xXCS6H4y8Gs114H1FrvTixL6ZOc7B6LmvOtK8ZeNfBd01vfLLNCnyiGcErj2Nel+FPip4c1lhb30h0y5fkB/usfY15sqNSn0uexHEUa9nezMu3+M15bzG38SeF5bBxw7IpP5V0dj8VPBlyg3X7WzNjAl4rpJbWyv7XzpoLW8RlwDgNuHrXO3/w58FXv719Hjjkzn5az/dPdWNFTrx2kn6lrVPHfguTSrxG1y2/fQNGFz3IrG+AmrR3nhC40wSDzLO4bAz95CeDU0Hwu8DJdRyNpIKhwxDk/NXEaffReA/jXc2Ma+Vo97tAz91M9MVShBxcYmcpVISjKdrbHuxGeSKPrgilk25DLhkYAqwPBHrTfpXIdhdsr54Tsky0f8q14Jo503RsCPSubPNPhd4ZNyOQaBnR9OcGlxx61QsdSWb93N8jevar4I7fn2pjFDFGDqSDWxZXK3EWGbBB5Xufesbp1pUZkbev3vWrhNxM6lJTXmc78UtLu9PvY/HGg2rS3FuNup26j/Xwd2x6gVo6X4t03WPD0X7i01nSLpcBXG/YO6tnoRXTWd+snyTAbmG0gjhh6GvEPiJ4a174banceLvBdsb3w9cyb9S0oZPlE9XUV0r3veg7M4H7nu1FdGhqPgTT9P1F9b+GuuXfhbUeSbV2zayn0x2q7o3x01nwzcx6X8UfD8lqeiajZqWib3NQ+EfE2i+LNNW/0i5QqR+8gJ+eJvQite6gt7yza1vbaOe3YYKSruz+dJYqcXaSHLA05q8Geo+FvFXh3xVZLd6BrVrexkZO1xuHsRWyCOdysAO9fKGt/CxLa6Op+B9UuNC1AHeqI5EZP0rS8P8Axq8feCbqPT/iDoz6jp6jDX0Kkv8AWuunXhPZnBWw86XxLQ+nj2z39KK5zwJ448L+NNMF74d1OK62rl4t2JEPoRXR8446+lbGAUUgNLQAUUdqKACjtRRQAUUUUAFFFFABRRRQAUUUUAFFHeigAooooAKD3oo68etAGJ4xtBc6X5irmaDkY9K4gcqDXqJVZA0bdHBWvNtQg+z381t0CMcVrTZjUXUgzge9cr4mtWtr0SIg8qUbj7GuqPv1FUNctTdaa69WT5q0Mjg9G1OTwn8R9I8RK220vXFneeh3dCa+m+GUOp3RtgoR0INfMPiKxXUtGnsfuuVzH7OOQa9m+CHiVvEngG0MzZvLL/R7pe6svA/QVnURtSlodzRSUtZGoUUUUAFFFFABRRRQAUUd6KACiiigAP3Txu9qxtRsmiLTQjdGTyPQ1s0hxghuh61UZOLE1c5C4tY5xkfK/rWZPG8L7WH4+tdLqduILjbHwrc1m36LJASw5Heu2nUuc04mQaO9Lz1zRW5mB60M6oGd+BGpf8qBWT4wvxpnhDVb8nDJbPGmf7zDApN2QI5P9nfTTqviTxH4skXc97fNDE/cKh7V6h4ouPP1sQDpEAAB2ryzwh4+8MfDDwFpkV7OLnVp4vOFlb/M29+ucVz154u+Kvjh3h0XwumjWl4xVrybh0Q9x7183WjKqm+7/wCGPpsNONGavrZdO7PQ/hvI9xa6te+X8k12yg+u04rqeq4bG0nmsvwnpCaB4dtNJWZpPKX9456s5+8351qH0PFccmm9Dtgmoq+5w3xu8I/8JT4IleGINqGnfv7Yrwxx1UH6V5X4cuPE+maVa6v4V1g6vaSL++067PzxMOCAfzr6OHLBTjaflOfQ14dc6YdB8Y6xpLLiEyG4tdvHyn/69dNDEVKafKzkxOFp1Ze8ty54b+KWi3Ux03XLaXRb49VmHyE/WuyksbG+iE0csTbhlZoDkGvOtZ0nTtag2anarOcdSMEfjXP22g+IfDUpuvCOtTeX/wA+lw25foK9ihm6elVHjYjJ5R1ps9Ov9LljOdn2mMDnHUVlfY5I2VrWdotpyUPGayNA+LCwyrZeLtNk024U7fPVcxmu9tLjSdetFurKe3u4z/HERu/KvSj7KtrBnmSdSk7TRD4d8da7osoR2eWIN9yTkfhXoOn+MvC/iSH7Pq8McUrL1YcZ+ted3ejyID9nYTJj/Vt94fjWFNY+U37vfbyDqG+6KxqYd3ubQrp7HqPiv4X6fq9r5mmSQXMLDPlygMPwIrwT4g/BXyCWt45dPmJJ2kZQ/iOld5o3ifXtDZWt7pjEpzjPyt+FehaD8S9J1iP7NrlmgR/lLbePyrGSe0lf8zVW6aHyXaSeOPAjgRzTtADwOXjcV3Phj4x6fdIbfXrYWMw48xPun8K+htW8DeHddgMuj3MaFhkoOUx/u14x43+Cdu180MkEdlcv/q5oz8hHqRXn4uGGhTdSclFLe+h24bE14yUY6/kdVpOoWOqW63Gm3kV0pGQVYZA+leVftG6SRFZa6oLHPly4/h9KZr/w8v8AwLoH9teH9Xup9TRwJYYn+Xb6gVjyfEr+0tFuvDvi6wEqSrxOi7WVu2R3rzcDXp4iPtsO7xvbselXqqUXTqq0j0f4HeKh4h8LmwuiTe2PyHJ5K9jXf9K+d/2eZHtfiC8CljHNAwBLYJUdMV9EFSvyjdlf73XFGJgoVGjXCVHOkrh0pOtAI6flS9KwOkD7/pVmzvpoW2sN8Z7HtVaj6flQB0UU0cyBozn1FS8Y61zdtK8Eu9G+q1u2lzHdLuTgjqvvTGifkjkZ+lWLW8eGPyJFWWA8MrDOR6Gq/Tvk/wAqSmpNPQUoqS1PKPiJ8Kr3TdSk8cfDRzb3IfzLzTAflmHfAq/4C8V2/ivTXkVfI1K1Pl3lmww8TfSvS4ppIZBJESGB6CuI+IvgmSa+Tx34MVbXWbf5r+1j4S8jHUEetdHMqys9zj5Hh5Xj8LLvfIz9aNsbRSQzW8FzG/3o5FypFV9Nv4NT0+31C3G2OZfuHqjdwfxqx3rm2Z2J3RxuufC9Yb7/AISb4d6lLoetRneIFbEUh9MV6L8E/ikfFc03hjxNbnTPFdiMTW5GBcKP419apWUvkXAbsTg1ifFjw1cXsEHi7w9Itt4h0X9/DIgx58Q5ZGx14rroYhpqMtjgxODjJOUFqe9r06Y9qWsPwH4gTxV4R03Xo1CNcxDzkH8D4+YVuHFeieQFFFFABRR3ooAKKKKACiiigAooooAKKKKADvQaKKAEzRS0UAFFFFAB/jXH+OrcRXyXSr8si4OPWuwrL8T2rXekOFUFkO4fSqi7MmaujgeSMjoaXaGzu5BGCKRsbjjgUDg9a3OY43Wbc2eouFX5Qdy/Sj4Q6ovhn4ny6dI/l2OvJuTJ4EvpW54qtvNs1uFGWjPOO4rgPGEc66UmpWa5u9OmWeHHXjrSkrocXZn1NyN3opwaWsbwNrUXiXwjp2tQyK3nQjeAejdCK2BxXOdQtFFFABRRRQAUUUUAFJS0UAFFFFABQeeKKRmCKWPYZoAyNdOblV9qybs4t3HYjFW7qYzXDux+UnisvVJPlEQPPWu2nHZHPNlAcbfpR3pT1HvSd/pXSYhnau4g8V5b+0Bqlzdw6Z4D0pgNQ1eVXlx/yzjHOTXoXibXLDw3oNzruoybYbdCVT++3YV5F8J7HU9c17UfiHrylp7xilijf8s4/b2xXHjcQqVN9zrwdB1qiXQ6DwX4A0DwtILloRqmqH791ONwHsoPSu/037TcTNJK5MQ6J/CPoKzoInkdYI8nnrXRQQrBGI07Dn6181KTk7s+ohCMFaKHgZHzUH6UY96D7VJYmB+Fec/Fq0eLWdH1aNQAxNvIfbrXo7blXpyelcr8VLT7R4S85T81rMJM/pVw3M6nwnn7c8HOc80Ed+9KT833g4wMEUnTkmgZDf2treRGK7t4Zo2GCGXNcrN4PvNPuDdeFdVuNOm+95QY7CfStnxL4i0/w6sBvo3bzycbe1ZyePPD74YTTDHqtbU3Vh70DlrKjP3ali7pPxO1zRG+y+NNHZ4k4N3AOPxr0TQPEnhrxNaedp93b3IYcI5AYH6V5Dqnj/QgkifY5LxcZMci/KTXn2oagLrU1u9It20xn+7Fbt0/Kvaw2YVkv3kdDw8TgaN705H0yLSxu7i4h0u+ilktz+9TO4KfSs6801o3xJG0LHncvQ15V8Pta8TeBhNPJost3ZXh3T7jl/8AeNeueFvHvhfxGght72O3uuhtrk4P4ZrvpVqWIW+pw1KVWg9tB/h+51qyv4vsV42GPLI2MD3rqptesf7XhbWpJpBn5wD82KrW1haRXHmIpG7uPu59awdetJGvJbieN2HQMvUCvksfhVmOdLCVdadOKlbu3+dj1sPX9hg/bR0lJ2uepy6J4S8UQrNYXCxT7QowcfgRXmnxB+CiXIkeSxWcdRNAMOv4ViW6Xtmyy6feOAPmKhsHP1rs/DPxR1SxIttST7RGv3ixwwH1r6SNN0o8kVp2Zw3U9evc+eNf+HGvaPO11oV3MzxnKHPlyrjqK2PCHxF8e2RNrqWh3OrW8PErlCskY7ndX0d4j1bQNesoLqz039/Jz5uMFT7+tVr7wnrS6O8kFtE4njIdFOGZTXzOMzNVa/1XB0uea31tGPz/AEPUw9KVOHtakuVPbu/kcT4X8deE/EbLDY6glpcngwXB2nPcZPWuneN0x5i8HoR0P414H4p+EU9pdefpsk0U4csIJvlIJPY1naZ408feBbn7LeiW4tCfmS5G4f8AAWrvrZfOOsTWjmUZaTR9Fflmjt6GuB8I/FvwnrgS1u2fSr3uJB+7J+td/GyTxLLbyJcxMOJI2yv51wShKGkkejCrGavFid+OtS20zWs4kTp3FRnK8dRR2GORUFnSRsJIxInIYc06qGiPuhZN3KHpV+goDjOe46VNYymC4Eo4HQj1qGhuB0zTTsJpNWZz+saR/ZetSy2cYWwvT5wQdEk9vaoc5HPWuj1dlk0IGRgphk+Umuc6HtV1NWmY0lZOL6CHpnvXQWEoa1jLYZSNrg/xDvXP/d5rZ0VgbYq3Pr7VCNi38GLeXSTrnh88wQ3JuYPYSHOB7V6GP8iuU8LxbfELTKMGaEDPrtrqu5PrXs0neCPna6tUkvMWiiirMgpKWigAooooAKKKKACiiigAooooAKKKKACiiigAooFFABSFQw2N91gQaWj2oA841S1+yahNC3HzEj6VV4z610vju2+eC8Cjn5WrmsdR/KuiLujmkrMSSNZI3jccMuK4a5heGeW3kXoSrA+hrufxzzXP+L7c+al2q5DfK4FUiR37OWrDTtZ1bwXcSbQGNzZhj95T2Fe4Dke/evlvVLp9A8Q6R4wt+TYzLHMB/wA8ie9fTtldxXtpDeQsGinjEiEdMEVhNWZ0U5XRPR2oo7VBYUUUUABoHSiigAooooAKKO1FAB1Bx17VlatdcfZ4zz/ERVnUbr7PHiP75/SsT5t5BOSeSa2pQ6mc5dBrFY0LN90CsWZzLKZD3q5qcwJ8lc471Q712wjZXOeTAGnxIHYrnGTzTKoeLdQbR/B2qam2A8UBEZ9SeBVt2JPIfH09x8RviUPDdnIU8PaOwN4wPEjjtXpNtDDb28NtDGIoYUCIoGAAK5j4VaB/YXhKGecb7/USbi4duvJ6V19tD51wsYz/AIV8ri67q1Gz6nB0FSpq27NPSLfy4zO/U/dq+AP8aRRtRUAwAMClOPx71zHaBrI8aave6D4YutW07T31G4g5W3Xq30rXxxQM4+9gg5HcGmt9RNXW55p4K+MOl61fppOvabceHtRfHli5BEchPYE12PjlN3hHUEO3OwEc8EZ60zxv4S0HxhpzWOs2UZJ5jnjG14m7MCPevO01zVPD3h/U/A/iiY3F9b7Rpl2R/wAfcO7A/EVulGTTiczlOCcZ69mVuFVVHYDNA75qa/Xyr2SA87cY49qh54xzWZsjnfGvhdPE0Vuv2prZrckggZBzXIXfw3v7S2LrqMMo3AKD3zXqJ5U46elZPiS5Cf2faoy755gceoBranWnH3UzmrYelK8pLU5Oz+GipzeakcMASijNdFo+h+G9Iuvsdukct9gNh+SR6iuhcANgcjNeb/Eyx1ew1geIrDewwAWQZMf4elOM5VXaUiZwhQXNCJ6SJN0YGAyn727p9KxtZ8K+HNYm8y6tTZ3I/wBXdW4wVP0HWq/gnxCniDTneUqLuEATIO/vW+SSflbtnGOlZXlTfY3tCtHa6MLTW+Ifg29RrG6XxFoYYeamczInriuwsPiZ4Pv9ZfS5LqS1mGD/AKQm0fQ1QhnmhYtBIY2I6g4rP8Q6Ro+vw7NXsIppMfLcxIEdT+HWqpzgsZHGTXvxVr+Xn3OSvguai6UHZPW3+R6Dc2NndL59vtVX5WWM5B/Csy60a4wBJGk6FuWX72K8rTTPGHg9Jrzw3rLXljEN0kM7Z2r+NdF4U+MenyyRw+JNOn0uUgfvcHYx9Sa+lWMp16cuXSVtPU+fnhKuHmr7He6881ppsNrZyCORhnHsKd4d8fa9okgS5kM1uoHyvzx9atmO11e2jukkS4gdd0csZ4xWVcaRIqOYmWdc/dfg4r57hKhCWWJx+K75v8V/8juzWq44mz2sreh6RY+LPCPiuEQ6lDHBM4wGccf99VmeKPhfaalaN/ZskV3GRkQygMPwNeYS6dmUmEvbSA5wwrW0XxR4g0OQNDNK8YPXO5cV77hKntp+KONTjPXc4fxv8G44ZJGihfTJwcqzruR/xrg4z8Qfh7dPcWc07Wv3tu4vGfw7V9beH/iNo+tWy2uvWsQ3DG4jI/XpVjVfAWh6zbtcaHdxYfqhO9D7c9KynCEvjVvyNITnF3izwDwd8bNLvjHb+JLRrG56NNH8yt9fSvUdOvLHVLYXOlXkF5Ge0T5IHvXD/EL4MRPLLLPpr2svOJ4Fyh/CvKLvwr408J3ButBupSkfO+Fjn8VrgrZd1gejRzJrSZ9WaGgWOR9wXJ7mtD2yfpXzl4O+Pmo6cyaf4p01bpI8KZolw4PuK9v8JeMvC/imBW0XWInlI+aBziRfwrzp0Z090erSxFOp8LN7jt0opVDYPGMGk6j1FZG5leJRO+nwRwfc8/Mv+7WccZwOgrob5PMtZOxx0rnR1xQ3cm1mLWjoTBpnh6Ais6rGmSeXdpjvwaQzr/DUjJq1sFfdw6811/3cjv3rgdFm8vW4MEDa4B/Gu+b77fWvXw7vTR4OLjatIO1A6UUVscwUUUUAFFFFABRRRQAUUUUAFFFAoAKKKKACikxRQAtFFFABSH1PNLQOtAFPWLVLrS5oWGTjK/WvOirKxB4YHBFeo8LlsZrgfFFm1rqsnG1ZPmT+taU2ZVF1Mziq2oQfabKaBu4yD6VYPIpwPIrUxPOb60juLSewuMFJEZGX37frXoX7NviCa+8IS+H7599/o8ph+bqydjXL+JLX7NfmZVyjnIHoaxfCmpnwr8WNP1RpCun6oPs046KG/vGlNXRVN2Z9K9MeoPSlpCckndleoPqKWuc6Qoo70UAFFFBoAKDRRQAnamyyLGhkbgKM08dazdclxGIe7Hn3qoq7E3ZGZcStcTtK3fpUZO1TIT0FKe1QX7bbVj3rrS1sYNmXM2+Zn9aZQKDmukxFj5Ncz8YVZvh3qhJ+UeXk9sbhXTJ96s/xxpjap4K1jTo8lpbdmHoMDNTNXTHF6ox9PdZdMtZIyDGYl2AemK09Fx9sByc4ryj4TeKJG8NW8Nw28W5MD56qQa9S0qZVuY5EYFZB+lfI1E1Jn2FJpwTR0BzScUDoTuo61BqBoopDQAvbbXKfE3wqnibQ43h8tNW05vtFjKezDnb9Diur+lAO0jvjpVRk4u6JlFSVmea+H4rLxroR1OxT7HrNuxivrRuolHB49DWJd28tpObe5jMUy8FG710fjfw3qml+I/8AhOvB64vUX/iYWC8LdoOpA/vVn638QPAWvaOtzcamLDUUHMMqEPGw6qa0cb6x2Zip8uk3Z/mY78YyQvv2ArkNJvo/EXj6a4VP9D0xDHGR90ueprB8W+PftsUum6Osixudplx8zn+6tdX4B0f+xdCSFkIkuP3kgPbNacns4c0t+hj7VVZqMdludCDlvm4NBEbIY5AJEKlSpHBB604+tJ0HasDqPNdY0+TwXr8Os6dk6fM+2RfQE8ivR4JIri2iuIHDI6hlIPY+tUvElg+qaJc2MQQu6HYG6A145BqmuaOz2sVxcwqj7SwBKlh2rpUfbRvfVHFKaw0npoz3Pr2wMcHtWbq2vaXpMRa7uo94GfLU5Y/SvI5vEnia+/cvezsx6Kq8H2qzD4P8QXGjS69qn+h2SHCyTHmVuwUetUsMo/E7Eyxrl8ETS8Y+Pb3xFBHoelW7W9m53FE/1kx7bq9AsbO31Dw/a2ur2MM4WJVkR1AOfrWZ4F8O2mlaLBNcWu/UJz5jSMPuA9FrpySz+pHYCs6s4/DBbGtClPWdR3b6GBc+G9StoIl8L+JZ9Pa3O6G1mP7on0zV22+JeueH5UtvHGiyGLgC+tF3L9TWsLK4lXcttIV+lSyQXnkNFLZ+bDjmORcqa1w2OqYfSOxliMupV/U6DR9b8P8AiayWTTb+3uweqk4cfWpJ9GdAxtpNo/uHpXlmteC7GSY3WizS6NekZ3RkhM/Six8ceNvCTR2evWY1exHW5j+9j1r26GZ0quk9GeHiMtrUdY6na32nkSf6TGYSOA4HFP0/U9d0U+dZ3Tuo5BQ5P5Va8M+NvDHiiMQ2d8kc38cE/DfTmtW50aDcWtT9nfH3c5U12eyjNXgzkVWUdJHReGfitFIgt9ct1kyPmbGT+IrfuPD3hLxXCbjS7mOGZhuIjPP4ivI9S01o8yXFtj/psg4qtaf2hZN9psbtzt6EHH6VyyoSg7rT0/yOhVYzRsePPg6jRvJdaUtyP+fi2GGH1FeKa78Nda0e4a68P3LMVOTyUlT8B1r6I8NfFLULELb6xEblOmX+9XYrJ4M8ZQ790VteMOx2tWcrP41fzRpG61iz5V8L/GHxl4ZuUsNche/gTjZcja4Hse9eyeCPir4R8TfuY7v7Bd/xQXBxz7GtPxx8JPtdq2beLVbc9OAJAPY14b4o+EzQuw0mV7ZwcC3mypB+tclTAQnrTf8AXodtHMKlPSX4n02MbQwZWRxwynOawtTgaGXcOUY9a+a9C8Y/EL4ezm2lae4tg3+puMsm3616z4P+NnhfxCsdlr0f9kzkZVzzGx9q8yrhakOh6tLG06lujOyOMEelKjeXIj56MPxp2xJoVudPnS7tX5EsbBuPwqM916H3rlOo3LSZRrCSMuA0kZGK9LyWye1eRLcbZoGXlQV/MV61C263hbP34wf0r08I/csePj1+9v5DxRRQa6jhCg0UUAAooooAKKKKACiiigAooooAKKKKACiiigAoooNABRRRQAhrE8Z2f2jTRcKpLQHP4d62+9NlRZInjflXGMU07MTV0eYDnntQOlWNRt2t72a3YEFH49xVc8nd+VdCOVqxQ162NzYMUXLp8w+led+K7H+0tBuIIyVmixNCR13LzxXqbfMdpHB6/SuL1e1+yX8sLDKFsj6UAerfBzxL/wAJR4Asb5yDcQr5NwvdXHHNdhXz78EtT/4Rv4l3vh2aTFhqq+dACeN/cCvoJlwxVqwkrM6YO6CigdKKkoKKKKAA0UUUABrD1d994V9BW53HpXP6pxfvitaPxET2K4PFVtS4tf8AgVWT396gvl3W7Adq6Y7mL2Mg+1Jnil7fzpBXQZCj7wqwFEnyncVdSjAfxA8VWqdCxjyvWhiPm6xtn8M/EnXvDdwAI5pDNb+6mvSfCd8wjNnI+WU5jb1HpXOftLaPPZ3+jeNbNSoglEF2VH8PrT9NvAJLe+gb5SAw9lr5zH0uSpfufSZdV5qVux7Fayie2Vgeg5qY5xWHoV6qlGzmKVQR7VuHGTtOQa889NBQKSg4oAWik4ooAU5DK68EH868R+Lvwl1zxR41fV9DjsYrR4R5i4wWk7mvbh1rF8b69/wi/hW51r7FPfCDGIIRlmJrWlOUJe7uY16cKkLT2PnPwR4Z0zStdu9N8UGWHxFC3+iQTDEMi/3gfWu/2SEFRG5KdSF4rk/iF4t8VePdMjiHgGW1ZSGtbjyiJovfPvUtr4w+LVhYW8UfhaB4IECsz25LtjuT3rpqU5Ts76+px0a0Ka5Unb0OjJUAZbk9u9AI4689K5+T4jeILhNupfD4sw6yW0RRs1Rbxbrz3WLTwbfgDn5xWXsZ/wBM3WKp9zri6rG7swCoCWOcYrJ8HWX9vWV1LBp8c9q9wSjOMDjvmsTU5viDrmlT2q+F1tLOQYZ8fvM+grS8PfDfxx/ZMWlX3iI6Xp4GVhh+9z7+tP2fLHWSIdZyl7sW0b2oN4L8JobrVJrWW+6x2dsAzMfTiuelOt+M9Vi1bWbY2Wk23Njpw4AP95h612nhj4a+F9Axcwxy31+etzdHcwPtXTwadZwy+Z5e9+7NWbmo/D97NVTlJ+/ouy/zOX03Sry8P+r8tMD5j2rodL0i1tFO5fMf+8a0zjAGBj0FBrK5vYQDaNq4C+mKV+fQjtxRRSAguLa3nUrLCrj1xzWPe+GraZGWNsg9EblfpW9RTuDR474q+HFnNI00KS2FwOksBwCaz9P1j4g+CYfmddasF4w/zMBXuDIrIYmXcufukVmXmgWlwG8tjCWPIHSuqjjKlJ3izkrYGlVWqOY8L/FLw3rW22u3bTbtgMxXAwufautm0uzvYxNbyqMjIeE5BriPFPw5s9QRvOtVYjpKgw1cZFaeOvA04l0a+a8ss8wygkAemK9rD5tGWlRHh4jKZ0/ep6nqV3pN1FG+6JbiLqWHWs0W7RsslnK6MOQGOD+FZXhj4x6NeXC2fiG3k026B2swHyk/Su+VdL1m2F3aSRXEX8LwsCwH0HSvRiqVbWDPOcqlN2khvh34ha5pTiG6LSQg/dk5GPau8svEvg/xZb+VqcEUEzjA39fwNea3ukzAboSssYOcMOcVkXFjH5reUz28g6K3ANYVMO9/+HNoVk0em+JPhfFdW7SaTJFd2zj/AFEuGyPY14Z42+EVvFM3kxS6TcIThWXMTfjXdaJ4t8SaDOkcczPCP4SdykV6Ho/xC0HW4Psmv2ka54ywBX8qybltJX/M1SXR2/I+TbcfED4f3SzWE9wbXqTES0R+ortvDPxvtJwsHiewEDsdv2mAYXPuOtfQerfD7SdUtWm0G8RQwyItwZD+HavGviD8IrcMWvdNayOSfPtxlW+oFctTCUq3w7nTSxdWj6fgdlpOrafrGntc6Vew3aoM/Iw4/CvaNHkEukWcuc7ol/lXwnL4R8XeErg6l4dunkgzyISRx7jvXoHgD9pLWdDWPTfFeki8s4jtEkQ2SJ9Qa56eHlQbUjaviVXs+p9bZGaWuO8D/Ejwd4ygRtH1qASnk28x2Pn0wetdkQ2eh2/pWpzjaWg0CgAooooAKKKKACkFLRQAUUUUAFFBooAKKKKACiiigAooooATFHT1paKAOW8b2uXjvVXjG165ZeUBr0nUbZbuyltmGTIpAPoa86miaKVomHKHbW0HcwqRtqMrF8V2yvaR3AGXQ7Tj0rZHvTZYxNE0RAO8Ec1ZmeU+LluLaGz1yy4utLmEoYd1zyPyr6W8K6xF4g8OWOr27B0uIgxx64rwO+g+ea0mHyElNp7g9a6T9m7WpLWXVPBN3IUktXM1mD3jPaoqI0py6Htn8vWikXO0EjFLWJuFFFFABRRRQAVia0m27Leo4rbrN12EtCJv7p5rSk7SJmroyf50jfMjA96U8e9HU4rpMTEkjMcrIx5/pTO2KvatD0mUHng1RH3c10J3Ri1YTpUsR6j1qIc05DtYGmBm+NdGt/EHhPUdHuMnz4W2ezAcGvB/h5dTSaI+k3YP2nT5WhkY9SAeK+khjcH79h618+eMbEeGfi7JP9211cYdeihxXnZhS56fMuh6GXVeSrbueg+FLkzWBtz96Fv0rr9GuhKphdvmHSvOvC1wYtVKnhX4IrsBuSTchAwa+eZ9ImdL/wAB/CkqKzuBcwhh98damwOMUFCdqWjFFIA7elB9GUEdwRwaKDzQApeTgbgPoKVpZd33vlPbHFMpR92mBDcWsU2DtUH2FZ89hOpbYQ4HIIGCK1fwpe3HNIDnZGuI8K+5ePSoiScEnNdMyq33lXHTpVaXT7WRiQpQ+tArGH1Pej2zxWlLpRydkhP1qu2nXKnhQaBWKn0pePpUrW1wp5jb8qa0Mwx+5c/hQMjpcd+tTLa3EjcRsPqKnh0yRsGQke1AiiDmpI4ZW/1cTNW3BZW8Sj5NxqxxjCgIPagdjEXTrphyoA+tO/suYDllFbPTv+lHBPp+FAWRjNplxgYIJ+tU7zS2kXbLah17nHNdLntilVuaYWPIPFfwx0PXRJIYjbTn+NRg153deA/HPg6drrwxeTXFuhy6o/b6d6+oHjV/vKv5VXlsYWP7slGx1AreliKlN6M5q2EpVVqj5+8OfGma2lOn+L9La2dfl87G0/XFenaPq2geJbNJLG+guQw6bgHA+lWvFvgPRdegMepaZDck/wDLVRtdfxryDxD8H9c0Sdr3wfqLkId6Qk7GA9M969jD5v0qf18zxMTlDV5QPU59EmjD/YyAvdZD1/GsO9sY0YrcRPbzZ+Vh0/OvP9G+KnijwzeJp/jLTWeLONzrtI+nrXqPhrxn4Y8TxL9mvYt7/wDLGf5WB9BXqQqUa60Z5coVaL1K2m6trmgzJJZ3MjIeW2HivQPD3xTiuEFnrlqsmcAtt4x7iuXvNF3bpLVmt2JyEY5B+lYupWEygreQmPPSSMfzNTUw39f8EuFdHrl94Y8K+Jo/tOlXSW0p6CM8Z91rzPx78J2fe2oaXHcx5z9pt1w/41lWLahp6rNp92+Qc8Pg8V23hj4rX0B8jV4hPGBg5XDf/Xrn96Om/kzZOL1R86a98M9RsLp7nQ7yUsh3J8xSWP8AGtvwb8dviB4Glj0/W1k1S1QYKXKkP+DmvdvHmteG9W0uG60e3Rb2RvnfZjaPSuA1LTbHUoTDqFnFcJ0O4fMB7Gj6upq60Ye1cdGd74f/AGh/h9qWitqGoXU2m3EY+e2ZNzH6etem+F9d03xL4ftdd0hzLZXS7o2Ixx7+lfId58G7TUr4XGm3jWsR7SDO0exq7quseK/grJpy+H9Vnv7CYYmhljzED7eleLPMMNHFLCc/v9l0O6NCo6XtbaH2D36/Sgn8AOprwz4eftKeFNceKx8RQvpF5wu8fNGT9e1e16ZfWWp2wutNvLe8gxkPC4YV2mJZopOO3Pr7UUALRR2oFACdKWkpaACiiigBMUUtFABRRRQAUUUUAHeiiigBO/pXIeM7HybpbqNdqSH5vrXYVT1m0W+057c/exlT71UXZkzV0edEUDqKVwUJVxhlOCKTHetzmOc8XWqpNHeKuVYYP1rjri+uPDfjHRvFVtwiyCG6Pqh4Ga9L1KAXVlLCR2yPY15/rNj/AGhpd1YyZXzkKoPR+1DVwTsz6UtriK6t4rqJt0cyB1I6YNTV5n+zt4gOseCV0u5c/btKc27oTzxxmvTDwa52rM6k7oKKKKQwooooADTJoxLC0bdGHNPo9KLgcw6mOVoj1U4zSd609bt8YuE/4FWYOVHvXXF3VzBqzBlV1KNyDWLcxtDIVP3c8Vtd6hvIRNFtA+btWkJWIkrmP0+lHfrSkMpKtwRTa3MywnK9eBXlnx40iS40OS9hTfc2pWeI9wAcmvUYm5OO1Yvi+1+0Wy7hmORTG/uDUSipJxZdOTUk0eXeH9SW9sbHUomA81Qzex716Ih3IjjkFQc1474UX7Bd6n4fm+WS1nZ417+WeleqeH5Wm0uE9MZFfKVock3HsfWUZ88FI2dNuDBcBs/Ke1buQ3I6GuZHUexrc0yYTW+P4lrI2RaoNHp6UdqBgPrQfpRRmgAoNFBoABQKKD1oAQ9MUtIcZzS/SgA70Dg5o7UUAIcnrSg47UUHp1pgGaB1oXNJ3NIA70tFIaAFH1pPxo/ClPTigAo7UlL6UAFHvR3xSUAKO9Nkijdfnj/Edad3NHtTA53xH4S0vWbZ4dRtILuNhxvX5l+hrxvxL8FFFy114Y1CS1uI+VhkOB+DV9Dg85rN1i2BT7SmcjqBWkKs4fCzGrQhU+JHzZB4y8e+A7hbXXrKe7tFwC0wO38Gr0nwn8TvDfiFI45JBYzv/BN9wn612V1Hb3lv5F9bxXVuwxtlUN/OvMvGHwb0XUne70O4fSrh+fKJyjfj2r1cPm046SPGxOUResDv7nSbO5PnxybGYfK8XKGsq+025SPEkSXCDoyj5h9a8eJ+JPw7uFx9omsk7DMkWPc9q7nwp8ZtB1JooNXhOnzn5TIP9Wxr2KeKo1lroePPD1aL0NRIJF3fZrgHB5jIxU1teRtMkd3G0IJ+Y9q6TytL1aJby0kjuFb7ssJGKhi0/wCxSyPKovI3+Xbj5h+FY4+NWlh5zoJydtEt/lfqisPVhKoo1NF3Z0Ph+xj1i6ht7CWJonHzFTnaK2vFfw5i1S18u3uUcIP9XMgKk/WvLrhRZXvmaNdS2E/XGSMH0xXV6D8UNc01Vh12zW9gXrMg+YfhXymQ5HDBwWKs3OV3eSs15W1s+/c9fG411W6d9F22PLviB8FTCXuI7RrCXna8a74iff0rz+xi+Ivw8uRe6RqNykYIYmFi8ZHoVr7W8PeLvDviSHy4byMuRzBMBn8jVXxB4D0PVI8xxG2Z/wCJBlT+HSvo7wfxKzOH3ls7nh/w8/ajRmjsfG2kNHzta8tufxYdq+gvCvizw74ptEufD2rWt8rDJCuNy/UV4T8RPgZHLHLMlkGYg/vrYc/ivSvGp/A/jDwddrd6BeTARndmBirg+69KmVFpXjqhqavZ6H3scKeetIPw/CvkPwB+0l4o0SQWHjCw/tOCNtryBdsyj6d6+iPAnxS8E+M40/snWIY7lhk205CSD8KyLO0opM+oI/kaOOuDigBaKT+dHagBaKSigBaKKKACiiigAooooAKSloFAHE+LrL7JqImVcxzcg+hrEI7DrXoWu2X2/S5Yl++nzJ9a8+bIbldrE4YehraDujnqKzE+lcj4ktfs2omUKfLcBlx2auuwOR6VneIrX7RpxkTl4uR9Ksg43wHqn/CI/FaC4kcpZayojkHYP2NfSnHIHfke9fLHjK1e90GSS3B+1WrC4hI65XnFe+fCfxJD4q8DWGpq+JVjEcw9HHUVnURtTkdX2pKWisjUDQKKKACiiigBkqLJEyMM5rnbiNoZ2jYYx0+ldIRmqGsW+6MXC8kda0pys7ETWhjijvRzjrwTR34rpMinqFv5i+aq4YVmcD61visvUoPLnDr91q1hLoRJdSCL73PAqLVovM0yZfQZWn7ueanZdylD0YYqyEz5++IEbaP4307xGF/0e7T7PcH37V3PhC4DLNbq24DDKfQVT+KOhnVvDGoWHSeEmWDHXK81zfwo1v7Vp1rcSOxnjPkTqexHFeHmlK0lPue/ltW6dNnqH0qxp1x9nuVP8LdardsHg9fwobleteSeqdP79jyKO9VNJuPtEHlufnQdParY5z7UFCd6XrQKMUABFAoooAQ0vSg0c0AAoo+U0negBaDQaB0oASgdaWkHSgAPtSjtRRQAd+KDmgUgoAXpRSH2paAEFKO9FBoAKO1B6UUAJS0UCgA4BxQy7srjII5FFA649aAOduovKndR0z8oqL9cfmK1NchxtlC+1ZlAhONrbgJVYYKuMg/ga82+KfgPwzdael7b2S6fdy3CQs6D5F3fxH0r0odcetY/jW0F94T1OFSRJHEZI/8AeHStaU3CS1Ma9KNSLujx/Wfhz8UPhift2mvPfaa2JI57Ul1wRn5hWp4R+NcLSLaeJrRkk+750YIOfcGvqn4dap/bPgHRrvCPvtkjkBGVyowa4z4sfBXwn42spGtLOLSdXLbluoVxn6jpXu0606fwvQ+anRhPdHMaffaD4ktvNsbm2uv9xhkfXvUN3o00YY2s4kj6eVJ2+leX+MPgT8QvAVx/a3ha5l1S2i+YtasRIPXIPBqt4d+MGraXMLPxZp/mGM4ZtpSUH3zXfTxsJaTVjklhZRd4O53dzYrHLveN7ObplSRz68V0Hh/xv4o8PIqmcajaj+B+f1pnhvxN4a8UWoFnewzOwy0MhAZfzqa80JMk2MjRDujfdNaSw8Jq8SI15RdpHofhn4naDqjCG9Y2F0cZWT7v4Vu6poOh67bmWSCB89JYjz9eK8Fv9PKkfbrXbg8SJVjQdX1zRHMulahI0ef9WxzXHPDyg7xOqNaM1Y6bxx8FbXUoXkhjhuVxwAoV8fhXgPjD4R6xot+bjSPOjePlUYlGX8RX0r4f+LEbBYdftTE/TzE4x712Grap4e1Dw9c3bSWt7CI84ONxPas223aauaLT4WfJHhH42fEj4fyR2GtK+qWgOPLuQcqPY17/APDv49eA/FLJa3N1/ZN9IBuiueFLeimvPtQsdP1PfHe2sM8OTgFegryj4n+C9G0W1XVtPumieSTYlu3T8Mc06mGcVdPQUayloz7l03VNN1IzLYahb3TQnEixODtq2DwDXw5+zL4tXwn8VLWG8uZUstUHkStI5YFu3619yONrHJz6GuY1DIoo2/7VFABRRRQAUUUUAFFFFABQaKKAEPLZ5wetcV4u08WmoGdBiKbn6Gu1qlrdnHf6a8JGZBynsaqLsyZq6PO+wJ//AF0h24II+VuDTnBVyHUgqcEehpMZ+Xsa3OY4rUofseoSJtyuflX1Bqf4BamPDvjnUfCk0gNpe/6RajoNx5OK0vFdr5sKXQGGU7Wx6VwPipm0uew8TW2RNpk6k7epjzzSkrocXZn1YDk4HXPNHes/w7q1vrmgWer2zAx3EQfj1xWh3OOlc51BRRRQAUUUUABpsiB42j7EU6gUAczKhjkaMjo2KbVzWY9t9uHRhVPvXYndGDVmFR3EYlhKflUlA4H6UxGEV2nkcg1OvKg+lLqSeXc5H3WpsX3c10XujFnN+IoVh1NXAyJFyc/rXg+p7/BfxKkjlYw6ZqLb4j/DvPWvofxRAz2SSjko3J9q8s+LHhs+IvC8kcKB721Hm257+4rHE0va02jqw9RwkpI6/QtS+3W6q2BKnXn7y9iK0iuG9q8U+F/iie7tkt7o+TqVn8u0n74HUV63o2pRahDxmOb+JD/Svl6lNwlZn01KpGpFSRq2kzQTiYHOThh7Vvq6yKrDoa5o+uCB0xWnpF0oP2eQ8fw1mao1P0pKX+dA4oGJQaU+1HWgAo70Dikz3oAUCjvRS0AJ3pO9KeaO1ABSClo7UAGKO9Ao7mgA4pB1xSmk7Y70AKOKMUUUAFKOtJR70AB5oFKaSgA70GkooAWgfypO9KcYoAgv4vNs2HOeornwcjp3rpz1IPQiucuE8u4dR60CZHnrSrGsn7mRQyOCGHrSD3/GlU7Wzz7UCNH9mq/b/hG9W8OMoEml3rKF7hXJIr1Xr34FeHfDi7TRvjZc2+fLt9ctfM/7aJwK9xP3iPQ17NKXNBM+drQ5KjiHcE9q5Dx58N/BvjS3Zdb0eEzEYFzEu2Rfyrr6OuQOTWhmfI3jv9m7xN4fuG1bwTqL6lACWEG4rMB7HpXJaT8SvF/hG+Gk+J7GWVE6pcIQ4+jHivuXJBO1iuO9Yfi7wj4c8WWLWuv6Rb3g248wqN6+4NXCpKDvFkyhGStJHhfhb4geF/EMQjt7xbW5YDdDOeD+NbF5oltKhaNzbseQ0ZyrVzXxB/Zjlj3XvgbUshSWW0uDzn2avMoPEXxG+HOqNYa3ZXAgiO0RXKlo/fD9K7qeOT0qI5J4R7wZ6vqtlNaRg6jCksb/ACJKo6U21gW2jZIZJdp52luK5/R/idoPiTy4JHFhOfvJK2VLeoPSukA3RBkYSA/xqcg1veE3zRISnFe8A6exPOO9eMfF/WGvfEi6bA48i1HzL716x4i1SPR9CvNQkx+6jIVfViK+cLmeS4kmupWLyOTIc+pPSubFS0UUb0I63Zo+C9Us9B8YaVrV9Zi9t7a4DSQn+7nqPpX6JaHqllrWi2mrWEnmW11EssbZ7EdK+Sfht8NdK1HwFJJrEJa/1FS8MneLI4Ar3D9mT7XB8O5dGvmzNpV5Jbg56qOlfPYPNKGLrVKNN6w/HzXlc9Grhp04xlLZnqW5fU/lRSeY3v8AlRXpcrMfdHUUUUEhRRRQAUUUUAFFFFABQPvg0UUAcV4xsRbX32uNSYpeuOm6sL1r0bVrMXunyW/HIyvsa87ljeKR45FIZTg1tB3Rz1I2ZFPEs9tJG/IddtcFf2kc0dxp9wpKMDGxPpXoIHOM1zPiy0ZLkXEeNkg+atCDQ/Zl15ltdR8HXbbrjTZCUz1KHpivZhxx3r5ei1H/AIRTx9o/ieFtsMrC1uyOhJ6Zr6fhkWaKOeNgySqHH41hNWZ0U3dD6KKKgsKKKKACiiigDM11P3UT8ZB61ld81t6yu6zPswrExgV00n7plPcDR3oNA5FaEFTVY90AZeqmqUR4K/jWpcqGgZfashGw31NawehnJahexCezlj/vKcfWuJIZGwCAynvXeD3+7muQ1yD7PqUqgDa3zD8a0Q4PoeF/F3wteaJqQ8W+HUYR+YHuFHSNvXHoa6DwT4mi1q2S4t5hFexAeZET39a9DuIY5rdoJo1licYZW6MPQ14f4/8ACN/4Q1Qa54f3/wBnMd7MOsJ9D7V5uNwan70T0cLinSdnse6aPrEV+uxyI5+hU/xVpklW44cdG9K8Y8E+MrbXIViZkttSUfdLY3/7Qr0vRda8wiC+YLKvAbtXgyhKLsz3YTjNXidnpd4JcRSnDjv61fP5j1rmQcYKnB67h3rSstQKKI5vudmqDQ0/WlHSkUhl3KQVPcUo9KBgeRRRjijoKAD3ozRg0UAHagc0lL34oAKBQKO9ABRRSUALSGlooAKKBzSd6AFo7UUYoABRRRQAUdqKKACgdaMUdsUAA6+tYmrpsvC/ZhwK2/pWbrqfu45T6mgGZfY+tHLD0NIPfrQaCTl/HVz/AGRqHh7xRbqXOnX6LPjg+UTzmvou3lWeCO5jbKTIJF+hGa8J8W6cureGNQ0/jfNCQhH94c/0r0D4D66+vfDHTJ5HDXFspt5hnJBU4H8q9LByvBrseRmELTUu53VFHp70V1nAFA65oooATAwao61pOl61ZNZaxp9vfQEYKyoG/Kr9H6UAfPfxG/Zk0TURJe+Dbo6ddn5xby/NGfYeleJazpPxO+GF2yajb3P2SLo4QyxN+PavvBhlQORz+dRXdtDd27W93DFcwNw0cyhlI+hpqTWqE0nufn/428dTeJtDtbeO2NuxbdcbWyGrlYNn2iHzo8orBmQH7wB6V9j/ABI/Z58HeI/NvNDEmi6lgsvlf6tj6begrw3wB8CfF2veLZNI1iwl0zTrWUi5u2H+sUdNnrmicnPWQ4pR2H6r8aZotJS10HSFtJI4tiM5zs46AetfQv7L2n6jZfC6O81SORbzU7h7phNw2G6E1keDf2cfA/h3W01K5mudTMT74opj8oPuO9e0KiKgWNVRVACgDgD0HpXDg8uw2Dv7GNr7vVt/ebVcRUrW53sLuP8Ak0Uc+35UV2WRhZi0UUUxhRRRQAUUUUAFFFFABRRR3oASuR8a2HlXEd5F9yTh/auvqvqNol9Yy28oGWB2+xpxdmTJXR5tjHHbPWqmqWwurGWIj5sZWr00TQyNDJnKEg/hTBzgnrmug5jzHXrD7dpN1p7R/vCpMfs4716v+z74kfxD4Dggkb/S7AmCRWPzccc1xOuWzWuos/8AC/I9qyvhrqw8I/Fn7KzGOx1sdvuh/Spmroum7M+kh05GDQOlK2A23PHbFArA6AooooAKKKKAKuq/NYuvTmsAccVvawcWD/WsIdK6KXwmU9wzRQfaj61qQBGVI9qw3+WQ+xrcFYk+RO/1NaU+pEyVSHGfSsTxTbq0KXSj5gcH6VqI2CO1LeQrc2jxeo4+taEp6nFd6ZLHFNC1vNGssTgq6MMgg091dGZWHKnbR0qjZHifxC+G11pV0+ueG97WiNuaKPmSM/7PqKZ4M8eLOf7P16TyZB8vnEYA+vvXt44P+yeCPWvOfiN8MbPW3m1PRkitr8jLxZwkn+BrgxODjUV0jooYiVJ6HXaLrnkJHHO/2iAjcrDsK6a2mju4zJDIHTsfSvmLRfEmteEtSbTNXtpXt14aJ87kHqPUV614b16G6gS60a8BQfeiz82fcV4VWhKnvse7QxMKq03PTbe4lhI8uQ4/unpWrb6hDJgSDY397tXHaZr1vdER3Y8mT17E1qja0YYNuHbb0rA6LnUDnlWDqf4u1B64rn4LiaHG1jj0rQtdTVh+/XB9RSKuXzS0yKaGQZjkB9jTz1oASjNL9KOO/wCVAB7UnelHWkHWgBaKKKACjNHSgn0oADRQPeigAOM0HGKDQDQADFFFFAB3NIKWjvQAUdqKKAEHNV9Uj82yZVPTmrPPahlDKQ3GQRQBzPHaildfLdkPYkUlBIK2xuQCO/uKpfs/3TaL8QfFHhPdthuiL60U9h3A/Gro6c84rnNYf+w/iP4W8VRsyA3Asbth02NzzXThJWqW7nHjoc1K/Y+h1JwCRgnrS0Myscqcq4BFKK9Q8UKKKKACiiigApMClo70AA9aGZ9uN2eeD2ooHf3oASl70UUAFFFFABRRRQAUUUUAFFFFABRQOlFAAaKKKACk75wc0tFAHJ+N7Ly3W9hXCucP7GuaPX8O1ek6larfWEtq38Y4Poa84mjkhmkgYcxttNbQehhUjrcyfEluLjTyyKd8ZyT7elec+MreR9JW9tVP2qxkE6Y68dhXrO1SGD/dYYNcRqFr9l1CS3Zd4OcA9CDVmezPZPhpr0XiXwVp+pxuDIUCyc8hgOa6WvBf2fNY/sbxZqfg25ciKUma0z3B9K95Gc81hJWZ0xd0LRQaKkoKO1FFAFHXG22gHqRWLWtrzfLGmR61k966aS90xnuAo+lFFaEijGeaxbrIuHHvWzWNdnNw/wBa0p7kTIqdGwQ0yitSDD8R2ohn+0xjKydcdjWSORmuxuFWe2NtJjaRy3oa5O7tns5mhm45+VuxoNIvQiPtn601uSOOaceOOppKZZheMPCWkeKbLyryIJcoP3Vwo+Zfr614drmieJfAut+fJuERb93cx/cce9fR/b1/pUGpWVpqNq9nf26z27jEkbDP4isKtGNReZcJuLueUeFPGtlrA+zamptrzOA38D/Su+sNYurFV2kPD/d64ry34g/DS+0lHvtCaS5ss7iif6yIf4Vk+FvHNzpZWy1DdcW3C7iPmjrxMRg3F6I9bD466tP7z6QsNQtr1B5LgPjLL3FWs87V4rzbSNUjvIUvNLuFkwPvKf0NdfomtRznyr1hHJjAYdDXntWZ6aaaujbVmRvlYg+tXINRmjwJPnWqXoM5HUY6UAcZNSM37a8t5wOdjehqwT61zOSfUemKt2uoTQAI3zL3oGjaFL2qK3uYLhR5bY9VPWpaBhRQRRQAdaMetFHWgANH1oFIaAFOaKTNLQAnelo68UH0oAKDjNJ0FKOlACHrQORQaUUAAoHXnn0opV67fSgDn9RAW8kx3OarmrOp/wDH9IKr0CE7+mRzWX4usxfeGryCPPmooliPowOc1q980sY/e4IyCCCPqMVUXZpkTjzRaPTPBWoLrHhLS9SUjdLAqn3I4P8AKtmvNvgRfBdM1fw48h36TeFUBPIRuc/TmvSRyK9tO+p841bQKKKKBBRRRQAUUUUAFFFFABRRRQAUUUUAFHeijvQAUUUUAFAoooAKKKKACiiigANFFFAB7+lcl41sDHMmoxgBH+WQe9dbVa/tEvLSS3kGdwyvsacXZikro83PJ2isHxZbfuheKDuX5WI9K6G4iaCZoZAQyMagu4vtFrJAcYccfWug5TyjxFPLo+raX4nt2w9nKomZf+eZ7V9QaHfR6potrqULApNGGGPpXzvq1nHc2lzYXC/K6lD7HtXa/s0a80uh3Xhe9lLXWnyFU3HkrUTXU0py6Hr/AAeaKOMngUVibhSGloFAGLrjbrsL2UVRqe+cteSfXioDxXXFWijB7hxR1ooHWqEKO4rFuf8Aj4f61snvWLc8zP8AWtKe5EyPvRRRWpAcYwQDVe/s47yLbJgH+E+lWKPqMigDkbq3mtZTHINo7N2NQ/h/9euwubeO6jMcyhlPT2rndS06S1fKKzx9iO1O5qpXKNA//X70dPaimUKd5HykA9D9K8+8ffDex1oNqGkhbXURyyAfJKa9B6H3o7hu4qJRUlZjTaPl+2uNf8G63Ij7raXfiWFwdrj2r1Dwl4p0/wAQRCKNkguh96E8ZPtXb+KvDOk+JrI2+pW4eUfclH3o/wAa8J8a+Cta8I3Zuo2lnt87obqIH5fY15eJwV9UdmHxcqbt0PedH1qSzf7PfZ2fwk84FdPE6SIHjbejDIx6V4D4R8eCdI7LWZFV3xsnHQn0Nem6Tq0llsO8SQtzhTwR6ivGqU3B2Z7dKrGorxOzHTrR39TUVrNDPAssLBkYZFS9u1ZGoKWRgysVPqK1bPUVZhHNx6NWV9aT+lAzqDwAcgg0nfisSxvpIOH+dTxg9q2IpUmUNGc0DH9aQD60p60lAB1NLmjnNHOaAAikNKaKADtSA0tHNAAeaKSigBaO9GaQcUAKaOdp9aDUV1IIoXf0WgDCun33LnuDioqXlvmPfmjrQSJ2pc4+bvSDil7UAcxoevL4P+PVo9023TfENt5LsxwFkzwTX0YAQDnt09xXzB8cdDm1jwb9usyRf6bIJ4mXrgdq9Q/Z0+JFt488HQ29zMBrVigjuYyeZAON4r1cNPmgvI8PGU+Sq/M9Q9PWijjPYUV0HKFFFFABRRRQAUUUUAHeijvRQAUUnNFAC0UUUAFFFFABRRRQAUUUUAFFFFABRRRQAUUUUAcj41sPLkS+iXKnh/rXNnB5HWvStQgW6s5bdl4dTg+hrziWJoJmifhkJFbQeljCpGzuct4ntdt99qRcJIMH/erl9L1N/CXxL03W1+S1vcQ3A7BvWvQtZtftenSxL/rF+ZfrXnniawbUNFng/wCXhRvjJ7FeePyq2rozTsz6fjZJI1lTlJFDIfQGnVwXwL8TN4m8B27SEpc2n7qVW65HFd4K52tTqWwtNkbbE7HstONQagwFnIfbFC3Gzny25vxzSfhSDPp1pR6V2HOHaiiigAPQ1hyf69/qa3OxrFuB+/btzWlMiZHRQaK1ICkNLRQAg604+jLkUlFAGZqOjxT5lgwr+lYU0LwNskUg+vauwqO4giuE2TIGHrQUpHIe/UUD2rR1LSpLYl4MuncVmjrg0zRO4tMlSOaJoJkSaFhhkdcjFP7ZNA447UDPIvH/AMKzM8uo+F3CjO57R+5/2a47wn4t1LQbyTT9RhlktQ2xo5PvxH29q+jechuhXofSuY8b+CdJ8Uw/vUFtfKMxXEQxk/7Q71x18JGaNqdaVN3TIfDPiCBkjutNk+0QdXUHlfqK7uwuIbqATQndu6j0r5j1bSfFHgHVDI7OsROFkX7kn1967vwP8Rre9KecTYXSHDoT8kleFXwsqbPaw+MjUVpaM9n6YPJJ6ig9apaXqUN9GskTruYdM1eIweePX61yHaJT4J5YHDRHBHUetR9RQcn8OlAG/Z30V0Nv3XxyKsNkYz1rmUYqwKna3rWtYX6ttiuOGHQ+tMdzQNFAOeRyKKQxB70vFJRQAvOaKSlFAAetJS0DkUAFJ1paO1AAMVna1N8ghU4PetBmVV3HoK567mM1w8nvxQDIh0x370tHf0pF5zwSfpQSFHpTlSQ/8sm/KlMUo6xuB9KAGbUYGORA0cilXB9DXgPjSy1v4V+PIvEfh53it3k3xFPuEZ5javfmBqnrul2OtaVPpmpRrJBMpGT1Q9iPetqNZ05X6HPiKCqxt1O1+DPxO0j4iaL5kG221WJR9ps3PzA92HtXenqAWwTXwFrumeJvhn4qg1DT7ma3aKTda3MfIlH91q+sPgb8XNL+Imm/Z7ho7PXYAFntmOPMI/iWvWjJSV0eHKLi2nuenUUfgQc9DR3I9OtMkKKKKACiiigAooooAKKKKACiiigAooFFABRRRQAUUUUAFFFFABRRR7UAFFFFAAOoPpXI+NbDbMl7GMI3yv8AWuuPNV9TtkvLCW2foRkfWnF2ZMldHmwUhduefX1rkNctVt9RKlT5TncD6V2M8bwzvA/BQ81keJbZ7ix8yNctCc/hXQjmaOX+EerP4U+KFxp88xFlqo3xqem4+lfRxxgEHINfKnjCJksodXtwftNhKJVI64zzX0b4E12HxB4UsNTjIPmRgMfQ1lNG1N3N71FVNWI+wt8vOat9j+lVtTX/AEB6mO6NHsc/zgc0tIMbRS11mAUCiigBe3SsnUVMd23HBGa1aoaqmQsh+lXB6kyWhQooPWgVsZhRRxRQAE8UdqKKAEFLRRQAo9cdeoNZup6Sl0DJb4jlH5NWhnPFOGccdaATscdPDJBM0ciFSo5z3pnausv7OK6hKsNsn9+uXu7eW2l8uUc9m7EUzWMrkVHOCAeaXtzRQUQ3tpZ6haNZ39sLmB+quM4/wrx/xx8Kbi3klv8AwzIZU5JtX4K/7p717NzQMZqJ01NajTsfM+leIvEPha5WB57iMofmhnB5Psa9T8IfGLTbvbaazE1vJ3k6iuy1/Q9I1qEx6lp8MwIwHK4YfjXmPib4NSLDJNoF8j/xCGXr9BXm1svUtbHZRxtSnome1aZqWn6pai6026iuY2/uNkj61ZOVGTXyjJb+LvBsxZvtWnzj+IZKY+nSu88I/Gi/tgsPiK1F1DgDz0+99cV5dTBzjtr+Z6VLH05aS0Pch696UjjHb+9WNoHijQPEEIk0y+jdjjKE/MK2A2RtyD9Ohrlaa3O1NNXRdsr+SH5G+aMdfWteCaK4XdCfqD1Fc4e2eKVGeN90bYPYg0h3OlOR2o61k22qsrBbhd3HUVeS9tnGfMxQVcsUU1ZIT92UHNOBXPDflQAuaRjilx7H60h5+8OKYAOlJn8qD04OKXr70gM7WZikflrnJ9KqW1hPKFO0Irf3q2tkZbLKCfcUvUYoFYow6XCpDOxbFW0ghj5WMYqTtijtigYvyjpgfhSHk9j+FHalH3aAIpraGRcMqg+orMvNNZFDw5dQeRjkVr0Atnj8aYHEeINH0/W9Mm0/U4xJC4I6cp7j0NfPHjDwfrnw71+DVtLuporZG32l5ETwewevq/UrFZAZYlBYclfWsDUbW3u7WWzvLdZoJRh4pBkY9vetaNZ035HLXw0avky38APjPZ+PLJNG1p4rPxHEuCpPy3AH8S+9exZ46EY4/Gvhv4jfDrVfCVyPEPhiaU28biWNov8AWW5/DtXvP7O3xmh8ZWUXh/xDKlv4gRPkZuBcgd/rXqwmpq8TxKlOVOXLI9sooIx047H60VRAUUUUAFFFAoAKKKKAAUUUUAFFFFACUtFFABRQKKACiiigAo7UUUAFFFFAB2oHvRRQByPjawCTrfRDCvw/1rmyN6GM9HGDXpGqWsd5Yy28g5ZeD715zNG8M7QuCpU4OfStoPQwqKzOE1O0WK6mtZPmjcFD9DWt+zjqzaVq2p+DLybeqsZLYMf4D0FTeKbX5Euo14Xh64PWbptD8VaR4otsp5UgjuSOhXtVSV0RF2Z9VL0xjGO1R3K77eVfaotKvo9S0+C+hIZJUBz71Z9qw2Z1bnLrjJHI5xilFWNRi8m7YY4PNVyCK607o53uHegUD1opgL3pk0YmidD+FO7H1o7DHWgDCZSrFW4I4pO1aWpWxf8AeryR2FZvXP610Rd0ZNWDAoo+lFMQZopBS0AJS4o7UvagBD096BQaKAD9R6VX1C1ju4TG4w38LVYoGD1/CgDj7iGW3lMcykY6H1qMdM9K6+7t4bmPbMuW7H0rEvNFmiBe3bevpTNVJGZSHFOkSSNtsiMv4Ugx60FAfWhflYMowfSikosAy5hiuomhu4YriJuquoNcD4k+FOgaoskums2lXLHOFOUavQTR7/qamUFJajvY+b9U8LeLfBeoC8VZFhjbInh+449677wF8QjqgFu832e9B+XJ+R/zr1CWNZIDFIgkRhhlcZBryj4i/DTy45da8MAo/wB6e2TqPdK87E4FSV4nVh8XOk/I9ItPEdxGAt3CpJ7D09a0YNc0+U4LGNj/AHuleKeAPF7Xb/2RrEu2eL5I5X4Jx2PvXdYODgd+AOteHOm4OzPdpVY1I80T0CK4t5z+7mRuPWpFAz2H4154uVxtZgfrViO7u0Py3Mn51FjS53efc08O6j5ZGB9M1xMWs6hH/wAtyRVu28R3Ub/6QiOpPUDkUrDudfHdXKD/AFzcetWotUlUr5ihx61k2k8N1brNETtI71KPfpSGdHb3ENyuVYZ9Kk788CuajLIdyHbj9a2NOvhMvlyYEnRfemNF3+E4OaO3vR0IB4bvQeKQBSd6BS0AGcHFHSkHNLQACj379qQUUAKPXODWfqdiDH5sOC+clDV8Cl/jz39aYM5hUU5Dxh0OQ6PyD+FeK/FP4c3Wm3//AAlfhOWSJ4X86SKLhoiO6V7/AKpZbt1xAMEfeHrWW2eQxGG9v0NXTqSpu6MK1GNWNpDf2b/jJbeOLBdC1yRYPENuu3DcfaFHce9e0L364HrXxh8XPBt34f1aLxt4RaWB4nDzrDwYm/vD2r274C/GXT/HNnFpGqyJZ+IYUG4OQFuAO4969anUVSN0eFVpSpScZHsI6Z7d/agUdOvB/ioqzMKKKKAExRS0UAFFFFABRRRQAUUUUAFFFFABRRRQAUUUUAHeiiigAoNFFABnmuR8aaf5dyt7GvEgw/sa66qup2cd9ZSW7jJYfL7Gqi7MmSujzO8t/tVrJA3AI4J9a891qwjvrC702aM/OCBnorDoa9JnieGV4SvzRnHNct4kt/IvVnxxMOfQEVujmZ0H7N/iGTUfD0ug3khNzpzmM56kDvXq/wB4bugzXzH4V1V/CfxQtr9W8ux1L5JPTcK+nFKPEksbbo3G4fjWM1ZnRB3RT1a386DzEHzLWJzt9+9dOfTtWPqdm0ZMsYyh+9jtV059GKcepQ4zRR3FFbmYCjvmiigBR9aoXtn1kiGT6Ve/GgZHQ002mJq5hEFeGG00hz1ArZmt4peq4b1qhLYyrkr8wrZTTM3FlWilKshO4EUgFUIKKSloAKTvSkUYoAD0pBxS0dqACgNxRg0EUANkjjkH7yMP9RVG40e1myVYxH2rQwPf86Ocf40BdmBPos6j9ywcVnzW88LFZI2Ujvjiuv6f/WoKhlKOFZT2IzRcpTZxeaXtXST6RZynKqUP+z0qlPocmf8AR5c+xFO5fMjIpOQMKcVbn069hGWhLAdSKqlSrbWBU+9A9zyv4v8Aw+N1DJr/AIfj8u5jPmXEScbv9pfesz4deLk1CMaVqDLHeRrhHb+Ieh969mPXjJXGCp71418YPBM+lynxRokeIid1wkY5jb1A9K8/GYSNRcyOrDYiVKVztTwM9D2zR365965fwH4lTXLBbeaQLexL83/TRa6hSCAR39K8CUXF2Z9BCopxUo9RcnpR09qSipLOk8HzloZYSc7TxnsK3xyBXJeFJRHqewnCuv611vQke9SxoKUE7gc4xyMUUn4UgNzTro3SbG/1gq2OCc9q5uCV4JBIp5zzXQW8qzwiVTknrQNMf70HpS54ooGJ0FL2o60dvagAo70GkoAWj2oOaO1AAPvAj8aydWscZuIVyCfmUVrA0Y4PoetAWOYfbJC8UkavG42lWGQR714J8WfAOoeF9RHiXw35qWjP5jPEcNbP6j2r6I1a1MUnmwqRE3b0NUJNssUkMkSzxOMPGwyGFa0qrpu6OetQVWPKyl+zv8arfxPBB4Y8TXUcOsooFvOxwLlR/WvdiCDjB4r4o+KHwp1HR7h/Evhe3u5LeI+cyRqd1uRz8vtX0z8A/FV74w+GWnatqIf7Yo8mYsMFiO5r1YVFNXR4VSnKnLlkd6KWj8qKsgKKKKACg0UUAFFFFACd6WiigAooooATmloooAKKKKACiiigAooooAKQ9dy9aWkI/CgDkfG9iY7qO+jXCSDD47GuQ1u2F3p8iL99eVNerahaLeWclrJzvHB9DXnU8TwyyQyDDIxDD1FbQZhUieTeLrI32jOYx/pNqRMh9Cvavb/gt4ij8SeC7ebeTNAoSQH1rzPWbUW2pyKfusd49CPSofgvq/8AwjfxEvNClYrbXp8yLP3cnrinNXFTdmfRNJjIKkAjvSlduQTuNJWB0GXf6bkGS3/FKzGyh2spRvSuo6c1Dc2sNwCJEG71rWFS25DguhzpHtzRV6502aLmM719PSqbqVIDqRW6aZm00No70fSgYNMQUd/Q0UUANdY5PvKD71BJZwv93g1ZoFNNoVjPfTWH3XBqJ7K4XooIrV4pRxVKoxcpiNDMo5jb8qYUfj5W/Kt7OTzSHHdQfwp+08hchhc9Cp/Kk2sD3/Kt7avdV/KkKqf4V/Kj2nkHIYm1s8AkfSja2fuH8q29q4xtH5UbV/uj8qPaByGJ5bnpG1P8iYkYQ4rZAA7UCj2gchkfZZz/AAU77FP/AHR+dauTR355pe0Y+RGYNPmJJyB+NPGnyY/1laBIVdzEKPU9BVG91awtB883msOoTmjnYuVCDT+PmkNQXmkWU0P+lMn16H86y7nxLcSsVtohGo7mue13W7ezjF1qmoxwx9zI+P0p3kCt0J9Ws7Wzn22lwZ4ifT7tUZIDLbvHIqNC+VYP91h3BrgNd+LOmRzvY+GrGfWLtz8rhSE/OsNrLx94sdn1i+Oj2bHBhjPzYpe3SXctX6nMfECxsfCPi2O+0DUI2jckmKNs+We6keld74W1y31zS47yAqsnSWMdjVjRPAnh3Tbc5tjeyyArLPKckivPvEul6l4A8RJqelgy6Y7Z2npjuD715mKw/OuZI7sJi/Zyt0PTsc4B4oqnompWmsacmoWUgdH5ZB/AfSrh9ew+97V5LVj3k1JXQ6CTyriOYEgociu/t5o7mFJlOVdQRXn3HQ9DW74X1BYSLOY4Vj8me1Sxo6eijp349fWgdPr0qRhVrT7lreYBj8hqpStyMUAdMCGUMpyDRWZpd4OLeVuf4eK1DweelBQneg9faigenJoAKDig/hQcU7AHeijjgFuafFDNMMxRsxz0UZoSbE2luM4pYwZH2orM3YCtaz0C5mIa4YRCt2x0+1swPKj/AHndjXTTw0pb6I5K2Npw0WrMew8P+fAftzEqw+4OorT0/R9LsotsVmhbPVuTWhj86O9d0KMIbI8mriKlR6sQxxmJolij8sjDJjgiq+m6fY6bC0Gn20dtG7bjGgwoNWelLjr71qYiUtFFABRRiigAopKKAFooooAKKKKACiiigAooooAKKKKACiiigAooooAKKKO9AAK5Pxtp+yddSjHBGHxXWGoL61hvLV7eU/I4OPrTi7MUldHj3ii1EtklxGNzxnnFeeeLBNA1prtt8kunyAsR1KHrXrt5atFLNZTJwMr9R61wGq2aB7jT5FzHICj59DXRucuzPdPBetW+veGLLU4Du3xgNj1xWyOBivEP2a9bNjNf+EL6bc9tJmIHuD0r289TWElZnTF3QlL3ooqShOc+386ZJDFJkSICD6U+loAzZ9KRjmJyPY1Sm0+5jP3Qy+1b9Jj8a0VSSJcEcywZDtZSD9KSumdEY/Mqn8Kry2FrJ1j2/Q1arLqR7NmDRWu2kx4/dyED0NV30mZTw6kfWrVSIuVlCg+9W/7Nuh/Dn6Ux7S5XnyWNPmXcVmV+1HbmpDDcf88n/KmmObvG/wCVO6FYbRThHKekbflTkt7gtt8on3ouh2I6DVhbO6kXCRkc96ralJaaau+9voIsDld2TRzILMWgc52kcVyWp+N7OMsLGGScKcb2HH4Vhap4q1CaIzTSLFHjg52gD3o0I5jv7zUbO1H7ydS390GsW88T8gWUB/3jXkOv/Ejw/pgK3GoLNP8A3ITuJNc4PiN4x1xzF4b8PNBbg48+QYJ96OeKGlJntGo6pdTI0l/drDD/AHmYKK4HxJ8S/Cejq0azS6jc9BHbjdzXJf8ACE+IddcT+KPEU0iE5aGFiAK6bQPCPhvRMfY7JXlHWSQZJ/Olzy6IVo9Xc5+bxl4/8SxmLRNJGl278CaUc496Zb/Dv+0ZlufE+s3N65+Z4d3yE13xfk4AUei8CjHfik433Dn7FLS9J0nSbdIdOsIYAvTC5P51dOS2WJPueaReW2bvwxzV210q8uv9TCyp3LdKNCdSnxnHQYqtqFhb6tYyWN1b+fC/GMdDXV2Ph2OMBruTfnqB0roNH0j7RiKytQB3JFDaGkfLdzYat8M/FIS6Vxot6w8o44//AF16LBNDcRJLbsJI2GVYHg17n4p+GejeJ/Cl1outqs0syny5R/ywbsRXytpqav8ADvxdP4O8R7/JRiLaR+hXsQa8zE0U/eiexgsS4+5PY7nt6k9c9qDxypII5B9KVx/eXAxn8KB90ZAx2A5Jrzj2DpvD2rLMEtb1gsi/dJPBrdI5J9elcZpmg6tqT7bWymcHo2MYr0fwz4M194BHqMyJgfLnsKapyl8KIlVhD4mZffBppbqCcHtXf2/gqxXDXU7yn0HSte00PS7ZR5Nmh925raOEm99Dmlj6a21PMLeG4kw0UMhb1C10ujWOp3sJZ7Z4ivTzBjNdwkMMf3Y4xxx8oqTcSo4H4VtHBJfEznlmMvsqxyH9iagRnYufrTk0LUG5Kxj8a60dMUVp9Upkf2hV8jmY/Ds5P7yVFqzF4diH+unZvoK3MA0tUsNTXQzljaz6mfb6Np8JH7rzCP7xq5HEkf3EVfoMU+lrWMYx2RhKpOfxNsO/GT9aP1pBS1RAUUUUAJS0UlAC0UlLQAUUUUAFFFFAAKKKKACiiigAooooAKKKKACiiigAooooAKKKSgBaKDQKACk9u1LRQBy/jjTwUS/j+90evNvFNp80V2oAzwxr2y6hS4t5IJFBDjAzXmGu2L4ubJwCUztGOvpWsH0Makep5c92+geL9M8SwghTIIp9vc54Jr6d0+7iv7CC8gcOsqBsivnDVbEX1hcWM7bd4IGP4WFel/ALxB/aPh1tJnbNxY/KQeuBxTqLqFJ9D0vPP4cUtJ2B/KlrE2CgUUUAFFFFABRRRQAUUUUAHOeDRk+9AyfujOKZcSwwxGWWZIlHXcwFAD/yz6UYBOAuT6Yrk9a8eaHYZWBmvZR0EfSuL1j4ha1dJJ5LR6fH3LHBAq1BsiVSKPWL++srCPfdXMMK+pI4rkNY+JGkWbldPhkvZB/EB8teD+KPiHoliW+36s97cd40bcSfwrmf+Ez8S6tm38N6EY0f7k8ykYqlGK3IcpPY9r13x1rV4XMl0lhF3VDjj8a801zx5oGntJ9q1Q3dwTkKjFmJ9K52DwR4m1iQP4m8QOEPHlQnFdHofgjwzpAJh09Zpgc+ZL8xNUk+iIduruc6/jbxRreY/Dfh54VP/LaZcfjTIPA/iTXWFx4o8QzID0hhbHHpXpKfuwI4wqKB91RgU0KAOB9arl7i57bHO6H4G8M6Qg8iwS5kHWWbls10gVUXbEojXphRikJAGegqaCC4nbEULM3Y44p2SJu2RKDxxnFIMYPU+9bNr4euZMNcTeX7DrWzaaTZwAHYXI6lqLhY5a2tLq4YeVEzA9yOBWtaeHWOWuZCPZa6HIyFjGABxgcVesdH1C8wY7cqp/jPSk3YaiY1tp1nbx5jhXK/xN1rTtrO4vCFtYW46nGBXU6Z4Zs7fD3bG4Y9h92t2COOGPy4o1jUdlFZup2NVTfU5rTPC/zLNfSA/wDTNeldJBDDBH5cESxr6AU/p70tZttmqikAHPXArzP4/wDw1h+IPhdvs6KNZsgZLSYDBkA/gJ969Mo3EHdnkdvWkM+VPgLeR+KbmTwZr+221rT8qgl4aRV4I+tfQOk+AfDunurG38+YcsXrxn9p/wAEahoer2fxY8HRmG/spFa9jjGNwHU8dq9s+GniZPGXgfTPEscXlfa4QZFPUOODWXsKd72N/rNXl5bnQwxw26BLeGOJRx8q0/vnuaKK1MHqA4ooooAO9FFFAB3pOlLSUALRQaBQAUUUZoAKKKKACiiigANFFFABQKKKACiiigBKWiigAooooAKKKKACiiigAooooAKKKTNAC0UCigAooooAKKKKACiiigA/yK5jxlYjKahEMH7r1030qG+tlu7KW2fkSD9acXZikro8K8UWrWt79oQ5WUZA96z/AAdqR8M/EGC4DbbO+wJPQNXX+I9Pd7Se2kX97CTj1ArgNXt2udO/d/6+Ft6H3FdG6OXZn02rK/zJ93AI980VyXwo15de8IQSM26e3/dyc88V11c7VmdSd0FFHvRSGFFB4IB4zR0Us5CAdz0oATtgUNjGcn8Kx9W8T6Lpf/H1exk9lj+YmuM134nPHldLs0hi/wCe054/KqUWyXOK6npbMsYzM6Rx4zknFc7q/jPw/pquGuvPmH8EfNeAeMPihZx72v8AXWu5M4MELZU+3FcR/wAJx4j1qRo/DPh2REbhpp+AfcZqlBdWRzyeyPoPXPiXqDxkWMMNjE3DSS8EV5d4r+IumWzSNqmtSXbrwIkfO4/hXJJ4K8T60xm8Sa+8UbDPkRniug0bwN4b0pVkhs/tMxOWec7sn2q0uyIbX2nc56bxr4i1fMXhbQJlRjxLMMYpw8HeJtbxL4j114kf70MJI/DNehxkRrsiURp2VRgUc++Krl7k89tkc3ovgbwvpRV4bATSj/lpN8xNdInyRiONVVB2AxQOfeljUySFY1Zj7CnZIltsQ7f4QMe9IOOnH1rTstFvLgbnUIB61rWnh+1iIedmmb24FFwsc1HFJMcRxtIe2BWnZaFdTLmYiIe/WumjhhhGIolUDuKkjV5CPJR5G9hSuOxl2uh2MJBYNKfc8ZrSjVUXaqomOyjtWzZeHdQnA3xiBD1LVu2Xhmwgw0xMz/pUuaRag2chaW09yf8AR4XcnjNbVl4VvHAa8mWJD2HWutghihj2RRpGv+yMVJ9Tn0rNzZoqa6mdYaLp1njZCHbuz1oAbTgfKPQUpoFS2aJJbB9KKKKQBRRRQAUUUUAV9RtLfULGexvIRNb3EZjkQjgg1neCvD1n4V8N2+g2BJtbct5ftk5xWz9KAMUAFFFFABRRSZoAWigUUAFFFFABRRRQAUUUUAFFFJQAtFFFABSUtFABRRRQAUUUUAFFFFABRRRQAUUUUAFFFFABRRRQAUUUUAFFFFABQaKKACiiigAooooAKB1zRRQBx3jSy8u9S7XhZVKyfXtXlmtWotb54W+6zfKQO1e761Zi80yWDbl8bl+teReLbNntBPtwYDhselbU2YVVZlT4P6x/YfjKfR52AguhmMY4+te64wa+XdXEttcWWrwtiaCQZI/uZr2GX4l2cWl2/l2/nXXljzC52oDj1pTi29B05JLU9BHJ6GqGqa1pOmxs95exIV6KGy35V4F4z+NEa7kl1lIyOkFryfzFeb3PjzxNrV06+G9EmlLnm4us4H51PKupXO+iPpHWviZb2/8AyDrbcDn99McAV5V42+MENu7R6hrglZj8sNr/AC4rhF8FeJtcbzfEuvsinnybdsAD04re0PwN4b0krJb2a3Eo6yTjcf1rRLsjNy7swpvG3ibWWJ8P6DJHnjz5xkfWoIfBXinWv33iPxBJEGbc0MR4I9K9JG1E8uFRGg/hUYFH+9+FVy92Tz22Rzeh+B/DmjuGt7ATSfxNN82TXRKqqAqRogHRUGAKdznpQOu3FNJIm7YZGMHk0HOAx7cYFWbXT7u5P7mNiP7xGMVr2vh4A7rmQkdwtMDn+rYUbj7VctdLvbpgEjKr3LcV1NpY2lrnyYh/wIc1bjUyf6tWZuygUrhYw7Xw9DE4+0zGQ+gGK1Le2tbdf3UKp+GTW1ZaFqN3jEBgU9Wetuy8LWqEG4kMx7gcCoc0WoNnI/vJHAjUn2HJrUstB1C6w3lmND3c4/Su0trCztceTAg+o5qyST1qHUZoqfc56z8LWoIa5lMpX+FflFbVra2tsmIIETHTA5qalqG2zRRSEPzctk0ooopDCiiigAooooAKKKKACiiigAooooAKKKKACiiigAooooAKKKKACg0UUAFFFFABRRRQAUUUUAFFFFABRRRQAUUUUAFFFFABR3oooAKKKKACiiigAooooAKKKKACikpaACiiigAooooAKKKKACiiigAooozigBO+T9K8/wDFeni21KaLgxTgkKe9eg98dq5/xlZedYJdKMyQtz7iqg7MiaujxDVLVf8ASbGUHBBX6emK82i8DeKtTja11TX3isEchFib5iue9ezeK4P3kd4iDa3DfWsDcRkBq3tc51Jo5fQfAXhnR3WRbQ3U4/5aynJNdQgEabUREHYIu0UpxnmkJA5bn2ppJbCbb3DH4D1pfpyPanwRyTsPJRn9lFadjoNzKN02IR6HrTuBkn5VPqamtbe4uW2wwux9ccV1Fpollb4ZlMrerVoRqo2xwrkDoAOaVwsc5aeH5pAPtDhT6DrWvaaTZW4BWPe46k1v2Gh6jdtuEflx+r8VvWPha1T5rqZpT/dHSoc0WoNnIxKzEJBGWY/wqK07Lw/qVwAfL8lc8767a1tbW3QLbwIhHfFSnLH5jz71DqdjRU+5z9l4VtojvupmlP8AcA4/Otm1s7W3GIbeNPwyan7Cl71DbZoopB82Nu7iiiikMKKKKACiiigAooooAKKKKACiikoAWjvRRQAUUUUAFFFFABRRRQAUUUUAFFJS0AFFFFABRRRQAUUUUAFFFFABRRRQAUUUUAFFJS0AHeiiigAooooAKKKKACiiigAooooAKKO9FABRSGloAKKKKACiiigApKWigAooNFABRRRQAUUUUAFQ3kQntZYTkllIFTUUAeVavah7aezdMFc49jXDKjtIYxGxKnB4r1bxbafZNVaZQdsw3D61hJFGkpZI0GeuBXRF6HLJanLWei3s/wAzKI19WrWtNBtYSGmJmb0PStYc5/kafHHLNII4Y2dz0Ap3FYiijjhQLFGsXsBU1vDNPLsgjeRj2rotK8MSmMNqB2Kedg610lnZ21mgW2iVB6kc1DnY0jTb3OYsPC9w5WS8mWNf7g610VjplhZj9zbru7sRkmrue/JPvRWbk2aqKQduOKKTvQakoWiiigAooooAKKKKAEpaKDQAUUUUAFFFFABRRRQAUUUUAFFFFABRRRQAUUUUAFFHeigAopDS0AFFFFABRRRQAUlLRQAUUGigAooooAKKKKACiiigAooooAKKKKACiiigAooo70AFFFFABRRRQACiiigAoopKAFooooAKKKO9AAKKKKACiiigANFFJQAtFHeigAooo9KAMbxfZfatNMyDMkJyPpXDMQoy3A9a9RKqwKtyD1Fc3a+GVbUJJLk5tlbKLWkJWWpnON3oYmkaPdaiwkUeXB/E59Pauz03TbSwjCwR/N3kPU1biVI41jjRURRwAKdUuTZUYJCe+c0vWiipKCgUUUAFFFFABRSUtABRRRQAUCjvRQAUUUUAFBoooAKKSl70AFFFFABRRRQAUUUd6ACiiigAooooABRRRQAUUUlAC0UUUAFFFHegAFFFFABRRRQAGiikoAWijvRQAUUUUAFFFFABRR3ooAKKKKACjvRRQAGiiigAooooAKKKKACkFFFAC0UUUAIaWiigAooooAKKKKAA9KQUUUALRRRQAUd6KKAE70o+Zzn0oopAJ3paKKYBRRRQAUUUUAFFFFACCloooAKQ0UUALRRRQAUUUUAFB6UUUAIKWiigAooooAO9HeiigAo70UUABooooAKKKKACiiigApBRRQAtFFFACGloooAKKKKACiiigAPSkFFFAC0UUUAFHeiigA70UUUAHeg0UUAJRRRQB//Z">
            <a:extLst>
              <a:ext uri="{FF2B5EF4-FFF2-40B4-BE49-F238E27FC236}">
                <a16:creationId xmlns:a16="http://schemas.microsoft.com/office/drawing/2014/main" id="{54C2BAFA-5937-44B6-A068-ECCD6250455E}"/>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pic>
        <p:nvPicPr>
          <p:cNvPr id="6" name="Picture 5" descr="This image shows how capital expenditure is presented in the balance sheet in the form of fixed assets. ">
            <a:extLst>
              <a:ext uri="{FF2B5EF4-FFF2-40B4-BE49-F238E27FC236}">
                <a16:creationId xmlns:a16="http://schemas.microsoft.com/office/drawing/2014/main" id="{62D6082B-0405-42A7-BFF9-E961A9371A68}"/>
              </a:ext>
            </a:extLst>
          </p:cNvPr>
          <p:cNvPicPr>
            <a:picLocks noChangeAspect="1"/>
          </p:cNvPicPr>
          <p:nvPr/>
        </p:nvPicPr>
        <p:blipFill>
          <a:blip r:embed="rId4"/>
          <a:stretch>
            <a:fillRect/>
          </a:stretch>
        </p:blipFill>
        <p:spPr>
          <a:xfrm>
            <a:off x="7764540" y="1760881"/>
            <a:ext cx="2225233" cy="1146147"/>
          </a:xfrm>
          <a:prstGeom prst="rect">
            <a:avLst/>
          </a:prstGeom>
        </p:spPr>
      </p:pic>
      <p:pic>
        <p:nvPicPr>
          <p:cNvPr id="9" name="Picture 8" descr="This image shows how capital expenditure is charged to the profit and loss account in the form of depreciation. ">
            <a:extLst>
              <a:ext uri="{FF2B5EF4-FFF2-40B4-BE49-F238E27FC236}">
                <a16:creationId xmlns:a16="http://schemas.microsoft.com/office/drawing/2014/main" id="{D7BC7B4A-6439-4169-B871-28F668C58A7D}"/>
              </a:ext>
            </a:extLst>
          </p:cNvPr>
          <p:cNvPicPr>
            <a:picLocks noChangeAspect="1"/>
          </p:cNvPicPr>
          <p:nvPr/>
        </p:nvPicPr>
        <p:blipFill>
          <a:blip r:embed="rId5"/>
          <a:stretch>
            <a:fillRect/>
          </a:stretch>
        </p:blipFill>
        <p:spPr>
          <a:xfrm>
            <a:off x="9989773" y="1581033"/>
            <a:ext cx="2097206" cy="3798137"/>
          </a:xfrm>
          <a:prstGeom prst="rect">
            <a:avLst/>
          </a:prstGeom>
        </p:spPr>
      </p:pic>
    </p:spTree>
    <p:extLst>
      <p:ext uri="{BB962C8B-B14F-4D97-AF65-F5344CB8AC3E}">
        <p14:creationId xmlns:p14="http://schemas.microsoft.com/office/powerpoint/2010/main" val="1608877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CB491-2490-4EF0-9D45-EDF21EB9C07E}"/>
              </a:ext>
            </a:extLst>
          </p:cNvPr>
          <p:cNvSpPr>
            <a:spLocks noGrp="1"/>
          </p:cNvSpPr>
          <p:nvPr>
            <p:ph type="title"/>
          </p:nvPr>
        </p:nvSpPr>
        <p:spPr>
          <a:xfrm>
            <a:off x="550824" y="438033"/>
            <a:ext cx="10972800" cy="1143000"/>
          </a:xfrm>
        </p:spPr>
        <p:txBody>
          <a:bodyPr>
            <a:normAutofit/>
          </a:bodyPr>
          <a:lstStyle/>
          <a:p>
            <a:pPr algn="l"/>
            <a:r>
              <a:rPr lang="en-GB" sz="4400" b="1" dirty="0">
                <a:solidFill>
                  <a:srgbClr val="063A59"/>
                </a:solidFill>
                <a:latin typeface="Segoe UI" panose="020B0502040204020203" pitchFamily="34" charset="0"/>
                <a:ea typeface="Verdana" panose="020B0604030504040204" pitchFamily="34" charset="0"/>
                <a:cs typeface="Segoe UI" panose="020B0502040204020203" pitchFamily="34" charset="0"/>
              </a:rPr>
              <a:t>Important Terms 2 </a:t>
            </a:r>
            <a:endParaRPr lang="en-GB" sz="4270" b="1" dirty="0">
              <a:solidFill>
                <a:srgbClr val="063A59"/>
              </a:solidFill>
              <a:latin typeface="Segoe UI" panose="020B0502040204020203" pitchFamily="34" charset="0"/>
              <a:cs typeface="Segoe UI" panose="020B0502040204020203" pitchFamily="34" charset="0"/>
            </a:endParaRPr>
          </a:p>
        </p:txBody>
      </p:sp>
      <p:sp>
        <p:nvSpPr>
          <p:cNvPr id="4" name="Content Placeholder 3">
            <a:extLst>
              <a:ext uri="{FF2B5EF4-FFF2-40B4-BE49-F238E27FC236}">
                <a16:creationId xmlns:a16="http://schemas.microsoft.com/office/drawing/2014/main" id="{E94B0C21-3987-4BCE-A85C-25BE70DE0467}"/>
              </a:ext>
            </a:extLst>
          </p:cNvPr>
          <p:cNvSpPr>
            <a:spLocks noGrp="1"/>
          </p:cNvSpPr>
          <p:nvPr>
            <p:ph idx="1"/>
          </p:nvPr>
        </p:nvSpPr>
        <p:spPr>
          <a:xfrm>
            <a:off x="550824" y="1600201"/>
            <a:ext cx="6328772" cy="4819766"/>
          </a:xfrm>
        </p:spPr>
        <p:txBody>
          <a:bodyPr>
            <a:noAutofit/>
          </a:bodyPr>
          <a:lstStyle/>
          <a:p>
            <a:pPr marL="171450" indent="-171450" algn="just" defTabSz="914377">
              <a:lnSpc>
                <a:spcPct val="150000"/>
              </a:lnSpc>
              <a:buFont typeface="Arial" panose="020B0604020202020204" pitchFamily="34" charset="0"/>
              <a:buChar char="•"/>
            </a:pPr>
            <a:r>
              <a:rPr lang="de-DE" sz="2200" dirty="0">
                <a:solidFill>
                  <a:prstClr val="black"/>
                </a:solidFill>
                <a:latin typeface="Segoe UI" panose="020B0502040204020203" pitchFamily="34" charset="0"/>
                <a:ea typeface="Verdana" panose="020B0604030504040204" pitchFamily="34" charset="0"/>
                <a:cs typeface="Segoe UI" panose="020B0502040204020203" pitchFamily="34" charset="0"/>
              </a:rPr>
              <a:t>Revenue expenditure is repetitive expenditure </a:t>
            </a:r>
            <a:r>
              <a:rPr lang="en-GB" sz="2200" dirty="0">
                <a:solidFill>
                  <a:prstClr val="black"/>
                </a:solidFill>
                <a:latin typeface="Segoe UI" panose="020B0502040204020203" pitchFamily="34" charset="0"/>
                <a:ea typeface="Verdana" panose="020B0604030504040204" pitchFamily="34" charset="0"/>
                <a:cs typeface="Segoe UI" panose="020B0502040204020203" pitchFamily="34" charset="0"/>
              </a:rPr>
              <a:t>on day to day items such as wages, goods for resale and overheads. </a:t>
            </a:r>
          </a:p>
          <a:p>
            <a:pPr marL="171450" indent="-171450" algn="just" defTabSz="914377">
              <a:lnSpc>
                <a:spcPct val="150000"/>
              </a:lnSpc>
              <a:buFont typeface="Arial" panose="020B0604020202020204" pitchFamily="34" charset="0"/>
              <a:buChar char="•"/>
            </a:pPr>
            <a:endParaRPr lang="de-DE" sz="2200" dirty="0">
              <a:solidFill>
                <a:prstClr val="black"/>
              </a:solidFill>
              <a:latin typeface="Segoe UI" panose="020B0502040204020203" pitchFamily="34" charset="0"/>
              <a:ea typeface="Verdana" panose="020B0604030504040204" pitchFamily="34" charset="0"/>
              <a:cs typeface="Segoe UI" panose="020B0502040204020203" pitchFamily="34" charset="0"/>
            </a:endParaRPr>
          </a:p>
          <a:p>
            <a:pPr marL="171450" indent="-171450" algn="just" defTabSz="914377">
              <a:lnSpc>
                <a:spcPct val="150000"/>
              </a:lnSpc>
              <a:buFont typeface="Arial" panose="020B0604020202020204" pitchFamily="34" charset="0"/>
              <a:buChar char="•"/>
            </a:pPr>
            <a:r>
              <a:rPr lang="de-DE" sz="2200" dirty="0">
                <a:solidFill>
                  <a:prstClr val="black"/>
                </a:solidFill>
                <a:latin typeface="Segoe UI" panose="020B0502040204020203" pitchFamily="34" charset="0"/>
                <a:ea typeface="Verdana" panose="020B0604030504040204" pitchFamily="34" charset="0"/>
                <a:cs typeface="Segoe UI" panose="020B0502040204020203" pitchFamily="34" charset="0"/>
              </a:rPr>
              <a:t>Assets are items owned by a business:</a:t>
            </a:r>
          </a:p>
          <a:p>
            <a:pPr marL="704822" lvl="1" indent="-171450" algn="just" defTabSz="914377">
              <a:lnSpc>
                <a:spcPct val="150000"/>
              </a:lnSpc>
              <a:buFont typeface="Arial" panose="020B0604020202020204" pitchFamily="34" charset="0"/>
              <a:buChar char="•"/>
            </a:pPr>
            <a:r>
              <a:rPr lang="de-DE" sz="2200" dirty="0">
                <a:solidFill>
                  <a:prstClr val="black"/>
                </a:solidFill>
                <a:latin typeface="Segoe UI" panose="020B0502040204020203" pitchFamily="34" charset="0"/>
                <a:ea typeface="Verdana" panose="020B0604030504040204" pitchFamily="34" charset="0"/>
                <a:cs typeface="Segoe UI" panose="020B0502040204020203" pitchFamily="34" charset="0"/>
              </a:rPr>
              <a:t>To generate sales and hence profits (fixed assets such as premises, plant, vehicles) or</a:t>
            </a:r>
          </a:p>
          <a:p>
            <a:pPr marL="704822" lvl="1" indent="-171450" algn="just" defTabSz="914377">
              <a:lnSpc>
                <a:spcPct val="150000"/>
              </a:lnSpc>
              <a:buFont typeface="Arial" panose="020B0604020202020204" pitchFamily="34" charset="0"/>
              <a:buChar char="•"/>
            </a:pPr>
            <a:r>
              <a:rPr lang="de-DE" sz="2200" dirty="0">
                <a:solidFill>
                  <a:prstClr val="black"/>
                </a:solidFill>
                <a:latin typeface="Segoe UI" panose="020B0502040204020203" pitchFamily="34" charset="0"/>
                <a:ea typeface="Verdana" panose="020B0604030504040204" pitchFamily="34" charset="0"/>
                <a:cs typeface="Segoe UI" panose="020B0502040204020203" pitchFamily="34" charset="0"/>
              </a:rPr>
              <a:t>To convert into cash (a current asset such as debtors and stocks).</a:t>
            </a:r>
          </a:p>
          <a:p>
            <a:endParaRPr lang="en-GB" sz="2200" dirty="0"/>
          </a:p>
        </p:txBody>
      </p:sp>
      <p:sp>
        <p:nvSpPr>
          <p:cNvPr id="3" name="AutoShape 2" descr="data:image/jpg;base64,/9j/4AAQSkZJRgABAQEAlgCWAAD/2wBDAAUDBAQEAwUEBAQFBQUGBwwIBwcHBw8LCwkMEQ8SEhEPERETFhwXExQaFRERGCEYGh0dHx8fExciJCIeJBweHx7/2wBDAQUFBQcGBw4ICA4eFBEUHh4eHh4eHh4eHh4eHh4eHh4eHh4eHh4eHh4eHh4eHh4eHh4eHh4eHh4eHh4eHh4eHh7/wAARCAJUAnE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AooooAKKKKACiijj8aACiiigAoNFITigB2046cU0VYH+p/Cqq8KPU0AOzzilpKVSobJoAUBtoOOlJ1qR5kKFV9KiHQZNAC0UUlAC0UUlAC0UUUAFFFFABRRRQAUUUUAFFFFABRRRQAUUUUAFFFFABRRSd6AFoopNwoAWijsaPm4wpP0oATjpS98bRVbUtQ0/TLcz6jf21pGBkmWQLgfjXlfi79oTwLpEhtdHa48QXwO0Q2alufrQB68A3GBk9sdRVS51DS4Lhba51G1jmY8RtMoYn6ZrwD/hIfj18RmMWhaTD4U0pzj7VNxLtq7J+zfaT6bLf33ivVr3xRgyQXbTkIso5HHpmgD3wjDZxn0+lFch8JvEM2veFFj1BturaY32O9Q9dycbse9deM+lABRRRQAUUUUAFFFFABRRRQAUUUUAFFFFABRRRQAUUUUAFFFFABRRSUALRRSUALRRRQAUUUUAFFFFABRRRQAUUUUAFPjj3daaoywqaYmONmUdB0oABEopHVQpwtQqzZ3FjyOlOQlnAJOKAFjj3AZ6YqXCKNrYpJT5cfH0quRk88mgCd4xjK1C3y9RUsDHJXrSum5wSOMUANjj3ct0p7GFR820fWklkEY45J7VXYBz86g/WgC02PLyMYxUcLR+WuWQHvk09QPJx221UEaMgG0fWgC2UVvu4x7VFIu09PlpEPlj5enpU0v+qLHpigBHjXZkAZxSJFuXJpzf6nd7UvDRjGfwoABGuKbIihCaaY5ARtYkU1i+cHOKAGUtFFABRRRQAUUUUAFFFFABRRQKACiiigAooooAKKBSds9T9aAFopCR3oUFydoPH8R6UALQASc9qwPEnjLwn4fiY614gsbVgOV80Fj+Fea6p+0Fpbzmy8H+G9X8RXJ4R44SIyfc0Ae0gHkhCfpVLVtU0vSYWn1TUrSyQDJMsoXA+hrxUn9oPxtEDt0/wjYOfu5DSgfWrGm/s8abcSi88ceJtV8QT5yVMpCfTFAF7xT+0R4B025NhoxuvEF9nb5VpGWBP1FcvJ4y+PHjxGj8L+F4vDdoxwJrv74X1r2Xwv4E8HeGIEj0Pw9Y2xH/AC08sFz+NdKWcn73HpQB8+6b+zxqWvSpdfErxtqGryk7mggkKKPavVfBvw68F+EYQmh6DaQuvHmSJukP411lFADcHAG4hcZ29KUnIzk5/lS0nfI7UAeceIDH4M+Kdn4gjTy9L14C2vcfdWccRn8a9HOVbDHJ659RWD8QNA/4SXwde6Uu0XDr5lq39yVeVNVPhZrreIPBtrNcMPtdpm1u1J5Dp8pP44oA6kdOOnaloHIz+lFABRRRQAUUCigAooooAKKKPwoAKKKKACiijtQAUUUUAFFBoHSgAooooAKKKKACiiigAooooAKKKKACiigUAFFFFACoeQelTy5KEKMmq3JPNSJLhcN+FADD16Y4pYmw471N5keBllpGePacMtACzglPl5NQfzqSGUbfm/OpNqH5uKAI7dTy3T0zUm/95tHPFMeVFU7eSO1RwNtc7jjPNACzjMobjAGaYeSfenSsGlG1geKSgCxH80QHtVdxtO0DinRPtPtU2UbjrQBXUbmGKmmP7nDd+KUmNB2FQvIZGwMYFAEx4h29flqBCy5wcVKZF8v74zinB49o5WgBgmPHH1qQkMmR3HFJ5kX95aY8q4wmCDQBF1GeopaVhGoCp170lABRRRQAUUUUAFFFFABSGlpucd80AOpMj1p21gA2Qq9SWrmPEnj/AMFeGgy614ksLaQf8s9+5j+AoA6bsT6daEBbp1ryW6+NMd9J5PgzwfrOuSnhZjCVhPvmoG/4Xt4pG7fpfhK2fjap8yTHrzQB65fXEFjAbi8uIbaEdXkcAVwfiP4yfDzRZWjOtLqNyvHkWK+axPpxWFZfA+wvLn7R4w8U6xr0xHzp5pjiz9BxXdeG/Ang/wAOxqmk+HNPhK9XeIM/1yaAPOm+KnxB8Ru0Hgn4d3EUbH5bvUT5Y+uDSN8Pfi54sct4w8eJplqRza6cgBA9Nwr2oOQgA27R0UccUmAOKAPL/DvwJ+H2klZ7qyutau85aW+mMmT9DXo2l6dp+lwLFplha2aAY2wxBePwq2evXigUAI+X+9z60vQcdKKKAD+VHaiigAooNFABRzmijvQAAlTuHFeb2aL4R+L00IIi0rxNH5iHoqTrxt+pr0g+tcn8V9Hk1Xwo81mP+Jhpzi8tCByHXtQB1fO5uO+OlLWT4S1iPXvDdjq0JJ86ICTPZxw365rWoAKKKKACiiigANFFFABRQKKACiiigAo7UUUAFFFFABRRRQAUUUGgAooooAKKKKACiiigAooooAKKKKAExRS0UAFFFFACBQDnHNLgegoooAO1A4FFFACUvbFFFABR2oooAKKKKAEPzcHkUpoooAQADtRtpaKAA89QKTFBpaAD196KDQKACihMuxUfyqve3lnYxtLfX1tbRqMs0kgXA/GgCxn8PrSMcYyMZrz3xB8ZvAGlyNBBqj6ncDjyLONnJP1xisV/iN8RdfX/AIo/4eywQtwlzqZ2qPfAoA9eKv8AwgY9ay9b17RNGi8zVNYsrNR18yQZx9BXmY8CfFTxG3/FV+P/AOy4H5a10peB7ZNauh/BPwNp8xub23utaue8t5Mzc/TOKAItT+N3hKK5a10C01HxFcdNtlCSufqaojxJ8YvEqkaH4TsvD1u3Se/YiQD1xXqGl6VpmmwJFp+mWdoqjA8uJQR+OKuNuYfOSfxoA8hT4T+LNdPneNviLqNyrdbWzUJHj0yOa6bw78Jvh/ohWWDQI7yYYzLdsZWJ9fmzXcc42jgUf5yaAG20UNtGI7S3gto+yxoFH6U9vm+9z9aKKAA0UUUAB5ooooAKKKKACiiigANFFBoAKKKKACiiigA4oB4J2hhjoe4opGFAHAeCN3hrx1q3g+TK2d5m+03J4C/xgfjXfkYAFcP8Wbaa3sbHxZaKTdaJOssmwcvDn5lrsdPuo76zhvYWDRXEayKQexGcUAWKKKKACiiigAooooAKKKKACiiigAooooAO9FFFABQaKKACig0UAFFFFABRRRQAUUUgNAC0UUUAFFFFABRRRQAUGiigAooooAKKKKACiiigBKWig0AFFHek/WgBaKQtt607ac8AkewoASjGTjGao6pq+kaVE82qanZ2cajP72ZVP5GvOdb+PPgixl+y6O17r14CcR2cDEZ/3ulAHqe7kqM596JSscYkZkQdy52j9a8ZHi340+KwH8PeEbbw/aSdJ79gz49cVKPhD4k151n8c/ELU7gEfNa2LmOP6UAdv4n+Ivgnw2WbVPEVqjAfcibzG/8AHc81xkvxoudYZoPAvgrVtZlPCzyJ5cf1Oa6jwz8KfAPh1EFpoEFxMDkT3Hzvn1ya7SGNIUCQxxxKOgRQBQB5ANP+OXicg32qaV4WtehS3BMoH16VYtPgb4furkXPirXdY8Ry9WFzMQmfoK9Yb5jluTS9DkcUAYvh/wAJ+GfD1uIdF0GytEHRhGCfzPNbOW27d2B6LxS+vr60lAB/OlHSk96WgAPSiiigAooooAKKKKACkpaKACiiigAooooAKKKKACiiigAooooAKKO9FABRRRQBHcQxXFvLbzKHjlUo6kcEEVxPwumm09tU8H3jEy6TOTasTy8Lc5+gziu6HXr17Vw3jtV0HxRo/jCAERbhZ6gQOBET94/jQB3NBpAVYB1YFW5X3B6UtABRRRQAUUUUAFFFFACUtFFABRRRQAUUUUAFFFFABRRRQAUUUd6ACiiigAoopKAFoo6UUABooooAKKTFFAC0UUfjQAUUUUAFFIaWgAoo6jHBpcEKzcKq92OKAEpD69q47xh8TvAfhXKa14ithKfuwwOHf6YFedzfHLxF4jnez+HXgTUL4qcR3V0pjjP50Ae7AMykhcD3rmvFPjvwh4bhLaz4gsbUr/yzWQM5/DrXl7eA/jF40/feMPGC6DauObXT+GA9Mium8J/AvwDojpcXVlNrd51NxfyeZk/jQBkXvx2j1Ata+B/Ceq67cHhJWjMcWe3JqvDp3x88Zc6pqWn+EbBh/q4V3TAf7wr2aws7WxhENjawWsQ4VIkCipzzgnrQB5DovwF8MiYXviXVdV8SXefn+1Tkxk/7telaD4e8P6FEI9G0WyskAx+7iAIrVFFAATufczE46elGdx+Y4/CiigAooooAKKQUtABRRRQAlLRRQAUUfjRQAUUUd6ACiiigAooooAKKKKACiiigAooooAKKKKACiiigAoopBQAtFFFACdv5/SqWu6bDrOjXWl3Cgx3ERUj37frir1HfPegDmfh5fzXGg/Yb5ib/AE2Q2txnvjofyxXTfXrXJXqronj2HUM7bTVk8iZc/KJRzurrWG1iM/T6UAFFFFABRR3ooAKKKKACiiigAooooAKKKKACiiigAooooAKKKKACikFLQAUUUUAJS0UUAFFH40UAFFFFABR2ooH1xQAfrRWbrmv6H4fszea3qlrYxAE5mkC5+gryHX/2idHkvn0zwLol94lvxxvSM+UPxoA9wCse2B6noK5Pxj8RvBXhCF5Ne1+1jK/8so23OfwFeRDw/wDHn4jSCfXNWh8K6Qx/49oeJdp9a7Dwf+z74B0KZb3UYZ9e1AfM0165fJ9cGgDmtR+PXiDxBcG0+GXga91Tf9y7uFKIB60xPhz8YvHGyXx140/sW0k5a00/g4/u5Fe9WFraWFusFjawWkQGAsMYXj8Klx1PX1z1oA818GfAz4deGJFuhpTate9WuL5vNJPrzXpFrBDZxiK0hit4uyRoFAqQelFABnn296KKKACiiigAoopKAFooooAKKKM0AFFFFABRRRQAGig0UAFFFAoAKKKKACiiigAooooAKKKKACiiigAooooAKKSloAKKKKACg03cNvqacdwUs+1cdyQBQADoKTPFY+qeJ/D2mBm1DX9OtQvUPKOK5u8+MfwytZvLm8X2OQP4WyKAO9pO3pXO+GfHfg7xMwXQfEFjeyf88xJya6M7lOGHP6CgDK8V6WusaFcWq/LIo3wuOqsvNP8ADOojVNEguWwJ1Hlzr/dccYrSGF5+8O+K52zUaR4qntcbbTVP3ij0m7/pQB0P1FLSJ096UUAFFFFABRRRQAUUUUAFFFFABRRRQAUUUlAC0UUUAFFFGaACiiigAooooADRQaKACiigUAFFFFACGl44z69qKQ0AeJ/EX4d6H4s+O1sPF0l1Lp9xZr9htg5ETyLywP4V6t4c8MaB4asktdD0m0sEXoUjGePfrWD8YNMmuPDUetWGRqOiyC7iI67B98fiBXS+HNWttd0Ky1m14ivYVlC5ztJHIoA0MNg7mJP1opOpz09qO9AC0UUUAFFFFABRRSZoAWiiigAooooAKKPpR3PB4oAKKQ4A3dqU8daAD+dFZV74i0Gz1b+yLzVra1vyocRSvtJU9xmtCCaGZQYbmCXPQpIDn8qAJaKNrj7ykUDkfLzQAUhozkkDnFH6UALRSUtABRRRQAUUUUAFFFFABRRRQAUUmaGOKAFpD+H4UhYKhZyFHqxwMeuTXE+MPiz4B8Kh4tQ1+3muO0EB3vn8KAO3BB45z2FJ82zcq5x0zxXzrqP7SGpaxM8PgbwTfXbp8qyXERAz69KxZ7b9onx1n7Xef2DZSfwKcDH86TkkNRb2PozxH4q8M+H4fO1rXLKyUdd0gz9K8q8U/tK+BdKLQ6Xb3erXOflESZX61ymifs22c0xuvGHii9v2YfvIo5Cyk/jXpXhj4W+AvDISXTvD8EkwHEsoy1S6kUaRoyZ5l/wtv4zeNpjD4J8IjT7U9Ll1OAPXmtC1+FPxO8TATeO/iNPbI337axbHFe2iSG3iEamOFB0SMBR+lV3vbdCdpJb1rGVc3hhWzzvQ/gL8ObJjLfQ6jq8x4Z7qdjn8M1u/8Ks+HKwkHwZYMo+UAnJxXQtqSj7sbfWnR6nGT88ZB9ay+sX6m6wjS+E848R/AHwNqCeb4bkuvDGop88U1pIQN3bd7Zq78P8Axt4m8Ja1beCvieA5b5dO1xf9TcDoFc9jXo0ckcwzG+fUVT8QaPpniHR59H1q1F1ZzfeXvGezKeoIraFbuc9Sh/KdXkE8HI7EdPrWZ4os2vtLYxnbc27ebE3cEckD6iuR8AalqPhvVB4H8SXBmjxnR9Qc/wDHzH2jY/3x/SvQV67iucdQe1dByFbS71dQ02G9UbA6jcp7N3FWqwNP26b4hn0xmJtb3M9tu/v/AMS1vnI6jB9KACikBzS0AFFFFABRRRQAUUUmaAFooooAKKKKACiiigAooooAKKKTmgBaKKKACkNLRQAUUUUAFFFFABRnH070Cg/TNAGP4ykWHwrqLHO1oih9weDXm37NurPBFqXg+6lzJaSefbbj1jY9B9K9C+IL7fB9+ykHcACDXgcOoSeHPFui+KIjtjST7PdAdCjHAJ+laRV4szlK0kfTh4J9DSU2J45Y0ljbdG6hkI7qelOrM0CiiigAooooABRRRQAUUH8aTrwDx196AFpD1HGT2FHbdjdjqBXBfHD4gQ/Dzwc+ojZJqNzmKzib+8f4segoA77aeOQR+o+tfOnx9+PV5omtyeGPBQhe6tpVW7un5CtnlR+FUf2fvinqdx8O/G+o6/ePeahY7rgSOeMEEAD6Zrxzwd8PfFnxBt9U8Q2ira2kYe4ubybkOwy2B68CgD7q8K3k2oeGtNv7gqZp7ZJHx03EdquXc9va2st3dyLFDChklkY8KoFcF8CvFuk658KNJu11C3iNlEYbkSSAFWTg5rw39pP41f28bjwj4WmddOTK3d0nH2hv7i0AZ+s2F78e/iP4l1TS5CINJgEenlWK+Zj6etYvw28IeKptO1G7XxFquj3VhIY/syyklH9WU87a99/ZP8ETeEfh2l9eKIr/AFUiXbjlY/4Qat/E3wuLrxIda0CYabrca4L4/d3I/uOO9a0oqUtSJtpHjEOvfHvQ1jktdZXWbfnLZyCPp1q3aftI+PNHKw+IvDcDfNtOI2B/OugtpJbq5mOnwSabrsJzd6c5wsn+0nqDU8esabqhNrrdhAJF4Ikj4z714eNr5hgm5ezVWHlo16rW/wAjtoQoV0lzcr/rqW9A/ak8K3B8jWtFu7CUdWVgVr0rwx8V/h/4hCLp3iS2EjdI5TtIP414xrfwt8HaopniszbvKc77c8GuK1z4EzOrHRdVQ7eVR8hvrmuTD8UYCrpNuL81+prUy6tH4Vc+0IJI5lDQSRzIRw0bBh+lO789RXwvat8Vvh9qEMdprFxAjAeXE0u6Mgeo9K9U8H/tMyWd+ml+OdMTecZu7XgD3Ir3qVWnWgqlN3T6nFKMovlkrM+le1FYXhTxf4Z8V2v2jQNYtbwHB8sOA4+o61ukbc561oSFFJ9Mk+lH1P0AoAWik74zz/KlG44VVJPrjgUAFHHesfxH4m8P+HLeS61zWbKzjUc7pBn8uteMeJv2hJNVu20r4Y+H7jWrgnb9skQiEe9JuwJXdke6atqNjpVqbrVLyCzt1BJeZwvH415JrHxyg1TUG0X4aaFd+Jr8MUabaVgj9yT1riLH4beKPFV4dZ+KPiK4vAW3JpkLkJGK9U0PT9P0awWz0i1isYFGAsSAZ+vvXNPFQi7LU7qeAqSV5aHJXfgTx54skFx8QfHR0y1PI0zS22gD0JrS0P4YfDLQ5BcW2ipeXC9Zbkl2PvzXSNhjls59TScDpXNPFSlsdtPAwju7lu2u7exUQ6bp1tax+iRgU99SuOuQPpVLmjPasXVk+p0KjBdC1JfXD9GqEzTsDmR/pmo/pR1qXJvqWoRWyBst8zM1Hb196BnBHb1ppaNflMiFuwzSKHCg80A9O1FADkd4zujJVs9PWtq0uVni67XHUVhnIGadBI1vMJV59a0pzcWY1aXOvMveJNEh1zRzZSsUnibzbO5X70Mo6Y+vStPwZrE2q6UY75RFqlo3kXcY6bx/EPYimROsyKyHGecis7UVbS9Wi8RWu5kAEN/Gv8Ueflb65r0aU+h41en9o2vFlg95pjTW+Eu7M+dCw68ckD61b0a/XVNPt76PH71fmH9x+4q0kqOqyRsHRhlfQiuYsWHh/wAXPprNt07VCZbYk8JL1YfjW5zHU0UgGOD97vS0AFFFFABRRRQACiiigAooooAKDRRQAUUUUAFFFFABRRRQAUUUd6ACig0UAFFFFABRRRQAckcCs3V9YtNMXDvvm7IOfzpfEk9xaaTLJattkHU+1cA5Z3MkrF5G5ZjVxjcic+Uk8VahdatZXCyPgYyqLxXmd/Yx6lptzp8vyiVCoPcN2NejHGckZB6iuO162+yam+MhW+bA75raK6HO29z0D4A+IW1nwMthdy7r7SW+yy5PJVeFNeh186/DXVo/C3xVhMmU0/XU8p/7qyj7ufrX0VtKnae5xmsJKzOmDugooFFSUFFFFABRSUp6UAIemM4rmrG+uJPiPqdgW/cRW6Mq+hIrpgMkD9fSvDtA+IOkXX7TWpaRHdKbea1EKTE/I0qjG365oA9wDBcNnHHJ9K+MPjLqWtfFr44HQfDyefHY5tbdc/IB/FIfoa98/aM+I9n4D8GXFlbzodavkMcEQbLIp6ua4/8AY28HtaeGrvxteQsb3UXKwM4+Ypn5j+dAHi2oeE/E3gTW7jwDfxbrvX0SJZYm+WRCwycV9jaX4Xs9C+GreF9NjEUcentGAF5Z9nJP41ynxJ0KPVPjB4Hv5IAzWjlnbHQeleo5PzMrZOe9AH5rSSXul3V7psdxdWqxzOlxEshCk5PUV6v+zd8KLnxpq8Gv6vHLF4esJRINwwblweAPYetfQnib4G/D/wAQeKz4i1Cymjmd980MT7Ulf1Ir0bTbG003T4tP0+2jtLaEBUijXAAoAnVUQJHGiogGECjGAO1cb4mbzNTckhiP0rsZnCRM3YDiuG1N9927HnNdOGXvNmNZ6HN+J/D1rrsccrSvaahb8293Hw6H0PqK4u+tbi7vho2vpHYa4ozDP0gvl+vQN7V6cSTnn6+4qjrGkWGtWDWOpRGWIcoejxnsVPY11SgpIwTseXw6hqWh3rWzeYrxnBhbpj2re/4SvT10me6kUxTRLkqf4j6Co9Xt5LGRNL8UNvtMbdP1hV+76LL/AImuC+IFrd6OY7OdQwkO5JFPySKehFfNZnw9hMXLnnGz7rf0ff8ArU9TDY+rSVk/68jZ+HHhm4+I3im5n1bUDb2cXzHL4z6KorpfHvwHtniaa2thNhdqzRfK+Pf1rA0KGWx0y0azkxIFDvtOCW+tdx4e+JerabKkV+wmiH8D9fzr2qdBUYqMFoun+Rxym5ttnz9qPw/8UeFbxrzQrq5haM/fgcxy8fzrsvAv7Rni/wAOzDTfF1iNVtY8KZCPLlQe5P3q+iINW8F+LolW6RILhufm+U5+tcf43+C9hqsM09rDFeK/TPDj6HvSlCLfZ+ew1KXqjrvAnxU8EeMYUXStYjinIBa3nbYwPoM9a6PxX4k0bwpoM+u69dpaWMC/M7H7x7BfU18aeLPhBqej3LS6ZJPA652o2UcfRqwLnxT4ns7jS9P8YQ3etabpkolWyumO2QjpuY9azlTlHctSTPo60+NnirxbOY/h78P7q8t/4b67fy0x681W1Cx+MmvSD+2fF9lo0OPngsY8MvtuFHhT46eD9esodNiVdACAKYAAsZ9gRXaQ31lOhmt7mKSNhkMp4NefiK8ovlij08JhITXNJ3PPbH4NeGPtf27Xr3Uteum5P2qYsh/Cu+0bS9M0a1Fpo+n29lAOixJj8DT2vbNRneWNU5tVLArDGcetcUqkpbs9KFKEPhVjTbauWcgd8k/pVeS/tVPL8+npWNcXEs2C8hPtUWAD0/OoLubyX1u5wJPzqwrKRlWDD2rmsc84FLHLJC2I2IxzjNAXOlwaKxotUnUfdEi9iKmXV128xYP1pjNPp+NNllSEbnIUVlyarIVPlpt96ozTSTtvlYt7UhXLk+oPMwWMlY89fWuR8P8AimPWPGeraRDgiw2EPnqe9bN/cC2066m3BdkDufbAryz9nvT7mT+2/E9wzKt7cMsZI+8Aa1hFOEpGNSb54xXU9/U7kByp9wKKg0yVZLNT0K8YxVis2bhzRxj0ooz7UgLulXHluYiOD09zWqBGoaOYbopAVcexrnSzLjb1WtuxnW4gXP3xXVRn0OPE0/tEXhG+NlqM/hi6kHnQjzLNyf8AWQnoo9xWj4v0b+3NAkt4fku4j51q4OCJF5A+ma474lWF8+nxa3pBK6lphM8AXq+PvIfqOK6vwD4ns/GHhi21y0PlO3y3EJ+9DKPvKfxr0ITUjyKlJwfkO8D64uvaEt0+1byFjBeJ0KyrwePSt015x4mkHgfxzD4mjVl0XWWW21FAPlil6I/t716KhDKrI2UcAow5BHrVmQ6iiigAooooAKKKKACiiigAooooAKKKKACiiigAooooAKKKKACiiigAooooAKKKKAIp4lntZLdwCGUgk15rLG0U0kLdUYivTskHpxnn6VxfjCzW3vxcLwk3860pvUzqLS5hcntWT4otvNsFuFHzxHk98VrnjjkGmuoeNomGQwIOa1MDy7xPavdaM7W2ftFq4urdh1DryK+gfhx4iTxV4J03WEcO7xiObB6SLw3614vcwfZb142b7hJx2I9K1v2ftWXRvF2q+EJmCW15m7sVB4z/ABAfjUVFpculLWx7rn2opAflzjHtRWJ0C0UhpaACgDJ/zxQKZInmRyLkq7IVUj3oA8L/AGkPjXZeGdOn8NeGrxLjWZkKTTIcrbL359a+a9Z8N6toXhnQfFFxJPHLqjvNHMpIZWB+9n3re8NfDzU/G3xc1bQraKQ20OpO2oXLjhI93Kk+p7V9feMfh34a8TeBofCN7blLO1jVbaRPvxbRwRQB8SeDdF1v4j+OLPS7i7udRurmQefNKxYxQg8n2FffuhaXa6Jo1ppNiojgtYljUD2HNcj8Jvhf4Z+HFtMujI9xd3HE13KPnYeg9BXdccYoArz2dvNew3boDND9xvSrIAGcUUUAJ6fTFHelooAp6vIVtcdMnH4Vxd6T9pb06V1muv8A6uMfU1yVwW8+QH14rtwy0Oeq9SKjPHvRR2rpMRLiG1u7R7G9gSe1l+/G4yDXlXxI8F6nDawrp0j32mwy/uom5e3H17ivVh709JCvynlT1Ht6VEoKSsNSaOA03Sbe50a3LMscqRgNJEcgH6d6pXul3kYHm26XcQB+ZR835V0HiDwZNJP/AGl4V1JtMvsEtA/zQzn0Ofu1yR8cX2gXY03xto8+lTk4W7hUtA3vurZVINcsjHkmruJHFAVIks5WicZ+R+ua3/D3jrXdClVHkeSEcbXO4fn2q1HHpGtWaT2kkV0rciWFulct4ilbQr+OGVRc2T8NM2BsPoamdBW02/Aca9viR7Fp3jfw54ihSDWLWKOQ8ZPI/Os/xN8LdF1u2eTSXhnSTnY+GH59q8ja60JyWtdUtknz90SZFbmjeI9f0QLcW10TbeqtuFc3I4/C/wBUdXNfdf5nDeOvgZJZyObNJLQl9xVhmP8AA9q4qzvvHfgO+LGSX7ED1cl4yK+sdC+JmnagqW2s2oZWGDIF3D8QelWtY8EeG/E0LSaTcQjcMshwyn8D0rCdOEl76t6bGkJyi7xf+Z4N4T+Mui30i2+vwNZSnhZo+Yz7n0r0+wurXUbVLjTLqC7iPUxvmuE8ffA2NS00dm0BGSJIBuU/UV5U+h+NfCF+95psk7wKf9ZASQPqtcNbLtOaB6NHMXe00fSuOD8pyPyFHGQeTXivhX40yrIbbxVYyEIcefCOfxFesaF4h0bXrdZtHvoZ9w/1e75x9RXnTpThuj1KdeFT4WaWAe1cj42vr7w9qtn4o/eT6Wv+jX8SjPlq38f4V17KwO3adwGT7V5z8VfiNoei6dPpNnt1C9uEMckY+aNQf73vSpxcpWSuOtJRjdux6DBLDNBFPBKrwzAPGydCp6VISOcc15L8JfFmoeDdEsbfxZaO/h/UWJtrsgk2pJ6N6LXsk9pGbZL6xnW5tJBuWRDkMDRUpuDFSqe0jfqVMYJ70EZ4oGNoPQUpxjJ6VmbGJ45kMXgzWWRcsLZlz6ZFQ/Daz+xeBdGt1UKotxIfqetWvGkayeDNWV8827Nx7Cm+BLiO48DaS8Zyq2yqTWn2DH/l58v1Oj0y6+zzYOSjHFbpxj5TnPINcxzjpitHTL7y1EEx4PRjWZsjUpSfSjgruHQ9KAOeaBhU9jOYJs/wng1XPWl7U4uzuJpNWZ0ON6DADDrXkPibW5vg14hu/E9rp8t14e1Rx9stk/5Yyf31HvXqGlXPy+Qcg9iah8W6Jb+IPD93o9xGGEyHazDID9j+FdsJ7SR5lSlvCRFoPibwX8VvCtxYWN7HcQ3cRWe1cgTQkjrj1HrWb8JdcvtO1C8+HfiSTOqaVzYysf8Aj6tv4SPUqODXkmjfDiw1eWW50fUZvDHjHST5MskLYjlA+4zD3qn4/wDEnjXQ5tKn8faVJba1pUytYeILJcxTR55STHY12U5qZwVaTpvXY+sAfqPYilrJ8Ja9p3ibRLbU9M1G2vY3iUyNC+cPjkVq+69KsyFopD1xS0AFFA5ooAKKKKACkpaKACikNLQAUUUCgAooooAKKKKACiiigAooooAKKKKAErN8RWP27TZEAG5RuU+laZoGM47HrTTsDVzy3qAe44NA7Vq+JrE2WqPgBY5fmWso1utUcrVjn/Ftqp2XKr3+bFcbr91caRc6Z4jsQFudOuFaQr1MWfmFemX0AurSWE9WHH1rhLiGOSOe0nTKODG1O10JOzPorS76DUtMtdRhYNFcwrIpHTJGcVZ579eteSfs4a5JNot/4SvpM3elS/u8nrGeRXrQPpz6mudqzOpO6FooopDCgZyADjPQ0UUAUdL0fS9K886bYxWz3MhkndRy7HqSe9XSf0/UUtIKAFoo7Ud6ACjtRRQAh6UtFFAGPr2RPH7iuZv023ZPbFddrUJkhEijOzr71z2owmWMOuMiuyhJWOeqjKopSCGx39KSuoxCjPHNFFAApYc5470l9DZ6haG11C1iurduqSKG/n0pR19qVfmYL69PrRa4XPFPi54T0nwJpn/CV+HNXvNHuPNASxRsxzk+xrx17nxd47vZhHBf37E/N5IIRT/KvV/ivbXnxE+MVh4Ksz/oljH5lwR/Dn71e93GiaV4V8L6boei2cdtCUGSqjc5HUk9a8nF4j2d1Hoeng8L7WUb9T4t1HwX4psJobKbS5luWQt5aE5Cjuan8PeI9e8H36R363H2bP7yGbJVx7e9fUvh9I7zxRrN3JGJBCqQICM4yOar+L/h/ofiK0e3mhVA4wDj/Vt65rChjIbydn+B018vnryar8TzvRtZ0TWo0azkMcjDcFPBJ9K2bG+1nTZlks7qQFOSQe30rj/B2mf8K++IZ8L+Ilja0uAWsLphgM3YZr1O70aF/mhxGzcgqcg/WvboqFaHPBnh1HOjNxmbXhj4rsFS21i389CcNIRyB9K6afS/Bvi9C9nNHDdMP4OD+XSvJtS0tzlXtwygY3p6VRjW6sJA9lcvkds4IrOVBxd1p6f5GkaqlobfxB+CaXSM32NJ1HIntxhx9RXh3iD4deIvD9082i3MpkVs7lJV1/DpX0P4b+JmsWES2+oL9qQYAD/eArtIdU8GeMYVW4EcF30wRhs/yrKWvxL5o0i7fC/vPjTWviN4+udOGiX+oTQiD5ZDs2tIPQmr3wf8M+H9Y1pr7xBqcI8ohlsnfmQ+pNfRnjX4M298ss0UEGoxScHPDgexFeE+LvhDfabcOmjtJEwOfLlyGGPQ1zPDXi1SZ0RxNpJ1Ff1PZ76zt72zbT7q2imtJE2LFtBTb2xXCS6H4y8Gs114H1FrvTixL6ZOc7B6LmvOtK8ZeNfBd01vfLLNCnyiGcErj2Nel+FPip4c1lhb30h0y5fkB/usfY15sqNSn0uexHEUa9nezMu3+M15bzG38SeF5bBxw7IpP5V0dj8VPBlyg3X7WzNjAl4rpJbWyv7XzpoLW8RlwDgNuHrXO3/w58FXv719Hjjkzn5az/dPdWNFTrx2kn6lrVPHfguTSrxG1y2/fQNGFz3IrG+AmrR3nhC40wSDzLO4bAz95CeDU0Hwu8DJdRyNpIKhwxDk/NXEaffReA/jXc2Ma+Vo97tAz91M9MVShBxcYmcpVISjKdrbHuxGeSKPrgilk25DLhkYAqwPBHrTfpXIdhdsr54Tsky0f8q14Jo503RsCPSubPNPhd4ZNyOQaBnR9OcGlxx61QsdSWb93N8jevar4I7fn2pjFDFGDqSDWxZXK3EWGbBB5Xufesbp1pUZkbev3vWrhNxM6lJTXmc78UtLu9PvY/HGg2rS3FuNup26j/Xwd2x6gVo6X4t03WPD0X7i01nSLpcBXG/YO6tnoRXTWd+snyTAbmG0gjhh6GvEPiJ4a174banceLvBdsb3w9cyb9S0oZPlE9XUV0r3veg7M4H7nu1FdGhqPgTT9P1F9b+GuuXfhbUeSbV2zayn0x2q7o3x01nwzcx6X8UfD8lqeiajZqWib3NQ+EfE2i+LNNW/0i5QqR+8gJ+eJvQite6gt7yza1vbaOe3YYKSruz+dJYqcXaSHLA05q8Geo+FvFXh3xVZLd6BrVrexkZO1xuHsRWyCOdysAO9fKGt/CxLa6Op+B9UuNC1AHeqI5EZP0rS8P8Axq8feCbqPT/iDoz6jp6jDX0Kkv8AWuunXhPZnBWw86XxLQ+nj2z39KK5zwJ448L+NNMF74d1OK62rl4t2JEPoRXR8446+lbGAUUgNLQAUUdqKACjtRRQAUUUUAFFFFABRRRQAUUUUAFFHeigAooooAKD3oo68etAGJ4xtBc6X5irmaDkY9K4gcqDXqJVZA0bdHBWvNtQg+z381t0CMcVrTZjUXUgzge9cr4mtWtr0SIg8qUbj7GuqPv1FUNctTdaa69WT5q0Mjg9G1OTwn8R9I8RK220vXFneeh3dCa+m+GUOp3RtgoR0INfMPiKxXUtGnsfuuVzH7OOQa9m+CHiVvEngG0MzZvLL/R7pe6svA/QVnURtSlodzRSUtZGoUUUUAFFFFABRRRQAUUd6KACiiigAP3Txu9qxtRsmiLTQjdGTyPQ1s0hxghuh61UZOLE1c5C4tY5xkfK/rWZPG8L7WH4+tdLqduILjbHwrc1m36LJASw5Heu2nUuc04mQaO9Lz1zRW5mB60M6oGd+BGpf8qBWT4wvxpnhDVb8nDJbPGmf7zDApN2QI5P9nfTTqviTxH4skXc97fNDE/cKh7V6h4ouPP1sQDpEAAB2ryzwh4+8MfDDwFpkV7OLnVp4vOFlb/M29+ucVz154u+Kvjh3h0XwumjWl4xVrybh0Q9x7183WjKqm+7/wCGPpsNONGavrZdO7PQ/hvI9xa6te+X8k12yg+u04rqeq4bG0nmsvwnpCaB4dtNJWZpPKX9456s5+8351qH0PFccmm9Dtgmoq+5w3xu8I/8JT4IleGINqGnfv7Yrwxx1UH6V5X4cuPE+maVa6v4V1g6vaSL++067PzxMOCAfzr6OHLBTjaflOfQ14dc6YdB8Y6xpLLiEyG4tdvHyn/69dNDEVKafKzkxOFp1Ze8ty54b+KWi3Ux03XLaXRb49VmHyE/WuyksbG+iE0csTbhlZoDkGvOtZ0nTtag2anarOcdSMEfjXP22g+IfDUpuvCOtTeX/wA+lw25foK9ihm6elVHjYjJ5R1ps9Ov9LljOdn2mMDnHUVlfY5I2VrWdotpyUPGayNA+LCwyrZeLtNk024U7fPVcxmu9tLjSdetFurKe3u4z/HERu/KvSj7KtrBnmSdSk7TRD4d8da7osoR2eWIN9yTkfhXoOn+MvC/iSH7Pq8McUrL1YcZ+ted3ejyID9nYTJj/Vt94fjWFNY+U37vfbyDqG+6KxqYd3ubQrp7HqPiv4X6fq9r5mmSQXMLDPlygMPwIrwT4g/BXyCWt45dPmJJ2kZQ/iOld5o3ifXtDZWt7pjEpzjPyt+FehaD8S9J1iP7NrlmgR/lLbePyrGSe0lf8zVW6aHyXaSeOPAjgRzTtADwOXjcV3Phj4x6fdIbfXrYWMw48xPun8K+htW8DeHddgMuj3MaFhkoOUx/u14x43+Cdu180MkEdlcv/q5oz8hHqRXn4uGGhTdSclFLe+h24bE14yUY6/kdVpOoWOqW63Gm3kV0pGQVYZA+leVftG6SRFZa6oLHPly4/h9KZr/w8v8AwLoH9teH9Xup9TRwJYYn+Xb6gVjyfEr+0tFuvDvi6wEqSrxOi7WVu2R3rzcDXp4iPtsO7xvbselXqqUXTqq0j0f4HeKh4h8LmwuiTe2PyHJ5K9jXf9K+d/2eZHtfiC8CljHNAwBLYJUdMV9EFSvyjdlf73XFGJgoVGjXCVHOkrh0pOtAI6flS9KwOkD7/pVmzvpoW2sN8Z7HtVaj6flQB0UU0cyBozn1FS8Y61zdtK8Eu9G+q1u2lzHdLuTgjqvvTGifkjkZ+lWLW8eGPyJFWWA8MrDOR6Gq/Tvk/wAqSmpNPQUoqS1PKPiJ8Kr3TdSk8cfDRzb3IfzLzTAflmHfAq/4C8V2/ivTXkVfI1K1Pl3lmww8TfSvS4ppIZBJESGB6CuI+IvgmSa+Tx34MVbXWbf5r+1j4S8jHUEetdHMqys9zj5Hh5Xj8LLvfIz9aNsbRSQzW8FzG/3o5FypFV9Nv4NT0+31C3G2OZfuHqjdwfxqx3rm2Z2J3RxuufC9Yb7/AISb4d6lLoetRneIFbEUh9MV6L8E/ikfFc03hjxNbnTPFdiMTW5GBcKP419apWUvkXAbsTg1ifFjw1cXsEHi7w9Itt4h0X9/DIgx58Q5ZGx14rroYhpqMtjgxODjJOUFqe9r06Y9qWsPwH4gTxV4R03Xo1CNcxDzkH8D4+YVuHFeieQFFFFABRR3ooAKKKKACiiigAooooAKKKKADvQaKKAEzRS0UAFFFFAB/jXH+OrcRXyXSr8si4OPWuwrL8T2rXekOFUFkO4fSqi7MmaujgeSMjoaXaGzu5BGCKRsbjjgUDg9a3OY43Wbc2eouFX5Qdy/Sj4Q6ovhn4ny6dI/l2OvJuTJ4EvpW54qtvNs1uFGWjPOO4rgPGEc66UmpWa5u9OmWeHHXjrSkrocXZn1NyN3opwaWsbwNrUXiXwjp2tQyK3nQjeAejdCK2BxXOdQtFFFABRRRQAUUUUAFJS0UAFFFFABQeeKKRmCKWPYZoAyNdOblV9qybs4t3HYjFW7qYzXDux+UnisvVJPlEQPPWu2nHZHPNlAcbfpR3pT1HvSd/pXSYhnau4g8V5b+0Bqlzdw6Z4D0pgNQ1eVXlx/yzjHOTXoXibXLDw3oNzruoybYbdCVT++3YV5F8J7HU9c17UfiHrylp7xilijf8s4/b2xXHjcQqVN9zrwdB1qiXQ6DwX4A0DwtILloRqmqH791ONwHsoPSu/037TcTNJK5MQ6J/CPoKzoInkdYI8nnrXRQQrBGI07Dn6181KTk7s+ohCMFaKHgZHzUH6UY96D7VJYmB+Fec/Fq0eLWdH1aNQAxNvIfbrXo7blXpyelcr8VLT7R4S85T81rMJM/pVw3M6nwnn7c8HOc80Ed+9KT833g4wMEUnTkmgZDf2treRGK7t4Zo2GCGXNcrN4PvNPuDdeFdVuNOm+95QY7CfStnxL4i0/w6sBvo3bzycbe1ZyePPD74YTTDHqtbU3Vh70DlrKjP3ali7pPxO1zRG+y+NNHZ4k4N3AOPxr0TQPEnhrxNaedp93b3IYcI5AYH6V5Dqnj/QgkifY5LxcZMci/KTXn2oagLrU1u9It20xn+7Fbt0/Kvaw2YVkv3kdDw8TgaN705H0yLSxu7i4h0u+ilktz+9TO4KfSs6801o3xJG0LHncvQ15V8Pta8TeBhNPJost3ZXh3T7jl/8AeNeueFvHvhfxGght72O3uuhtrk4P4ZrvpVqWIW+pw1KVWg9tB/h+51qyv4vsV42GPLI2MD3rqptesf7XhbWpJpBn5wD82KrW1haRXHmIpG7uPu59awdetJGvJbieN2HQMvUCvksfhVmOdLCVdadOKlbu3+dj1sPX9hg/bR0lJ2uepy6J4S8UQrNYXCxT7QowcfgRXmnxB+CiXIkeSxWcdRNAMOv4ViW6Xtmyy6feOAPmKhsHP1rs/DPxR1SxIttST7RGv3ixwwH1r6SNN0o8kVp2Zw3U9evc+eNf+HGvaPO11oV3MzxnKHPlyrjqK2PCHxF8e2RNrqWh3OrW8PErlCskY7ndX0d4j1bQNesoLqz039/Jz5uMFT7+tVr7wnrS6O8kFtE4njIdFOGZTXzOMzNVa/1XB0uea31tGPz/AEPUw9KVOHtakuVPbu/kcT4X8deE/EbLDY6glpcngwXB2nPcZPWuneN0x5i8HoR0P414H4p+EU9pdefpsk0U4csIJvlIJPY1naZ408feBbn7LeiW4tCfmS5G4f8AAWrvrZfOOsTWjmUZaTR9Fflmjt6GuB8I/FvwnrgS1u2fSr3uJB+7J+td/GyTxLLbyJcxMOJI2yv51wShKGkkejCrGavFid+OtS20zWs4kTp3FRnK8dRR2GORUFnSRsJIxInIYc06qGiPuhZN3KHpV+goDjOe46VNYymC4Eo4HQj1qGhuB0zTTsJpNWZz+saR/ZetSy2cYWwvT5wQdEk9vaoc5HPWuj1dlk0IGRgphk+Umuc6HtV1NWmY0lZOL6CHpnvXQWEoa1jLYZSNrg/xDvXP/d5rZ0VgbYq3Pr7VCNi38GLeXSTrnh88wQ3JuYPYSHOB7V6GP8iuU8LxbfELTKMGaEDPrtrqu5PrXs0neCPna6tUkvMWiiirMgpKWigAooooAKKKKACiiigAooooAKKKKACiiigAooFFABSFQw2N91gQaWj2oA841S1+yahNC3HzEj6VV4z610vju2+eC8Cjn5WrmsdR/KuiLujmkrMSSNZI3jccMuK4a5heGeW3kXoSrA+hrufxzzXP+L7c+al2q5DfK4FUiR37OWrDTtZ1bwXcSbQGNzZhj95T2Fe4Dke/evlvVLp9A8Q6R4wt+TYzLHMB/wA8ie9fTtldxXtpDeQsGinjEiEdMEVhNWZ0U5XRPR2oo7VBYUUUUABoHSiigAooooAKKO1FAB1Bx17VlatdcfZ4zz/ERVnUbr7PHiP75/SsT5t5BOSeSa2pQ6mc5dBrFY0LN90CsWZzLKZD3q5qcwJ8lc471Q712wjZXOeTAGnxIHYrnGTzTKoeLdQbR/B2qam2A8UBEZ9SeBVt2JPIfH09x8RviUPDdnIU8PaOwN4wPEjjtXpNtDDb28NtDGIoYUCIoGAAK5j4VaB/YXhKGecb7/USbi4duvJ6V19tD51wsYz/AIV8ri67q1Gz6nB0FSpq27NPSLfy4zO/U/dq+AP8aRRtRUAwAMClOPx71zHaBrI8aave6D4YutW07T31G4g5W3Xq30rXxxQM4+9gg5HcGmt9RNXW55p4K+MOl61fppOvabceHtRfHli5BEchPYE12PjlN3hHUEO3OwEc8EZ60zxv4S0HxhpzWOs2UZJ5jnjG14m7MCPevO01zVPD3h/U/A/iiY3F9b7Rpl2R/wAfcO7A/EVulGTTiczlOCcZ69mVuFVVHYDNA75qa/Xyr2SA87cY49qh54xzWZsjnfGvhdPE0Vuv2prZrckggZBzXIXfw3v7S2LrqMMo3AKD3zXqJ5U46elZPiS5Cf2faoy755gceoBranWnH3UzmrYelK8pLU5Oz+GipzeakcMASijNdFo+h+G9Iuvsdukct9gNh+SR6iuhcANgcjNeb/Eyx1ew1geIrDewwAWQZMf4elOM5VXaUiZwhQXNCJ6SJN0YGAyn727p9KxtZ8K+HNYm8y6tTZ3I/wBXdW4wVP0HWq/gnxCniDTneUqLuEATIO/vW+SSflbtnGOlZXlTfY3tCtHa6MLTW+Ifg29RrG6XxFoYYeamczInriuwsPiZ4Pv9ZfS5LqS1mGD/AKQm0fQ1QhnmhYtBIY2I6g4rP8Q6Ro+vw7NXsIppMfLcxIEdT+HWqpzgsZHGTXvxVr+Xn3OSvguai6UHZPW3+R6Dc2NndL59vtVX5WWM5B/Csy60a4wBJGk6FuWX72K8rTTPGHg9Jrzw3rLXljEN0kM7Z2r+NdF4U+MenyyRw+JNOn0uUgfvcHYx9Sa+lWMp16cuXSVtPU+fnhKuHmr7He6881ppsNrZyCORhnHsKd4d8fa9okgS5kM1uoHyvzx9atmO11e2jukkS4gdd0csZ4xWVcaRIqOYmWdc/dfg4r57hKhCWWJx+K75v8V/8juzWq44mz2sreh6RY+LPCPiuEQ6lDHBM4wGccf99VmeKPhfaalaN/ZskV3GRkQygMPwNeYS6dmUmEvbSA5wwrW0XxR4g0OQNDNK8YPXO5cV77hKntp+KONTjPXc4fxv8G44ZJGihfTJwcqzruR/xrg4z8Qfh7dPcWc07Wv3tu4vGfw7V9beH/iNo+tWy2uvWsQ3DG4jI/XpVjVfAWh6zbtcaHdxYfqhO9D7c9KynCEvjVvyNITnF3izwDwd8bNLvjHb+JLRrG56NNH8yt9fSvUdOvLHVLYXOlXkF5Ge0T5IHvXD/EL4MRPLLLPpr2svOJ4Fyh/CvKLvwr408J3ButBupSkfO+Fjn8VrgrZd1gejRzJrSZ9WaGgWOR9wXJ7mtD2yfpXzl4O+Pmo6cyaf4p01bpI8KZolw4PuK9v8JeMvC/imBW0XWInlI+aBziRfwrzp0Z090erSxFOp8LN7jt0opVDYPGMGk6j1FZG5leJRO+nwRwfc8/Mv+7WccZwOgrob5PMtZOxx0rnR1xQ3cm1mLWjoTBpnh6Ais6rGmSeXdpjvwaQzr/DUjJq1sFfdw6811/3cjv3rgdFm8vW4MEDa4B/Gu+b77fWvXw7vTR4OLjatIO1A6UUVscwUUUUAFFFFABRRRQAUUUUAFFFAoAKKKKACikxRQAtFFFABSH1PNLQOtAFPWLVLrS5oWGTjK/WvOirKxB4YHBFeo8LlsZrgfFFm1rqsnG1ZPmT+taU2ZVF1Mziq2oQfabKaBu4yD6VYPIpwPIrUxPOb60juLSewuMFJEZGX37frXoX7NviCa+8IS+H7599/o8ph+bqydjXL+JLX7NfmZVyjnIHoaxfCmpnwr8WNP1RpCun6oPs046KG/vGlNXRVN2Z9K9MeoPSlpCckndleoPqKWuc6Qoo70UAFFFBoAKDRRQAnamyyLGhkbgKM08dazdclxGIe7Hn3qoq7E3ZGZcStcTtK3fpUZO1TIT0FKe1QX7bbVj3rrS1sYNmXM2+Zn9aZQKDmukxFj5Ncz8YVZvh3qhJ+UeXk9sbhXTJ96s/xxpjap4K1jTo8lpbdmHoMDNTNXTHF6ox9PdZdMtZIyDGYl2AemK09Fx9sByc4ryj4TeKJG8NW8Nw28W5MD56qQa9S0qZVuY5EYFZB+lfI1E1Jn2FJpwTR0BzScUDoTuo61BqBoopDQAvbbXKfE3wqnibQ43h8tNW05vtFjKezDnb9Diur+lAO0jvjpVRk4u6JlFSVmea+H4rLxroR1OxT7HrNuxivrRuolHB49DWJd28tpObe5jMUy8FG710fjfw3qml+I/8AhOvB64vUX/iYWC8LdoOpA/vVn638QPAWvaOtzcamLDUUHMMqEPGw6qa0cb6x2Zip8uk3Z/mY78YyQvv2ArkNJvo/EXj6a4VP9D0xDHGR90ueprB8W+PftsUum6Osixudplx8zn+6tdX4B0f+xdCSFkIkuP3kgPbNacns4c0t+hj7VVZqMdludCDlvm4NBEbIY5AJEKlSpHBB604+tJ0HasDqPNdY0+TwXr8Os6dk6fM+2RfQE8ivR4JIri2iuIHDI6hlIPY+tUvElg+qaJc2MQQu6HYG6A145BqmuaOz2sVxcwqj7SwBKlh2rpUfbRvfVHFKaw0npoz3Pr2wMcHtWbq2vaXpMRa7uo94GfLU5Y/SvI5vEnia+/cvezsx6Kq8H2qzD4P8QXGjS69qn+h2SHCyTHmVuwUetUsMo/E7Eyxrl8ETS8Y+Pb3xFBHoelW7W9m53FE/1kx7bq9AsbO31Dw/a2ur2MM4WJVkR1AOfrWZ4F8O2mlaLBNcWu/UJz5jSMPuA9FrpySz+pHYCs6s4/DBbGtClPWdR3b6GBc+G9StoIl8L+JZ9Pa3O6G1mP7on0zV22+JeueH5UtvHGiyGLgC+tF3L9TWsLK4lXcttIV+lSyQXnkNFLZ+bDjmORcqa1w2OqYfSOxliMupV/U6DR9b8P8AiayWTTb+3uweqk4cfWpJ9GdAxtpNo/uHpXlmteC7GSY3WizS6NekZ3RkhM/Six8ceNvCTR2evWY1exHW5j+9j1r26GZ0quk9GeHiMtrUdY6na32nkSf6TGYSOA4HFP0/U9d0U+dZ3Tuo5BQ5P5Va8M+NvDHiiMQ2d8kc38cE/DfTmtW50aDcWtT9nfH3c5U12eyjNXgzkVWUdJHReGfitFIgt9ct1kyPmbGT+IrfuPD3hLxXCbjS7mOGZhuIjPP4ivI9S01o8yXFtj/psg4qtaf2hZN9psbtzt6EHH6VyyoSg7rT0/yOhVYzRsePPg6jRvJdaUtyP+fi2GGH1FeKa78Nda0e4a68P3LMVOTyUlT8B1r6I8NfFLULELb6xEblOmX+9XYrJ4M8ZQ790VteMOx2tWcrP41fzRpG61iz5V8L/GHxl4ZuUsNche/gTjZcja4Hse9eyeCPir4R8TfuY7v7Bd/xQXBxz7GtPxx8JPtdq2beLVbc9OAJAPY14b4o+EzQuw0mV7ZwcC3mypB+tclTAQnrTf8AXodtHMKlPSX4n02MbQwZWRxwynOawtTgaGXcOUY9a+a9C8Y/EL4ezm2lae4tg3+puMsm3616z4P+NnhfxCsdlr0f9kzkZVzzGx9q8yrhakOh6tLG06lujOyOMEelKjeXIj56MPxp2xJoVudPnS7tX5EsbBuPwqM916H3rlOo3LSZRrCSMuA0kZGK9LyWye1eRLcbZoGXlQV/MV61C263hbP34wf0r08I/csePj1+9v5DxRRQa6jhCg0UUAAooooAKKKKACiiigAooooAKKKKACiiigAoooNABRRRQAhrE8Z2f2jTRcKpLQHP4d62+9NlRZInjflXGMU07MTV0eYDnntQOlWNRt2t72a3YEFH49xVc8nd+VdCOVqxQ162NzYMUXLp8w+led+K7H+0tBuIIyVmixNCR13LzxXqbfMdpHB6/SuL1e1+yX8sLDKFsj6UAerfBzxL/wAJR4Asb5yDcQr5NwvdXHHNdhXz78EtT/4Rv4l3vh2aTFhqq+dACeN/cCvoJlwxVqwkrM6YO6CigdKKkoKKKKAA0UUUABrD1d994V9BW53HpXP6pxfvitaPxET2K4PFVtS4tf8AgVWT396gvl3W7Adq6Y7mL2Mg+1Jnil7fzpBXQZCj7wqwFEnyncVdSjAfxA8VWqdCxjyvWhiPm6xtn8M/EnXvDdwAI5pDNb+6mvSfCd8wjNnI+WU5jb1HpXOftLaPPZ3+jeNbNSoglEF2VH8PrT9NvAJLe+gb5SAw9lr5zH0uSpfufSZdV5qVux7Fayie2Vgeg5qY5xWHoV6qlGzmKVQR7VuHGTtOQa889NBQKSg4oAWik4ooAU5DK68EH868R+Lvwl1zxR41fV9DjsYrR4R5i4wWk7mvbh1rF8b69/wi/hW51r7FPfCDGIIRlmJrWlOUJe7uY16cKkLT2PnPwR4Z0zStdu9N8UGWHxFC3+iQTDEMi/3gfWu/2SEFRG5KdSF4rk/iF4t8VePdMjiHgGW1ZSGtbjyiJovfPvUtr4w+LVhYW8UfhaB4IECsz25LtjuT3rpqU5Ts76+px0a0Ka5Unb0OjJUAZbk9u9AI4689K5+T4jeILhNupfD4sw6yW0RRs1Rbxbrz3WLTwbfgDn5xWXsZ/wBM3WKp9zri6rG7swCoCWOcYrJ8HWX9vWV1LBp8c9q9wSjOMDjvmsTU5viDrmlT2q+F1tLOQYZ8fvM+grS8PfDfxx/ZMWlX3iI6Xp4GVhh+9z7+tP2fLHWSIdZyl7sW0b2oN4L8JobrVJrWW+6x2dsAzMfTiuelOt+M9Vi1bWbY2Wk23Njpw4AP95h612nhj4a+F9Axcwxy31+etzdHcwPtXTwadZwy+Z5e9+7NWbmo/D97NVTlJ+/ouy/zOX03Sry8P+r8tMD5j2rodL0i1tFO5fMf+8a0zjAGBj0FBrK5vYQDaNq4C+mKV+fQjtxRRSAguLa3nUrLCrj1xzWPe+GraZGWNsg9EblfpW9RTuDR474q+HFnNI00KS2FwOksBwCaz9P1j4g+CYfmddasF4w/zMBXuDIrIYmXcufukVmXmgWlwG8tjCWPIHSuqjjKlJ3izkrYGlVWqOY8L/FLw3rW22u3bTbtgMxXAwufautm0uzvYxNbyqMjIeE5BriPFPw5s9QRvOtVYjpKgw1cZFaeOvA04l0a+a8ss8wygkAemK9rD5tGWlRHh4jKZ0/ep6nqV3pN1FG+6JbiLqWHWs0W7RsslnK6MOQGOD+FZXhj4x6NeXC2fiG3k026B2swHyk/Su+VdL1m2F3aSRXEX8LwsCwH0HSvRiqVbWDPOcqlN2khvh34ha5pTiG6LSQg/dk5GPau8svEvg/xZb+VqcEUEzjA39fwNea3ukzAboSssYOcMOcVkXFjH5reUz28g6K3ANYVMO9/+HNoVk0em+JPhfFdW7SaTJFd2zj/AFEuGyPY14Z42+EVvFM3kxS6TcIThWXMTfjXdaJ4t8SaDOkcczPCP4SdykV6Ho/xC0HW4Psmv2ka54ywBX8qybltJX/M1SXR2/I+TbcfED4f3SzWE9wbXqTES0R+ortvDPxvtJwsHiewEDsdv2mAYXPuOtfQerfD7SdUtWm0G8RQwyItwZD+HavGviD8IrcMWvdNayOSfPtxlW+oFctTCUq3w7nTSxdWj6fgdlpOrafrGntc6Vew3aoM/Iw4/CvaNHkEukWcuc7ol/lXwnL4R8XeErg6l4dunkgzyISRx7jvXoHgD9pLWdDWPTfFeki8s4jtEkQ2SJ9Qa56eHlQbUjaviVXs+p9bZGaWuO8D/Ejwd4ygRtH1qASnk28x2Pn0wetdkQ2eh2/pWpzjaWg0CgAooooAKKKKACkFLRQAUUUUAFFBooAKKKKACiiigAooooATFHT1paKAOW8b2uXjvVXjG165ZeUBr0nUbZbuyltmGTIpAPoa86miaKVomHKHbW0HcwqRtqMrF8V2yvaR3AGXQ7Tj0rZHvTZYxNE0RAO8Ec1ZmeU+LluLaGz1yy4utLmEoYd1zyPyr6W8K6xF4g8OWOr27B0uIgxx64rwO+g+ea0mHyElNp7g9a6T9m7WpLWXVPBN3IUktXM1mD3jPaoqI0py6Htn8vWikXO0EjFLWJuFFFFABRRRQAVia0m27Leo4rbrN12EtCJv7p5rSk7SJmroyf50jfMjA96U8e9HU4rpMTEkjMcrIx5/pTO2KvatD0mUHng1RH3c10J3Ri1YTpUsR6j1qIc05DtYGmBm+NdGt/EHhPUdHuMnz4W2ezAcGvB/h5dTSaI+k3YP2nT5WhkY9SAeK+khjcH79h618+eMbEeGfi7JP9211cYdeihxXnZhS56fMuh6GXVeSrbueg+FLkzWBtz96Fv0rr9GuhKphdvmHSvOvC1wYtVKnhX4IrsBuSTchAwa+eZ9ImdL/wAB/CkqKzuBcwhh98damwOMUFCdqWjFFIA7elB9GUEdwRwaKDzQApeTgbgPoKVpZd33vlPbHFMpR92mBDcWsU2DtUH2FZ89hOpbYQ4HIIGCK1fwpe3HNIDnZGuI8K+5ePSoiScEnNdMyq33lXHTpVaXT7WRiQpQ+tArGH1Pej2zxWlLpRydkhP1qu2nXKnhQaBWKn0pePpUrW1wp5jb8qa0Mwx+5c/hQMjpcd+tTLa3EjcRsPqKnh0yRsGQke1AiiDmpI4ZW/1cTNW3BZW8Sj5NxqxxjCgIPagdjEXTrphyoA+tO/suYDllFbPTv+lHBPp+FAWRjNplxgYIJ+tU7zS2kXbLah17nHNdLntilVuaYWPIPFfwx0PXRJIYjbTn+NRg153deA/HPg6drrwxeTXFuhy6o/b6d6+oHjV/vKv5VXlsYWP7slGx1AreliKlN6M5q2EpVVqj5+8OfGma2lOn+L9La2dfl87G0/XFenaPq2geJbNJLG+guQw6bgHA+lWvFvgPRdegMepaZDck/wDLVRtdfxryDxD8H9c0Sdr3wfqLkId6Qk7GA9M969jD5v0qf18zxMTlDV5QPU59EmjD/YyAvdZD1/GsO9sY0YrcRPbzZ+Vh0/OvP9G+KnijwzeJp/jLTWeLONzrtI+nrXqPhrxn4Y8TxL9mvYt7/wDLGf5WB9BXqQqUa60Z5coVaL1K2m6trmgzJJZ3MjIeW2HivQPD3xTiuEFnrlqsmcAtt4x7iuXvNF3bpLVmt2JyEY5B+lYupWEygreQmPPSSMfzNTUw39f8EuFdHrl94Y8K+Jo/tOlXSW0p6CM8Z91rzPx78J2fe2oaXHcx5z9pt1w/41lWLahp6rNp92+Qc8Pg8V23hj4rX0B8jV4hPGBg5XDf/Xrn96Om/kzZOL1R86a98M9RsLp7nQ7yUsh3J8xSWP8AGtvwb8dviB4Glj0/W1k1S1QYKXKkP+DmvdvHmteG9W0uG60e3Rb2RvnfZjaPSuA1LTbHUoTDqFnFcJ0O4fMB7Gj6upq60Ye1cdGd74f/AGh/h9qWitqGoXU2m3EY+e2ZNzH6etem+F9d03xL4ftdd0hzLZXS7o2Ixx7+lfId58G7TUr4XGm3jWsR7SDO0exq7quseK/grJpy+H9Vnv7CYYmhljzED7eleLPMMNHFLCc/v9l0O6NCo6XtbaH2D36/Sgn8AOprwz4eftKeFNceKx8RQvpF5wu8fNGT9e1e16ZfWWp2wutNvLe8gxkPC4YV2mJZopOO3Pr7UUALRR2oFACdKWkpaACiiigBMUUtFABRRRQAUUUUAHeiiigBO/pXIeM7HybpbqNdqSH5vrXYVT1m0W+057c/exlT71UXZkzV0edEUDqKVwUJVxhlOCKTHetzmOc8XWqpNHeKuVYYP1rjri+uPDfjHRvFVtwiyCG6Pqh4Ga9L1KAXVlLCR2yPY15/rNj/AGhpd1YyZXzkKoPR+1DVwTsz6UtriK6t4rqJt0cyB1I6YNTV5n+zt4gOseCV0u5c/btKc27oTzxxmvTDwa52rM6k7oKKKKQwooooADTJoxLC0bdGHNPo9KLgcw6mOVoj1U4zSd609bt8YuE/4FWYOVHvXXF3VzBqzBlV1KNyDWLcxtDIVP3c8Vtd6hvIRNFtA+btWkJWIkrmP0+lHfrSkMpKtwRTa3MywnK9eBXlnx40iS40OS9hTfc2pWeI9wAcmvUYm5OO1Yvi+1+0Wy7hmORTG/uDUSipJxZdOTUk0eXeH9SW9sbHUomA81Qzex716Ih3IjjkFQc1474UX7Bd6n4fm+WS1nZ417+WeleqeH5Wm0uE9MZFfKVock3HsfWUZ88FI2dNuDBcBs/Ke1buQ3I6GuZHUexrc0yYTW+P4lrI2RaoNHp6UdqBgPrQfpRRmgAoNFBoABQKKD1oAQ9MUtIcZzS/SgA70Dg5o7UUAIcnrSg47UUHp1pgGaB1oXNJ3NIA70tFIaAFH1pPxo/ClPTigAo7UlL6UAFHvR3xSUAKO9Nkijdfnj/Edad3NHtTA53xH4S0vWbZ4dRtILuNhxvX5l+hrxvxL8FFFy114Y1CS1uI+VhkOB+DV9Dg85rN1i2BT7SmcjqBWkKs4fCzGrQhU+JHzZB4y8e+A7hbXXrKe7tFwC0wO38Gr0nwn8TvDfiFI45JBYzv/BN9wn612V1Hb3lv5F9bxXVuwxtlUN/OvMvGHwb0XUne70O4fSrh+fKJyjfj2r1cPm046SPGxOUResDv7nSbO5PnxybGYfK8XKGsq+025SPEkSXCDoyj5h9a8eJ+JPw7uFx9omsk7DMkWPc9q7nwp8ZtB1JooNXhOnzn5TIP9Wxr2KeKo1lroePPD1aL0NRIJF3fZrgHB5jIxU1teRtMkd3G0IJ+Y9q6TytL1aJby0kjuFb7ssJGKhi0/wCxSyPKovI3+Xbj5h+FY4+NWlh5zoJydtEt/lfqisPVhKoo1NF3Z0Ph+xj1i6ht7CWJonHzFTnaK2vFfw5i1S18u3uUcIP9XMgKk/WvLrhRZXvmaNdS2E/XGSMH0xXV6D8UNc01Vh12zW9gXrMg+YfhXymQ5HDBwWKs3OV3eSs15W1s+/c9fG411W6d9F22PLviB8FTCXuI7RrCXna8a74iff0rz+xi+Ivw8uRe6RqNykYIYmFi8ZHoVr7W8PeLvDviSHy4byMuRzBMBn8jVXxB4D0PVI8xxG2Z/wCJBlT+HSvo7wfxKzOH3ls7nh/w8/ajRmjsfG2kNHzta8tufxYdq+gvCvizw74ptEufD2rWt8rDJCuNy/UV4T8RPgZHLHLMlkGYg/vrYc/ivSvGp/A/jDwddrd6BeTARndmBirg+69KmVFpXjqhqavZ6H3scKeetIPw/CvkPwB+0l4o0SQWHjCw/tOCNtryBdsyj6d6+iPAnxS8E+M40/snWIY7lhk205CSD8KyLO0opM+oI/kaOOuDigBaKT+dHagBaKSigBaKKKACiiigAooooAKSloFAHE+LrL7JqImVcxzcg+hrEI7DrXoWu2X2/S5Yl++nzJ9a8+bIbldrE4YehraDujnqKzE+lcj4ktfs2omUKfLcBlx2auuwOR6VneIrX7RpxkTl4uR9Ksg43wHqn/CI/FaC4kcpZayojkHYP2NfSnHIHfke9fLHjK1e90GSS3B+1WrC4hI65XnFe+fCfxJD4q8DWGpq+JVjEcw9HHUVnURtTkdX2pKWisjUDQKKKACiiigBkqLJEyMM5rnbiNoZ2jYYx0+ldIRmqGsW+6MXC8kda0pys7ETWhjijvRzjrwTR34rpMinqFv5i+aq4YVmcD61visvUoPLnDr91q1hLoRJdSCL73PAqLVovM0yZfQZWn7ueanZdylD0YYqyEz5++IEbaP4307xGF/0e7T7PcH37V3PhC4DLNbq24DDKfQVT+KOhnVvDGoWHSeEmWDHXK81zfwo1v7Vp1rcSOxnjPkTqexHFeHmlK0lPue/ltW6dNnqH0qxp1x9nuVP8LdardsHg9fwobleteSeqdP79jyKO9VNJuPtEHlufnQdParY5z7UFCd6XrQKMUABFAoooAQ0vSg0c0AAoo+U0negBaDQaB0oASgdaWkHSgAPtSjtRRQAd+KDmgUgoAXpRSH2paAEFKO9FBoAKO1B6UUAJS0UCgA4BxQy7srjII5FFA649aAOduovKndR0z8oqL9cfmK1NchxtlC+1ZlAhONrbgJVYYKuMg/ga82+KfgPwzdael7b2S6fdy3CQs6D5F3fxH0r0odcetY/jW0F94T1OFSRJHEZI/8AeHStaU3CS1Ma9KNSLujx/Wfhz8UPhift2mvPfaa2JI57Ul1wRn5hWp4R+NcLSLaeJrRkk+750YIOfcGvqn4dap/bPgHRrvCPvtkjkBGVyowa4z4sfBXwn42spGtLOLSdXLbluoVxn6jpXu0606fwvQ+anRhPdHMaffaD4ktvNsbm2uv9xhkfXvUN3o00YY2s4kj6eVJ2+leX+MPgT8QvAVx/a3ha5l1S2i+YtasRIPXIPBqt4d+MGraXMLPxZp/mGM4ZtpSUH3zXfTxsJaTVjklhZRd4O53dzYrHLveN7ObplSRz68V0Hh/xv4o8PIqmcajaj+B+f1pnhvxN4a8UWoFnewzOwy0MhAZfzqa80JMk2MjRDujfdNaSw8Jq8SI15RdpHofhn4naDqjCG9Y2F0cZWT7v4Vu6poOh67bmWSCB89JYjz9eK8Fv9PKkfbrXbg8SJVjQdX1zRHMulahI0ef9WxzXHPDyg7xOqNaM1Y6bxx8FbXUoXkhjhuVxwAoV8fhXgPjD4R6xot+bjSPOjePlUYlGX8RX0r4f+LEbBYdftTE/TzE4x712Grap4e1Dw9c3bSWt7CI84ONxPas223aauaLT4WfJHhH42fEj4fyR2GtK+qWgOPLuQcqPY17/APDv49eA/FLJa3N1/ZN9IBuiueFLeimvPtQsdP1PfHe2sM8OTgFegryj4n+C9G0W1XVtPumieSTYlu3T8Mc06mGcVdPQUayloz7l03VNN1IzLYahb3TQnEixODtq2DwDXw5+zL4tXwn8VLWG8uZUstUHkStI5YFu3619yONrHJz6GuY1DIoo2/7VFABRRRQAUUUUAFFFFABQaKKAEPLZ5wetcV4u08WmoGdBiKbn6Gu1qlrdnHf6a8JGZBynsaqLsyZq6PO+wJ//AF0h24II+VuDTnBVyHUgqcEehpMZ+Xsa3OY4rUofseoSJtyuflX1Bqf4BamPDvjnUfCk0gNpe/6RajoNx5OK0vFdr5sKXQGGU7Wx6VwPipm0uew8TW2RNpk6k7epjzzSkrocXZn1YDk4HXPNHes/w7q1vrmgWer2zAx3EQfj1xWh3OOlc51BRRRQAUUUUABpsiB42j7EU6gUAczKhjkaMjo2KbVzWY9t9uHRhVPvXYndGDVmFR3EYlhKflUlA4H6UxGEV2nkcg1OvKg+lLqSeXc5H3WpsX3c10XujFnN+IoVh1NXAyJFyc/rXg+p7/BfxKkjlYw6ZqLb4j/DvPWvofxRAz2SSjko3J9q8s+LHhs+IvC8kcKB721Hm257+4rHE0va02jqw9RwkpI6/QtS+3W6q2BKnXn7y9iK0iuG9q8U+F/iie7tkt7o+TqVn8u0n74HUV63o2pRahDxmOb+JD/Svl6lNwlZn01KpGpFSRq2kzQTiYHOThh7Vvq6yKrDoa5o+uCB0xWnpF0oP2eQ8fw1mao1P0pKX+dA4oGJQaU+1HWgAo70Dikz3oAUCjvRS0AJ3pO9KeaO1ABSClo7UAGKO9Ao7mgA4pB1xSmk7Y70AKOKMUUUAFKOtJR70AB5oFKaSgA70GkooAWgfypO9KcYoAgv4vNs2HOeornwcjp3rpz1IPQiucuE8u4dR60CZHnrSrGsn7mRQyOCGHrSD3/GlU7Wzz7UCNH9mq/b/hG9W8OMoEml3rKF7hXJIr1Xr34FeHfDi7TRvjZc2+fLt9ctfM/7aJwK9xP3iPQ17NKXNBM+drQ5KjiHcE9q5Dx58N/BvjS3Zdb0eEzEYFzEu2Rfyrr6OuQOTWhmfI3jv9m7xN4fuG1bwTqL6lACWEG4rMB7HpXJaT8SvF/hG+Gk+J7GWVE6pcIQ4+jHivuXJBO1iuO9Yfi7wj4c8WWLWuv6Rb3g248wqN6+4NXCpKDvFkyhGStJHhfhb4geF/EMQjt7xbW5YDdDOeD+NbF5oltKhaNzbseQ0ZyrVzXxB/Zjlj3XvgbUshSWW0uDzn2avMoPEXxG+HOqNYa3ZXAgiO0RXKlo/fD9K7qeOT0qI5J4R7wZ6vqtlNaRg6jCksb/ACJKo6U21gW2jZIZJdp52luK5/R/idoPiTy4JHFhOfvJK2VLeoPSukA3RBkYSA/xqcg1veE3zRISnFe8A6exPOO9eMfF/WGvfEi6bA48i1HzL716x4i1SPR9CvNQkx+6jIVfViK+cLmeS4kmupWLyOTIc+pPSubFS0UUb0I63Zo+C9Us9B8YaVrV9Zi9t7a4DSQn+7nqPpX6JaHqllrWi2mrWEnmW11EssbZ7EdK+Sfht8NdK1HwFJJrEJa/1FS8MneLI4Ar3D9mT7XB8O5dGvmzNpV5Jbg56qOlfPYPNKGLrVKNN6w/HzXlc9Grhp04xlLZnqW5fU/lRSeY3v8AlRXpcrMfdHUUUUEhRRRQAUUUUAFFFFABQPvg0UUAcV4xsRbX32uNSYpeuOm6sL1r0bVrMXunyW/HIyvsa87ljeKR45FIZTg1tB3Rz1I2ZFPEs9tJG/IddtcFf2kc0dxp9wpKMDGxPpXoIHOM1zPiy0ZLkXEeNkg+atCDQ/Zl15ltdR8HXbbrjTZCUz1KHpivZhxx3r5ei1H/AIRTx9o/ieFtsMrC1uyOhJ6Zr6fhkWaKOeNgySqHH41hNWZ0U3dD6KKKgsKKKKACiiigDM11P3UT8ZB61ld81t6yu6zPswrExgV00n7plPcDR3oNA5FaEFTVY90AZeqmqUR4K/jWpcqGgZfashGw31NawehnJahexCezlj/vKcfWuJIZGwCAynvXeD3+7muQ1yD7PqUqgDa3zD8a0Q4PoeF/F3wteaJqQ8W+HUYR+YHuFHSNvXHoa6DwT4mi1q2S4t5hFexAeZET39a9DuIY5rdoJo1licYZW6MPQ14f4/8ACN/4Q1Qa54f3/wBnMd7MOsJ9D7V5uNwan70T0cLinSdnse6aPrEV+uxyI5+hU/xVpklW44cdG9K8Y8E+MrbXIViZkttSUfdLY3/7Qr0vRda8wiC+YLKvAbtXgyhKLsz3YTjNXidnpd4JcRSnDjv61fP5j1rmQcYKnB67h3rSstQKKI5vudmqDQ0/WlHSkUhl3KQVPcUo9KBgeRRRjijoKAD3ozRg0UAHagc0lL34oAKBQKO9ABRRSUALSGlooAKKBzSd6AFo7UUYoABRRRQAUdqKKACgdaMUdsUAA6+tYmrpsvC/ZhwK2/pWbrqfu45T6mgGZfY+tHLD0NIPfrQaCTl/HVz/AGRqHh7xRbqXOnX6LPjg+UTzmvou3lWeCO5jbKTIJF+hGa8J8W6cureGNQ0/jfNCQhH94c/0r0D4D66+vfDHTJ5HDXFspt5hnJBU4H8q9LByvBrseRmELTUu53VFHp70V1nAFA65oooATAwao61pOl61ZNZaxp9vfQEYKyoG/Kr9H6UAfPfxG/Zk0TURJe+Dbo6ddn5xby/NGfYeleJazpPxO+GF2yajb3P2SLo4QyxN+PavvBhlQORz+dRXdtDd27W93DFcwNw0cyhlI+hpqTWqE0nufn/428dTeJtDtbeO2NuxbdcbWyGrlYNn2iHzo8orBmQH7wB6V9j/ABI/Z58HeI/NvNDEmi6lgsvlf6tj6begrw3wB8CfF2veLZNI1iwl0zTrWUi5u2H+sUdNnrmicnPWQ4pR2H6r8aZotJS10HSFtJI4tiM5zs46AetfQv7L2n6jZfC6O81SORbzU7h7phNw2G6E1keDf2cfA/h3W01K5mudTMT74opj8oPuO9e0KiKgWNVRVACgDgD0HpXDg8uw2Dv7GNr7vVt/ebVcRUrW53sLuP8Ak0Uc+35UV2WRhZi0UUUxhRRRQAUUUUAFFFFABRRR3oASuR8a2HlXEd5F9yTh/auvqvqNol9Yy28oGWB2+xpxdmTJXR5tjHHbPWqmqWwurGWIj5sZWr00TQyNDJnKEg/hTBzgnrmug5jzHXrD7dpN1p7R/vCpMfs4716v+z74kfxD4Dggkb/S7AmCRWPzccc1xOuWzWuos/8AC/I9qyvhrqw8I/Fn7KzGOx1sdvuh/Spmroum7M+kh05GDQOlK2A23PHbFArA6AooooAKKKKAKuq/NYuvTmsAccVvawcWD/WsIdK6KXwmU9wzRQfaj61qQBGVI9qw3+WQ+xrcFYk+RO/1NaU+pEyVSHGfSsTxTbq0KXSj5gcH6VqI2CO1LeQrc2jxeo4+taEp6nFd6ZLHFNC1vNGssTgq6MMgg091dGZWHKnbR0qjZHifxC+G11pV0+ueG97WiNuaKPmSM/7PqKZ4M8eLOf7P16TyZB8vnEYA+vvXt44P+yeCPWvOfiN8MbPW3m1PRkitr8jLxZwkn+BrgxODjUV0jooYiVJ6HXaLrnkJHHO/2iAjcrDsK6a2mju4zJDIHTsfSvmLRfEmteEtSbTNXtpXt14aJ87kHqPUV614b16G6gS60a8BQfeiz82fcV4VWhKnvse7QxMKq03PTbe4lhI8uQ4/unpWrb6hDJgSDY397tXHaZr1vdER3Y8mT17E1qja0YYNuHbb0rA6LnUDnlWDqf4u1B64rn4LiaHG1jj0rQtdTVh+/XB9RSKuXzS0yKaGQZjkB9jTz1oASjNL9KOO/wCVAB7UnelHWkHWgBaKKKACjNHSgn0oADRQPeigAOM0HGKDQDQADFFFFAB3NIKWjvQAUdqKKAEHNV9Uj82yZVPTmrPPahlDKQ3GQRQBzPHaildfLdkPYkUlBIK2xuQCO/uKpfs/3TaL8QfFHhPdthuiL60U9h3A/Gro6c84rnNYf+w/iP4W8VRsyA3Asbth02NzzXThJWqW7nHjoc1K/Y+h1JwCRgnrS0Myscqcq4BFKK9Q8UKKKKACiiigApMClo70AA9aGZ9uN2eeD2ooHf3oASl70UUAFFFFABRRRQAUUUUAFFFFABRQOlFAAaKKKACk75wc0tFAHJ+N7Ly3W9hXCucP7GuaPX8O1ek6larfWEtq38Y4Poa84mjkhmkgYcxttNbQehhUjrcyfEluLjTyyKd8ZyT7elec+MreR9JW9tVP2qxkE6Y68dhXrO1SGD/dYYNcRqFr9l1CS3Zd4OcA9CDVmezPZPhpr0XiXwVp+pxuDIUCyc8hgOa6WvBf2fNY/sbxZqfg25ciKUma0z3B9K95Gc81hJWZ0xd0LRQaKkoKO1FFAFHXG22gHqRWLWtrzfLGmR61k966aS90xnuAo+lFFaEijGeaxbrIuHHvWzWNdnNw/wBa0p7kTIqdGwQ0yitSDD8R2ohn+0xjKydcdjWSORmuxuFWe2NtJjaRy3oa5O7tns5mhm45+VuxoNIvQiPtn601uSOOaceOOppKZZheMPCWkeKbLyryIJcoP3Vwo+Zfr614drmieJfAut+fJuERb93cx/cce9fR/b1/pUGpWVpqNq9nf26z27jEkbDP4isKtGNReZcJuLueUeFPGtlrA+zamptrzOA38D/Su+sNYurFV2kPD/d64ry34g/DS+0lHvtCaS5ss7iif6yIf4Vk+FvHNzpZWy1DdcW3C7iPmjrxMRg3F6I9bD466tP7z6QsNQtr1B5LgPjLL3FWs87V4rzbSNUjvIUvNLuFkwPvKf0NdfomtRznyr1hHJjAYdDXntWZ6aaaujbVmRvlYg+tXINRmjwJPnWqXoM5HUY6UAcZNSM37a8t5wOdjehqwT61zOSfUemKt2uoTQAI3zL3oGjaFL2qK3uYLhR5bY9VPWpaBhRQRRQAdaMetFHWgANH1oFIaAFOaKTNLQAnelo68UH0oAKDjNJ0FKOlACHrQORQaUUAAoHXnn0opV67fSgDn9RAW8kx3OarmrOp/wDH9IKr0CE7+mRzWX4usxfeGryCPPmooliPowOc1q980sY/e4IyCCCPqMVUXZpkTjzRaPTPBWoLrHhLS9SUjdLAqn3I4P8AKtmvNvgRfBdM1fw48h36TeFUBPIRuc/TmvSRyK9tO+p841bQKKKKBBRRRQAUUUUAFFFFABRRRQAUUUUAFHeijvQAUUUUAFAoooAKKKKACiiigANFFFAB7+lcl41sDHMmoxgBH+WQe9dbVa/tEvLSS3kGdwyvsacXZikro83PJ2isHxZbfuheKDuX5WI9K6G4iaCZoZAQyMagu4vtFrJAcYccfWug5TyjxFPLo+raX4nt2w9nKomZf+eZ7V9QaHfR6potrqULApNGGGPpXzvq1nHc2lzYXC/K6lD7HtXa/s0a80uh3Xhe9lLXWnyFU3HkrUTXU0py6Hr/AAeaKOMngUVibhSGloFAGLrjbrsL2UVRqe+cteSfXioDxXXFWijB7hxR1ooHWqEKO4rFuf8Aj4f61snvWLc8zP8AWtKe5EyPvRRRWpAcYwQDVe/s47yLbJgH+E+lWKPqMigDkbq3mtZTHINo7N2NQ/h/9euwubeO6jMcyhlPT2rndS06S1fKKzx9iO1O5qpXKNA//X70dPaimUKd5HykA9D9K8+8ffDex1oNqGkhbXURyyAfJKa9B6H3o7hu4qJRUlZjTaPl+2uNf8G63Ij7raXfiWFwdrj2r1Dwl4p0/wAQRCKNkguh96E8ZPtXb+KvDOk+JrI2+pW4eUfclH3o/wAa8J8a+Cta8I3Zuo2lnt87obqIH5fY15eJwV9UdmHxcqbt0PedH1qSzf7PfZ2fwk84FdPE6SIHjbejDIx6V4D4R8eCdI7LWZFV3xsnHQn0Nem6Tq0llsO8SQtzhTwR6ivGqU3B2Z7dKrGorxOzHTrR39TUVrNDPAssLBkYZFS9u1ZGoKWRgysVPqK1bPUVZhHNx6NWV9aT+lAzqDwAcgg0nfisSxvpIOH+dTxg9q2IpUmUNGc0DH9aQD60p60lAB1NLmjnNHOaAAikNKaKADtSA0tHNAAeaKSigBaO9GaQcUAKaOdp9aDUV1IIoXf0WgDCun33LnuDioqXlvmPfmjrQSJ2pc4+bvSDil7UAcxoevL4P+PVo9023TfENt5LsxwFkzwTX0YAQDnt09xXzB8cdDm1jwb9usyRf6bIJ4mXrgdq9Q/Z0+JFt488HQ29zMBrVigjuYyeZAON4r1cNPmgvI8PGU+Sq/M9Q9PWijjPYUV0HKFFFFABRRRQAUUUUAHeijvRQAUUnNFAC0UUUAFFFFABRRRQAUUUUAFFFFABRRRQAUUUUAcj41sPLkS+iXKnh/rXNnB5HWvStQgW6s5bdl4dTg+hrziWJoJmifhkJFbQeljCpGzuct4ntdt99qRcJIMH/erl9L1N/CXxL03W1+S1vcQ3A7BvWvQtZtftenSxL/rF+ZfrXnniawbUNFng/wCXhRvjJ7FeePyq2rozTsz6fjZJI1lTlJFDIfQGnVwXwL8TN4m8B27SEpc2n7qVW65HFd4K52tTqWwtNkbbE7HstONQagwFnIfbFC3Gzny25vxzSfhSDPp1pR6V2HOHaiiigAPQ1hyf69/qa3OxrFuB+/btzWlMiZHRQaK1ICkNLRQAg604+jLkUlFAGZqOjxT5lgwr+lYU0LwNskUg+vauwqO4giuE2TIGHrQUpHIe/UUD2rR1LSpLYl4MuncVmjrg0zRO4tMlSOaJoJkSaFhhkdcjFP7ZNA447UDPIvH/AMKzM8uo+F3CjO57R+5/2a47wn4t1LQbyTT9RhlktQ2xo5PvxH29q+jechuhXofSuY8b+CdJ8Uw/vUFtfKMxXEQxk/7Q71x18JGaNqdaVN3TIfDPiCBkjutNk+0QdXUHlfqK7uwuIbqATQndu6j0r5j1bSfFHgHVDI7OsROFkX7kn1967vwP8Rre9KecTYXSHDoT8kleFXwsqbPaw+MjUVpaM9n6YPJJ6ig9apaXqUN9GskTruYdM1eIweePX61yHaJT4J5YHDRHBHUetR9RQcn8OlAG/Z30V0Nv3XxyKsNkYz1rmUYqwKna3rWtYX6ttiuOGHQ+tMdzQNFAOeRyKKQxB70vFJRQAvOaKSlFAAetJS0DkUAFJ1paO1AAMVna1N8ghU4PetBmVV3HoK567mM1w8nvxQDIh0x370tHf0pF5zwSfpQSFHpTlSQ/8sm/KlMUo6xuB9KAGbUYGORA0cilXB9DXgPjSy1v4V+PIvEfh53it3k3xFPuEZ5javfmBqnrul2OtaVPpmpRrJBMpGT1Q9iPetqNZ05X6HPiKCqxt1O1+DPxO0j4iaL5kG221WJR9ps3PzA92HtXenqAWwTXwFrumeJvhn4qg1DT7ma3aKTda3MfIlH91q+sPgb8XNL+Imm/Z7ho7PXYAFntmOPMI/iWvWjJSV0eHKLi2nuenUUfgQc9DR3I9OtMkKKKKACiiigAooooAKKKKACiiigAooFFABRRRQAUUUUAFFFFABRRR7UAFFFFAAOoPpXI+NbDbMl7GMI3yv8AWuuPNV9TtkvLCW2foRkfWnF2ZMldHmwUhduefX1rkNctVt9RKlT5TncD6V2M8bwzvA/BQ81keJbZ7ix8yNctCc/hXQjmaOX+EerP4U+KFxp88xFlqo3xqem4+lfRxxgEHINfKnjCJksodXtwftNhKJVI64zzX0b4E12HxB4UsNTjIPmRgMfQ1lNG1N3N71FVNWI+wt8vOat9j+lVtTX/AEB6mO6NHsc/zgc0tIMbRS11mAUCiigBe3SsnUVMd23HBGa1aoaqmQsh+lXB6kyWhQooPWgVsZhRRxRQAE8UdqKKAEFLRRQAo9cdeoNZup6Sl0DJb4jlH5NWhnPFOGccdaATscdPDJBM0ciFSo5z3pnausv7OK6hKsNsn9+uXu7eW2l8uUc9m7EUzWMrkVHOCAeaXtzRQUQ3tpZ6haNZ39sLmB+quM4/wrx/xx8Kbi3klv8AwzIZU5JtX4K/7p717NzQMZqJ01NajTsfM+leIvEPha5WB57iMofmhnB5Psa9T8IfGLTbvbaazE1vJ3k6iuy1/Q9I1qEx6lp8MwIwHK4YfjXmPib4NSLDJNoF8j/xCGXr9BXm1svUtbHZRxtSnome1aZqWn6pai6026iuY2/uNkj61ZOVGTXyjJb+LvBsxZvtWnzj+IZKY+nSu88I/Gi/tgsPiK1F1DgDz0+99cV5dTBzjtr+Z6VLH05aS0Pch696UjjHb+9WNoHijQPEEIk0y+jdjjKE/MK2A2RtyD9Ohrlaa3O1NNXRdsr+SH5G+aMdfWteCaK4XdCfqD1Fc4e2eKVGeN90bYPYg0h3OlOR2o61k22qsrBbhd3HUVeS9tnGfMxQVcsUU1ZIT92UHNOBXPDflQAuaRjilx7H60h5+8OKYAOlJn8qD04OKXr70gM7WZikflrnJ9KqW1hPKFO0Irf3q2tkZbLKCfcUvUYoFYow6XCpDOxbFW0ghj5WMYqTtijtigYvyjpgfhSHk9j+FHalH3aAIpraGRcMqg+orMvNNZFDw5dQeRjkVr0Atnj8aYHEeINH0/W9Mm0/U4xJC4I6cp7j0NfPHjDwfrnw71+DVtLuporZG32l5ETwewevq/UrFZAZYlBYclfWsDUbW3u7WWzvLdZoJRh4pBkY9vetaNZ035HLXw0avky38APjPZ+PLJNG1p4rPxHEuCpPy3AH8S+9exZ46EY4/Gvhv4jfDrVfCVyPEPhiaU28biWNov8AWW5/DtXvP7O3xmh8ZWUXh/xDKlv4gRPkZuBcgd/rXqwmpq8TxKlOVOXLI9sooIx047H60VRAUUUUAFFFAoAKKKKAAUUUUAFFFFACUtFFABRQKKACiiigAo7UUUAFFFFAB2oHvRRQByPjawCTrfRDCvw/1rmyN6GM9HGDXpGqWsd5Yy28g5ZeD715zNG8M7QuCpU4OfStoPQwqKzOE1O0WK6mtZPmjcFD9DWt+zjqzaVq2p+DLybeqsZLYMf4D0FTeKbX5Euo14Xh64PWbptD8VaR4otsp5UgjuSOhXtVSV0RF2Z9VL0xjGO1R3K77eVfaotKvo9S0+C+hIZJUBz71Z9qw2Z1bnLrjJHI5xilFWNRi8m7YY4PNVyCK607o53uHegUD1opgL3pk0YmidD+FO7H1o7DHWgDCZSrFW4I4pO1aWpWxf8AeryR2FZvXP610Rd0ZNWDAoo+lFMQZopBS0AJS4o7UvagBD096BQaKAD9R6VX1C1ju4TG4w38LVYoGD1/CgDj7iGW3lMcykY6H1qMdM9K6+7t4bmPbMuW7H0rEvNFmiBe3bevpTNVJGZSHFOkSSNtsiMv4Ugx60FAfWhflYMowfSikosAy5hiuomhu4YriJuquoNcD4k+FOgaoskums2lXLHOFOUavQTR7/qamUFJajvY+b9U8LeLfBeoC8VZFhjbInh+449677wF8QjqgFu832e9B+XJ+R/zr1CWNZIDFIgkRhhlcZBryj4i/DTy45da8MAo/wB6e2TqPdK87E4FSV4nVh8XOk/I9ItPEdxGAt3CpJ7D09a0YNc0+U4LGNj/AHuleKeAPF7Xb/2RrEu2eL5I5X4Jx2PvXdYODgd+AOteHOm4OzPdpVY1I80T0CK4t5z+7mRuPWpFAz2H4154uVxtZgfrViO7u0Py3Mn51FjS53efc08O6j5ZGB9M1xMWs6hH/wAtyRVu28R3Ub/6QiOpPUDkUrDudfHdXKD/AFzcetWotUlUr5ihx61k2k8N1brNETtI71KPfpSGdHb3ENyuVYZ9Kk788CuajLIdyHbj9a2NOvhMvlyYEnRfemNF3+E4OaO3vR0IB4bvQeKQBSd6BS0AGcHFHSkHNLQACj379qQUUAKPXODWfqdiDH5sOC+clDV8Cl/jz39aYM5hUU5Dxh0OQ6PyD+FeK/FP4c3Wm3//AAlfhOWSJ4X86SKLhoiO6V7/AKpZbt1xAMEfeHrWW2eQxGG9v0NXTqSpu6MK1GNWNpDf2b/jJbeOLBdC1yRYPENuu3DcfaFHce9e0L364HrXxh8XPBt34f1aLxt4RaWB4nDzrDwYm/vD2r274C/GXT/HNnFpGqyJZ+IYUG4OQFuAO4969anUVSN0eFVpSpScZHsI6Z7d/agUdOvB/ioqzMKKKKAExRS0UAFFFFABRRRQAUUUUAFFFFABRRRQAUUUUAHeiiigAoNFFABnmuR8aaf5dyt7GvEgw/sa66qup2cd9ZSW7jJYfL7Gqi7MmSujzO8t/tVrJA3AI4J9a891qwjvrC702aM/OCBnorDoa9JnieGV4SvzRnHNct4kt/IvVnxxMOfQEVujmZ0H7N/iGTUfD0ug3khNzpzmM56kDvXq/wB4bugzXzH4V1V/CfxQtr9W8ux1L5JPTcK+nFKPEksbbo3G4fjWM1ZnRB3RT1a386DzEHzLWJzt9+9dOfTtWPqdm0ZMsYyh+9jtV059GKcepQ4zRR3FFbmYCjvmiigBR9aoXtn1kiGT6Ve/GgZHQ002mJq5hEFeGG00hz1ArZmt4peq4b1qhLYyrkr8wrZTTM3FlWilKshO4EUgFUIKKSloAKTvSkUYoAD0pBxS0dqACgNxRg0EUANkjjkH7yMP9RVG40e1myVYxH2rQwPf86Ocf40BdmBPos6j9ywcVnzW88LFZI2Ujvjiuv6f/WoKhlKOFZT2IzRcpTZxeaXtXST6RZynKqUP+z0qlPocmf8AR5c+xFO5fMjIpOQMKcVbn069hGWhLAdSKqlSrbWBU+9A9zyv4v8Aw+N1DJr/AIfj8u5jPmXEScbv9pfesz4deLk1CMaVqDLHeRrhHb+Ieh969mPXjJXGCp71418YPBM+lynxRokeIid1wkY5jb1A9K8/GYSNRcyOrDYiVKVztTwM9D2zR365965fwH4lTXLBbeaQLexL83/TRa6hSCAR39K8CUXF2Z9BCopxUo9RcnpR09qSipLOk8HzloZYSc7TxnsK3xyBXJeFJRHqewnCuv611vQke9SxoKUE7gc4xyMUUn4UgNzTro3SbG/1gq2OCc9q5uCV4JBIp5zzXQW8qzwiVTknrQNMf70HpS54ooGJ0FL2o60dvagAo70GkoAWj2oOaO1AAPvAj8aydWscZuIVyCfmUVrA0Y4PoetAWOYfbJC8UkavG42lWGQR714J8WfAOoeF9RHiXw35qWjP5jPEcNbP6j2r6I1a1MUnmwqRE3b0NUJNssUkMkSzxOMPGwyGFa0qrpu6OetQVWPKyl+zv8arfxPBB4Y8TXUcOsooFvOxwLlR/WvdiCDjB4r4o+KHwp1HR7h/Evhe3u5LeI+cyRqd1uRz8vtX0z8A/FV74w+GWnatqIf7Yo8mYsMFiO5r1YVFNXR4VSnKnLlkd6KWj8qKsgKKKKACg0UUAFFFFACd6WiigAooooATmloooAKKKKACiiigAooooAKQ9dy9aWkI/CgDkfG9iY7qO+jXCSDD47GuQ1u2F3p8iL99eVNerahaLeWclrJzvHB9DXnU8TwyyQyDDIxDD1FbQZhUieTeLrI32jOYx/pNqRMh9Cvavb/gt4ij8SeC7ebeTNAoSQH1rzPWbUW2pyKfusd49CPSofgvq/8AwjfxEvNClYrbXp8yLP3cnrinNXFTdmfRNJjIKkAjvSlduQTuNJWB0GXf6bkGS3/FKzGyh2spRvSuo6c1Dc2sNwCJEG71rWFS25DguhzpHtzRV6502aLmM719PSqbqVIDqRW6aZm00No70fSgYNMQUd/Q0UUANdY5PvKD71BJZwv93g1ZoFNNoVjPfTWH3XBqJ7K4XooIrV4pRxVKoxcpiNDMo5jb8qYUfj5W/Kt7OTzSHHdQfwp+08hchhc9Cp/Kk2sD3/Kt7avdV/KkKqf4V/Kj2nkHIYm1s8AkfSja2fuH8q29q4xtH5UbV/uj8qPaByGJ5bnpG1P8iYkYQ4rZAA7UCj2gchkfZZz/AAU77FP/AHR+dauTR355pe0Y+RGYNPmJJyB+NPGnyY/1laBIVdzEKPU9BVG91awtB883msOoTmjnYuVCDT+PmkNQXmkWU0P+lMn16H86y7nxLcSsVtohGo7mue13W7ezjF1qmoxwx9zI+P0p3kCt0J9Ws7Wzn22lwZ4ifT7tUZIDLbvHIqNC+VYP91h3BrgNd+LOmRzvY+GrGfWLtz8rhSE/OsNrLx94sdn1i+Oj2bHBhjPzYpe3SXctX6nMfECxsfCPi2O+0DUI2jckmKNs+We6keld74W1y31zS47yAqsnSWMdjVjRPAnh3Tbc5tjeyyArLPKckivPvEul6l4A8RJqelgy6Y7Z2npjuD715mKw/OuZI7sJi/Zyt0PTsc4B4oqnompWmsacmoWUgdH5ZB/AfSrh9ew+97V5LVj3k1JXQ6CTyriOYEgociu/t5o7mFJlOVdQRXn3HQ9DW74X1BYSLOY4Vj8me1Sxo6eijp349fWgdPr0qRhVrT7lreYBj8hqpStyMUAdMCGUMpyDRWZpd4OLeVuf4eK1DweelBQneg9faigenJoAKDig/hQcU7AHeijjgFuafFDNMMxRsxz0UZoSbE2luM4pYwZH2orM3YCtaz0C5mIa4YRCt2x0+1swPKj/AHndjXTTw0pb6I5K2Npw0WrMew8P+fAftzEqw+4OorT0/R9LsotsVmhbPVuTWhj86O9d0KMIbI8mriKlR6sQxxmJolij8sjDJjgiq+m6fY6bC0Gn20dtG7bjGgwoNWelLjr71qYiUtFFABRRiigAopKKAFooooAKKKKACiiigAooooAKKKKACiiigAooooAKKKO9AAK5Pxtp+yddSjHBGHxXWGoL61hvLV7eU/I4OPrTi7MUldHj3ii1EtklxGNzxnnFeeeLBNA1prtt8kunyAsR1KHrXrt5atFLNZTJwMr9R61wGq2aB7jT5FzHICj59DXRucuzPdPBetW+veGLLU4Du3xgNj1xWyOBivEP2a9bNjNf+EL6bc9tJmIHuD0r289TWElZnTF3QlL3ooqShOc+386ZJDFJkSICD6U+loAzZ9KRjmJyPY1Sm0+5jP3Qy+1b9Jj8a0VSSJcEcywZDtZSD9KSumdEY/Mqn8Kry2FrJ1j2/Q1arLqR7NmDRWu2kx4/dyED0NV30mZTw6kfWrVSIuVlCg+9W/7Nuh/Dn6Ux7S5XnyWNPmXcVmV+1HbmpDDcf88n/KmmObvG/wCVO6FYbRThHKekbflTkt7gtt8on3ouh2I6DVhbO6kXCRkc96ralJaaau+9voIsDld2TRzILMWgc52kcVyWp+N7OMsLGGScKcb2HH4Vhap4q1CaIzTSLFHjg52gD3o0I5jv7zUbO1H7ydS390GsW88T8gWUB/3jXkOv/Ejw/pgK3GoLNP8A3ITuJNc4PiN4x1xzF4b8PNBbg48+QYJ96OeKGlJntGo6pdTI0l/drDD/AHmYKK4HxJ8S/Cejq0azS6jc9BHbjdzXJf8ACE+IddcT+KPEU0iE5aGFiAK6bQPCPhvRMfY7JXlHWSQZJ/Olzy6IVo9Xc5+bxl4/8SxmLRNJGl278CaUc496Zb/Dv+0ZlufE+s3N65+Z4d3yE13xfk4AUei8CjHfik433Dn7FLS9J0nSbdIdOsIYAvTC5P51dOS2WJPueaReW2bvwxzV210q8uv9TCyp3LdKNCdSnxnHQYqtqFhb6tYyWN1b+fC/GMdDXV2Ph2OMBruTfnqB0roNH0j7RiKytQB3JFDaGkfLdzYat8M/FIS6Vxot6w8o44//AF16LBNDcRJLbsJI2GVYHg17n4p+GejeJ/Cl1outqs0syny5R/ywbsRXytpqav8ADvxdP4O8R7/JRiLaR+hXsQa8zE0U/eiexgsS4+5PY7nt6k9c9qDxypII5B9KVx/eXAxn8KB90ZAx2A5Jrzj2DpvD2rLMEtb1gsi/dJPBrdI5J9elcZpmg6tqT7bWymcHo2MYr0fwz4M194BHqMyJgfLnsKapyl8KIlVhD4mZffBppbqCcHtXf2/gqxXDXU7yn0HSte00PS7ZR5Nmh925raOEm99Dmlj6a21PMLeG4kw0UMhb1C10ujWOp3sJZ7Z4ivTzBjNdwkMMf3Y4xxx8oqTcSo4H4VtHBJfEznlmMvsqxyH9iagRnYufrTk0LUG5Kxj8a60dMUVp9Upkf2hV8jmY/Ds5P7yVFqzF4diH+unZvoK3MA0tUsNTXQzljaz6mfb6Np8JH7rzCP7xq5HEkf3EVfoMU+lrWMYx2RhKpOfxNsO/GT9aP1pBS1RAUUUUAJS0UlAC0UlLQAUUUUAFFFFAAKKKKACiiigAooooAKKKKACiiigAooooAKKKSgBaKDQKACk9u1LRQBy/jjTwUS/j+90evNvFNp80V2oAzwxr2y6hS4t5IJFBDjAzXmGu2L4ubJwCUztGOvpWsH0Makep5c92+geL9M8SwghTIIp9vc54Jr6d0+7iv7CC8gcOsqBsivnDVbEX1hcWM7bd4IGP4WFel/ALxB/aPh1tJnbNxY/KQeuBxTqLqFJ9D0vPP4cUtJ2B/KlrE2CgUUUAFFFFABRRRQAUUUUAHOeDRk+9AyfujOKZcSwwxGWWZIlHXcwFAD/yz6UYBOAuT6Yrk9a8eaHYZWBmvZR0EfSuL1j4ha1dJJ5LR6fH3LHBAq1BsiVSKPWL++srCPfdXMMK+pI4rkNY+JGkWbldPhkvZB/EB8teD+KPiHoliW+36s97cd40bcSfwrmf+Ez8S6tm38N6EY0f7k8ykYqlGK3IcpPY9r13x1rV4XMl0lhF3VDjj8a801zx5oGntJ9q1Q3dwTkKjFmJ9K52DwR4m1iQP4m8QOEPHlQnFdHofgjwzpAJh09Zpgc+ZL8xNUk+iIduruc6/jbxRreY/Dfh54VP/LaZcfjTIPA/iTXWFx4o8QzID0hhbHHpXpKfuwI4wqKB91RgU0KAOB9arl7i57bHO6H4G8M6Qg8iwS5kHWWbls10gVUXbEojXphRikJAGegqaCC4nbEULM3Y44p2SJu2RKDxxnFIMYPU+9bNr4euZMNcTeX7DrWzaaTZwAHYXI6lqLhY5a2tLq4YeVEzA9yOBWtaeHWOWuZCPZa6HIyFjGABxgcVesdH1C8wY7cqp/jPSk3YaiY1tp1nbx5jhXK/xN1rTtrO4vCFtYW46nGBXU6Z4Zs7fD3bG4Y9h92t2COOGPy4o1jUdlFZup2NVTfU5rTPC/zLNfSA/wDTNeldJBDDBH5cESxr6AU/p70tZttmqikAHPXArzP4/wDw1h+IPhdvs6KNZsgZLSYDBkA/gJ969Mo3EHdnkdvWkM+VPgLeR+KbmTwZr+221rT8qgl4aRV4I+tfQOk+AfDunurG38+YcsXrxn9p/wAEahoer2fxY8HRmG/spFa9jjGNwHU8dq9s+GniZPGXgfTPEscXlfa4QZFPUOODWXsKd72N/rNXl5bnQwxw26BLeGOJRx8q0/vnuaKK1MHqA4ooooAO9FFFAB3pOlLSUALRQaBQAUUUZoAKKKKACiiigANFFFABQKKKACiiigBKWiigAooooAKKKKACiiigAooooAKKKTNAC0UCigAooooAKKKKACiiigA/yK5jxlYjKahEMH7r1030qG+tlu7KW2fkSD9acXZikro8K8UWrWt79oQ5WUZA96z/AAdqR8M/EGC4DbbO+wJPQNXX+I9Pd7Se2kX97CTj1ArgNXt2udO/d/6+Ft6H3FdG6OXZn02rK/zJ93AI980VyXwo15de8IQSM26e3/dyc88V11c7VmdSd0FFHvRSGFFB4IB4zR0Us5CAdz0oATtgUNjGcn8Kx9W8T6Lpf/H1exk9lj+YmuM134nPHldLs0hi/wCe054/KqUWyXOK6npbMsYzM6Rx4zknFc7q/jPw/pquGuvPmH8EfNeAeMPihZx72v8AXWu5M4MELZU+3FcR/wAJx4j1qRo/DPh2REbhpp+AfcZqlBdWRzyeyPoPXPiXqDxkWMMNjE3DSS8EV5d4r+IumWzSNqmtSXbrwIkfO4/hXJJ4K8T60xm8Sa+8UbDPkRniug0bwN4b0pVkhs/tMxOWec7sn2q0uyIbX2nc56bxr4i1fMXhbQJlRjxLMMYpw8HeJtbxL4j114kf70MJI/DNehxkRrsiURp2VRgUc++Krl7k89tkc3ovgbwvpRV4bATSj/lpN8xNdInyRiONVVB2AxQOfeljUySFY1Zj7CnZIltsQ7f4QMe9IOOnH1rTstFvLgbnUIB61rWnh+1iIedmmb24FFwsc1HFJMcRxtIe2BWnZaFdTLmYiIe/WumjhhhGIolUDuKkjV5CPJR5G9hSuOxl2uh2MJBYNKfc8ZrSjVUXaqomOyjtWzZeHdQnA3xiBD1LVu2Xhmwgw0xMz/pUuaRag2chaW09yf8AR4XcnjNbVl4VvHAa8mWJD2HWutghihj2RRpGv+yMVJ9Tn0rNzZoqa6mdYaLp1njZCHbuz1oAbTgfKPQUpoFS2aJJbB9KKKKQBRRRQAUUUUAV9RtLfULGexvIRNb3EZjkQjgg1neCvD1n4V8N2+g2BJtbct5ftk5xWz9KAMUAFFFFABRRSZoAWigUUAFFFFABRRRQAUUUUAFFFJQAtFFFABSUtFABRRRQAUUUUAFFFFABRRRQAUUUUAFFFFABRRRQAUUUUAFFFFABQaKKACiiigAooooAKB1zRRQBx3jSy8u9S7XhZVKyfXtXlmtWotb54W+6zfKQO1e761Zi80yWDbl8bl+teReLbNntBPtwYDhselbU2YVVZlT4P6x/YfjKfR52AguhmMY4+te64wa+XdXEttcWWrwtiaCQZI/uZr2GX4l2cWl2/l2/nXXljzC52oDj1pTi29B05JLU9BHJ6GqGqa1pOmxs95exIV6KGy35V4F4z+NEa7kl1lIyOkFryfzFeb3PjzxNrV06+G9EmlLnm4us4H51PKupXO+iPpHWviZb2/8AyDrbcDn99McAV5V42+MENu7R6hrglZj8sNr/AC4rhF8FeJtcbzfEuvsinnybdsAD04re0PwN4b0krJb2a3Eo6yTjcf1rRLsjNy7swpvG3ibWWJ8P6DJHnjz5xkfWoIfBXinWv33iPxBJEGbc0MR4I9K9JG1E8uFRGg/hUYFH+9+FVy92Tz22Rzeh+B/DmjuGt7ATSfxNN82TXRKqqAqRogHRUGAKdznpQOu3FNJIm7YZGMHk0HOAx7cYFWbXT7u5P7mNiP7xGMVr2vh4A7rmQkdwtMDn+rYUbj7VctdLvbpgEjKr3LcV1NpY2lrnyYh/wIc1bjUyf6tWZuygUrhYw7Xw9DE4+0zGQ+gGK1Le2tbdf3UKp+GTW1ZaFqN3jEBgU9Wetuy8LWqEG4kMx7gcCoc0WoNnI/vJHAjUn2HJrUstB1C6w3lmND3c4/Su0trCztceTAg+o5qyST1qHUZoqfc56z8LWoIa5lMpX+FflFbVra2tsmIIETHTA5qalqG2zRRSEPzctk0ooopDCiiigAooooAKKKKACiiigAooooAKKKKACiiigAooooAKKKKACg0UUAFFFFABRRRQAUUUUAFFFFABRRRQAUUUUAFFFFABR3oooAKKKKACiiigAooooAKKKKACikpaACiiigAooooAKKKKACiiigAooozigBO+T9K8/wDFeni21KaLgxTgkKe9eg98dq5/xlZedYJdKMyQtz7iqg7MiaujxDVLVf8ASbGUHBBX6emK82i8DeKtTja11TX3isEchFib5iue9ezeK4P3kd4iDa3DfWsDcRkBq3tc51Jo5fQfAXhnR3WRbQ3U4/5aynJNdQgEabUREHYIu0UpxnmkJA5bn2ppJbCbb3DH4D1pfpyPanwRyTsPJRn9lFadjoNzKN02IR6HrTuBkn5VPqamtbe4uW2wwux9ccV1Fpollb4ZlMrerVoRqo2xwrkDoAOaVwsc5aeH5pAPtDhT6DrWvaaTZW4BWPe46k1v2Gh6jdtuEflx+r8VvWPha1T5rqZpT/dHSoc0WoNnIxKzEJBGWY/wqK07Lw/qVwAfL8lc8767a1tbW3QLbwIhHfFSnLH5jz71DqdjRU+5z9l4VtojvupmlP8AcA4/Otm1s7W3GIbeNPwyan7Cl71DbZoopB82Nu7iiiikMKKKKACiiigAooooAKKKKACiikoAWjvRRQAUUUUAFFFFABRRRQAUUUUAFFJS0AFFFFABRRRQAUUUUAFFFFABRRRQAUUUUAFFJS0AHeiiigAooooAKKKKACiiigAooooAKKO9FABRSGloAKKKKACiiigApKWigAooNFABRRRQAUUUUAFQ3kQntZYTkllIFTUUAeVavah7aezdMFc49jXDKjtIYxGxKnB4r1bxbafZNVaZQdsw3D61hJFGkpZI0GeuBXRF6HLJanLWei3s/wAzKI19WrWtNBtYSGmJmb0PStYc5/kafHHLNII4Y2dz0Ap3FYiijjhQLFGsXsBU1vDNPLsgjeRj2rotK8MSmMNqB2Kedg610lnZ21mgW2iVB6kc1DnY0jTb3OYsPC9w5WS8mWNf7g610VjplhZj9zbru7sRkmrue/JPvRWbk2aqKQduOKKTvQakoWiiigAooooAKKKKAEpaKDQAUUUUAFFFFABRRRQAUUUUAFFFFABRRRQAUUUUAFFHeigAopDS0AFFFFABRRRQAUlLRQAUUGigAooooAKKKKACiiigAooooAKKKKACiiigAooo70AFFFFABRRRQACiiigAoopKAFooooAKKKO9AAKKKKACiiigANFFJQAtFHeigAooo9KAMbxfZfatNMyDMkJyPpXDMQoy3A9a9RKqwKtyD1Fc3a+GVbUJJLk5tlbKLWkJWWpnON3oYmkaPdaiwkUeXB/E59Pauz03TbSwjCwR/N3kPU1biVI41jjRURRwAKdUuTZUYJCe+c0vWiipKCgUUUAFFFFABRSUtABRRRQAUCjvRQAUUUUAFBoooAKKSl70AFFFFABRRRQAUUUd6ACiiigAooooABRRRQAUUUlAC0UUUAFFFHegAFFFFABRRRQAGiikoAWijvRQAUUUUAFFFFABRR3ooAKKKKACjvRRQAGiiigAooooAKKKKACkFFFAC0UUUAIaWiigAooooAKKKKAA9KQUUUALRRRQAUd6KKAE70o+Zzn0oopAJ3paKKYBRRRQAUUUUAFFFFACCloooAKQ0UUALRRRQAUUUUAFB6UUUAIKWiigAooooAO9HeiigAo70UUABooooAKKKKACiiigApBRRQAtFFFACGloooAKKKKACiiigAPSkFFFAC0UUUAFHeiigA70UUUAHeg0UUAJRRRQB//Z">
            <a:extLst>
              <a:ext uri="{FF2B5EF4-FFF2-40B4-BE49-F238E27FC236}">
                <a16:creationId xmlns:a16="http://schemas.microsoft.com/office/drawing/2014/main" id="{3F31E055-3F58-4325-96BE-1869393C269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AutoShape 4" descr="data:image/jpg;base64,/9j/4AAQSkZJRgABAQEAlgCWAAD/2wBDAAUDBAQEAwUEBAQFBQUGBwwIBwcHBw8LCwkMEQ8SEhEPERETFhwXExQaFRERGCEYGh0dHx8fExciJCIeJBweHx7/2wBDAQUFBQcGBw4ICA4eFBEUHh4eHh4eHh4eHh4eHh4eHh4eHh4eHh4eHh4eHh4eHh4eHh4eHh4eHh4eHh4eHh4eHh7/wAARCAJUAnE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AooooAKKKKACiijj8aACiiigAoNFITigB2046cU0VYH+p/Cqq8KPU0AOzzilpKVSobJoAUBtoOOlJ1qR5kKFV9KiHQZNAC0UUlAC0UUlAC0UUUAFFFFABRRRQAUUUUAFFFFABRRRQAUUUUAFFFFABRRSd6AFoopNwoAWijsaPm4wpP0oATjpS98bRVbUtQ0/TLcz6jf21pGBkmWQLgfjXlfi79oTwLpEhtdHa48QXwO0Q2alufrQB68A3GBk9sdRVS51DS4Lhba51G1jmY8RtMoYn6ZrwD/hIfj18RmMWhaTD4U0pzj7VNxLtq7J+zfaT6bLf33ivVr3xRgyQXbTkIso5HHpmgD3wjDZxn0+lFch8JvEM2veFFj1BturaY32O9Q9dycbse9deM+lABRRRQAUUUUAFFFFABRRRQAUUUUAFFFFABRRRQAUUUUAFFFFABRRSUALRRSUALRRRQAUUUUAFFFFABRRRQAUUUUAFPjj3daaoywqaYmONmUdB0oABEopHVQpwtQqzZ3FjyOlOQlnAJOKAFjj3AZ6YqXCKNrYpJT5cfH0quRk88mgCd4xjK1C3y9RUsDHJXrSum5wSOMUANjj3ct0p7GFR820fWklkEY45J7VXYBz86g/WgC02PLyMYxUcLR+WuWQHvk09QPJx221UEaMgG0fWgC2UVvu4x7VFIu09PlpEPlj5enpU0v+qLHpigBHjXZkAZxSJFuXJpzf6nd7UvDRjGfwoABGuKbIihCaaY5ARtYkU1i+cHOKAGUtFFABRRRQAUUUUAFFFFABRRQKACiiigAooooAKKBSds9T9aAFopCR3oUFydoPH8R6UALQASc9qwPEnjLwn4fiY614gsbVgOV80Fj+Fea6p+0Fpbzmy8H+G9X8RXJ4R44SIyfc0Ae0gHkhCfpVLVtU0vSYWn1TUrSyQDJMsoXA+hrxUn9oPxtEDt0/wjYOfu5DSgfWrGm/s8abcSi88ceJtV8QT5yVMpCfTFAF7xT+0R4B025NhoxuvEF9nb5VpGWBP1FcvJ4y+PHjxGj8L+F4vDdoxwJrv74X1r2Xwv4E8HeGIEj0Pw9Y2xH/AC08sFz+NdKWcn73HpQB8+6b+zxqWvSpdfErxtqGryk7mggkKKPavVfBvw68F+EYQmh6DaQuvHmSJukP411lFADcHAG4hcZ29KUnIzk5/lS0nfI7UAeceIDH4M+Kdn4gjTy9L14C2vcfdWccRn8a9HOVbDHJ659RWD8QNA/4SXwde6Uu0XDr5lq39yVeVNVPhZrreIPBtrNcMPtdpm1u1J5Dp8pP44oA6kdOOnaloHIz+lFABRRRQAUUCigAooooAKKKPwoAKKKKACiijtQAUUUUAFFBoHSgAooooAKKKKACiiigAooooAKKKKACiigUAFFFFACoeQelTy5KEKMmq3JPNSJLhcN+FADD16Y4pYmw471N5keBllpGePacMtACzglPl5NQfzqSGUbfm/OpNqH5uKAI7dTy3T0zUm/95tHPFMeVFU7eSO1RwNtc7jjPNACzjMobjAGaYeSfenSsGlG1geKSgCxH80QHtVdxtO0DinRPtPtU2UbjrQBXUbmGKmmP7nDd+KUmNB2FQvIZGwMYFAEx4h29flqBCy5wcVKZF8v74zinB49o5WgBgmPHH1qQkMmR3HFJ5kX95aY8q4wmCDQBF1GeopaVhGoCp170lABRRRQAUUUUAFFFFABSGlpucd80AOpMj1p21gA2Qq9SWrmPEnj/AMFeGgy614ksLaQf8s9+5j+AoA6bsT6daEBbp1ryW6+NMd9J5PgzwfrOuSnhZjCVhPvmoG/4Xt4pG7fpfhK2fjap8yTHrzQB65fXEFjAbi8uIbaEdXkcAVwfiP4yfDzRZWjOtLqNyvHkWK+axPpxWFZfA+wvLn7R4w8U6xr0xHzp5pjiz9BxXdeG/Ang/wAOxqmk+HNPhK9XeIM/1yaAPOm+KnxB8Ru0Hgn4d3EUbH5bvUT5Y+uDSN8Pfi54sct4w8eJplqRza6cgBA9Nwr2oOQgA27R0UccUmAOKAPL/DvwJ+H2klZ7qyutau85aW+mMmT9DXo2l6dp+lwLFplha2aAY2wxBePwq2evXigUAI+X+9z60vQcdKKKAD+VHaiigAooNFABRzmijvQAAlTuHFeb2aL4R+L00IIi0rxNH5iHoqTrxt+pr0g+tcn8V9Hk1Xwo81mP+Jhpzi8tCByHXtQB1fO5uO+OlLWT4S1iPXvDdjq0JJ86ICTPZxw365rWoAKKKKACiiigANFFFABRQKKACiiigAo7UUUAFFFFABRRRQAUUUGgAooooAKKKKACiiigAooooAKKKKAExRS0UAFFFFACBQDnHNLgegoooAO1A4FFFACUvbFFFABR2oooAKKKKAEPzcHkUpoooAQADtRtpaKAA89QKTFBpaAD196KDQKACihMuxUfyqve3lnYxtLfX1tbRqMs0kgXA/GgCxn8PrSMcYyMZrz3xB8ZvAGlyNBBqj6ncDjyLONnJP1xisV/iN8RdfX/AIo/4eywQtwlzqZ2qPfAoA9eKv8AwgY9ay9b17RNGi8zVNYsrNR18yQZx9BXmY8CfFTxG3/FV+P/AOy4H5a10peB7ZNauh/BPwNp8xub23utaue8t5Mzc/TOKAItT+N3hKK5a10C01HxFcdNtlCSufqaojxJ8YvEqkaH4TsvD1u3Se/YiQD1xXqGl6VpmmwJFp+mWdoqjA8uJQR+OKuNuYfOSfxoA8hT4T+LNdPneNviLqNyrdbWzUJHj0yOa6bw78Jvh/ohWWDQI7yYYzLdsZWJ9fmzXcc42jgUf5yaAG20UNtGI7S3gto+yxoFH6U9vm+9z9aKKAA0UUUAB5ooooAKKKKACiiigANFFBoAKKKKACiiigA4oB4J2hhjoe4opGFAHAeCN3hrx1q3g+TK2d5m+03J4C/xgfjXfkYAFcP8Wbaa3sbHxZaKTdaJOssmwcvDn5lrsdPuo76zhvYWDRXEayKQexGcUAWKKKKACiiigAooooAKKKKACiiigAooooAO9FFFABQaKKACig0UAFFFFABRRRQAUUUgNAC0UUUAFFFFABRRRQAUGiigAooooAKKKKACiiigBKWig0AFFHek/WgBaKQtt607ac8AkewoASjGTjGao6pq+kaVE82qanZ2cajP72ZVP5GvOdb+PPgixl+y6O17r14CcR2cDEZ/3ulAHqe7kqM596JSscYkZkQdy52j9a8ZHi340+KwH8PeEbbw/aSdJ79gz49cVKPhD4k151n8c/ELU7gEfNa2LmOP6UAdv4n+Ivgnw2WbVPEVqjAfcibzG/8AHc81xkvxoudYZoPAvgrVtZlPCzyJ5cf1Oa6jwz8KfAPh1EFpoEFxMDkT3Hzvn1ya7SGNIUCQxxxKOgRQBQB5ANP+OXicg32qaV4WtehS3BMoH16VYtPgb4furkXPirXdY8Ry9WFzMQmfoK9Yb5jluTS9DkcUAYvh/wAJ+GfD1uIdF0GytEHRhGCfzPNbOW27d2B6LxS+vr60lAB/OlHSk96WgAPSiiigAooooAKKKKACkpaKACiiigAooooAKKKKACiiigAooooAKKO9FABRRRQBHcQxXFvLbzKHjlUo6kcEEVxPwumm09tU8H3jEy6TOTasTy8Lc5+gziu6HXr17Vw3jtV0HxRo/jCAERbhZ6gQOBET94/jQB3NBpAVYB1YFW5X3B6UtABRRRQAUUUUAFFFFACUtFFABRRRQAUUUUAFFFFABRRRQAUUUd6ACiiigAoopKAFoo6UUABooooAKKTFFAC0UUfjQAUUUUAFFIaWgAoo6jHBpcEKzcKq92OKAEpD69q47xh8TvAfhXKa14ithKfuwwOHf6YFedzfHLxF4jnez+HXgTUL4qcR3V0pjjP50Ae7AMykhcD3rmvFPjvwh4bhLaz4gsbUr/yzWQM5/DrXl7eA/jF40/feMPGC6DauObXT+GA9Mium8J/AvwDojpcXVlNrd51NxfyeZk/jQBkXvx2j1Ata+B/Ceq67cHhJWjMcWe3JqvDp3x88Zc6pqWn+EbBh/q4V3TAf7wr2aws7WxhENjawWsQ4VIkCipzzgnrQB5DovwF8MiYXviXVdV8SXefn+1Tkxk/7telaD4e8P6FEI9G0WyskAx+7iAIrVFFAATufczE46elGdx+Y4/CiigAooooAKKQUtABRRRQAlLRRQAUUfjRQAUUUd6ACiiigAooooAKKKKACiiigAooooAKKKKACiiigAoopBQAtFFFACdv5/SqWu6bDrOjXWl3Cgx3ERUj37frir1HfPegDmfh5fzXGg/Yb5ib/AE2Q2txnvjofyxXTfXrXJXqronj2HUM7bTVk8iZc/KJRzurrWG1iM/T6UAFFFFABRR3ooAKKKKACiiigAooooAKKKKACiiigAooooAKKKKACikFLQAUUUUAJS0UUAFFH40UAFFFFABR2ooH1xQAfrRWbrmv6H4fszea3qlrYxAE5mkC5+gryHX/2idHkvn0zwLol94lvxxvSM+UPxoA9wCse2B6noK5Pxj8RvBXhCF5Ne1+1jK/8so23OfwFeRDw/wDHn4jSCfXNWh8K6Qx/49oeJdp9a7Dwf+z74B0KZb3UYZ9e1AfM0165fJ9cGgDmtR+PXiDxBcG0+GXga91Tf9y7uFKIB60xPhz8YvHGyXx140/sW0k5a00/g4/u5Fe9WFraWFusFjawWkQGAsMYXj8Klx1PX1z1oA818GfAz4deGJFuhpTate9WuL5vNJPrzXpFrBDZxiK0hit4uyRoFAqQelFABnn296KKKACiiigAoopKAFooooAKKKM0AFFFFABRRRQAGig0UAFFFAoAKKKKACiiigAooooAKKKKACiiigAooooAKKSloAKKKKACg03cNvqacdwUs+1cdyQBQADoKTPFY+qeJ/D2mBm1DX9OtQvUPKOK5u8+MfwytZvLm8X2OQP4WyKAO9pO3pXO+GfHfg7xMwXQfEFjeyf88xJya6M7lOGHP6CgDK8V6WusaFcWq/LIo3wuOqsvNP8ADOojVNEguWwJ1Hlzr/dccYrSGF5+8O+K52zUaR4qntcbbTVP3ij0m7/pQB0P1FLSJ096UUAFFFFABRRRQAUUUUAFFFFABRRRQAUUUlAC0UUUAFFFGaACiiigAooooADRQaKACiigUAFFFFACGl44z69qKQ0AeJ/EX4d6H4s+O1sPF0l1Lp9xZr9htg5ETyLywP4V6t4c8MaB4asktdD0m0sEXoUjGePfrWD8YNMmuPDUetWGRqOiyC7iI67B98fiBXS+HNWttd0Ky1m14ivYVlC5ztJHIoA0MNg7mJP1opOpz09qO9AC0UUUAFFFFABRRSZoAWiiigAooooAKKPpR3PB4oAKKQ4A3dqU8daAD+dFZV74i0Gz1b+yLzVra1vyocRSvtJU9xmtCCaGZQYbmCXPQpIDn8qAJaKNrj7ykUDkfLzQAUhozkkDnFH6UALRSUtABRRRQAUUUUAFFFFABRRRQAUUmaGOKAFpD+H4UhYKhZyFHqxwMeuTXE+MPiz4B8Kh4tQ1+3muO0EB3vn8KAO3BB45z2FJ82zcq5x0zxXzrqP7SGpaxM8PgbwTfXbp8qyXERAz69KxZ7b9onx1n7Xef2DZSfwKcDH86TkkNRb2PozxH4q8M+H4fO1rXLKyUdd0gz9K8q8U/tK+BdKLQ6Xb3erXOflESZX61ymifs22c0xuvGHii9v2YfvIo5Cyk/jXpXhj4W+AvDISXTvD8EkwHEsoy1S6kUaRoyZ5l/wtv4zeNpjD4J8IjT7U9Ll1OAPXmtC1+FPxO8TATeO/iNPbI337axbHFe2iSG3iEamOFB0SMBR+lV3vbdCdpJb1rGVc3hhWzzvQ/gL8ObJjLfQ6jq8x4Z7qdjn8M1u/8Ks+HKwkHwZYMo+UAnJxXQtqSj7sbfWnR6nGT88ZB9ay+sX6m6wjS+E848R/AHwNqCeb4bkuvDGop88U1pIQN3bd7Zq78P8Axt4m8Ja1beCvieA5b5dO1xf9TcDoFc9jXo0ckcwzG+fUVT8QaPpniHR59H1q1F1ZzfeXvGezKeoIraFbuc9Sh/KdXkE8HI7EdPrWZ4os2vtLYxnbc27ebE3cEckD6iuR8AalqPhvVB4H8SXBmjxnR9Qc/wDHzH2jY/3x/SvQV67iucdQe1dByFbS71dQ02G9UbA6jcp7N3FWqwNP26b4hn0xmJtb3M9tu/v/AMS1vnI6jB9KACikBzS0AFFFFABRRRQAUUUmaAFooooAKKKKACiiigAooooAKKKTmgBaKKKACkNLRQAUUUUAFFFFABRnH070Cg/TNAGP4ykWHwrqLHO1oih9weDXm37NurPBFqXg+6lzJaSefbbj1jY9B9K9C+IL7fB9+ykHcACDXgcOoSeHPFui+KIjtjST7PdAdCjHAJ+laRV4szlK0kfTh4J9DSU2J45Y0ljbdG6hkI7qelOrM0CiiigAooooABRRRQAUUH8aTrwDx196AFpD1HGT2FHbdjdjqBXBfHD4gQ/Dzwc+ojZJqNzmKzib+8f4segoA77aeOQR+o+tfOnx9+PV5omtyeGPBQhe6tpVW7un5CtnlR+FUf2fvinqdx8O/G+o6/ePeahY7rgSOeMEEAD6Zrxzwd8PfFnxBt9U8Q2ira2kYe4ubybkOwy2B68CgD7q8K3k2oeGtNv7gqZp7ZJHx03EdquXc9va2st3dyLFDChklkY8KoFcF8CvFuk658KNJu11C3iNlEYbkSSAFWTg5rw39pP41f28bjwj4WmddOTK3d0nH2hv7i0AZ+s2F78e/iP4l1TS5CINJgEenlWK+Zj6etYvw28IeKptO1G7XxFquj3VhIY/syyklH9WU87a99/ZP8ETeEfh2l9eKIr/AFUiXbjlY/4Qat/E3wuLrxIda0CYabrca4L4/d3I/uOO9a0oqUtSJtpHjEOvfHvQ1jktdZXWbfnLZyCPp1q3aftI+PNHKw+IvDcDfNtOI2B/OugtpJbq5mOnwSabrsJzd6c5wsn+0nqDU8esabqhNrrdhAJF4Ikj4z714eNr5hgm5ezVWHlo16rW/wAjtoQoV0lzcr/rqW9A/ak8K3B8jWtFu7CUdWVgVr0rwx8V/h/4hCLp3iS2EjdI5TtIP414xrfwt8HaopniszbvKc77c8GuK1z4EzOrHRdVQ7eVR8hvrmuTD8UYCrpNuL81+prUy6tH4Vc+0IJI5lDQSRzIRw0bBh+lO789RXwvat8Vvh9qEMdprFxAjAeXE0u6Mgeo9K9U8H/tMyWd+ml+OdMTecZu7XgD3Ir3qVWnWgqlN3T6nFKMovlkrM+le1FYXhTxf4Z8V2v2jQNYtbwHB8sOA4+o61ukbc561oSFFJ9Mk+lH1P0AoAWik74zz/KlG44VVJPrjgUAFHHesfxH4m8P+HLeS61zWbKzjUc7pBn8uteMeJv2hJNVu20r4Y+H7jWrgnb9skQiEe9JuwJXdke6atqNjpVqbrVLyCzt1BJeZwvH415JrHxyg1TUG0X4aaFd+Jr8MUabaVgj9yT1riLH4beKPFV4dZ+KPiK4vAW3JpkLkJGK9U0PT9P0awWz0i1isYFGAsSAZ+vvXNPFQi7LU7qeAqSV5aHJXfgTx54skFx8QfHR0y1PI0zS22gD0JrS0P4YfDLQ5BcW2ipeXC9Zbkl2PvzXSNhjls59TScDpXNPFSlsdtPAwju7lu2u7exUQ6bp1tax+iRgU99SuOuQPpVLmjPasXVk+p0KjBdC1JfXD9GqEzTsDmR/pmo/pR1qXJvqWoRWyBst8zM1Hb196BnBHb1ppaNflMiFuwzSKHCg80A9O1FADkd4zujJVs9PWtq0uVni67XHUVhnIGadBI1vMJV59a0pzcWY1aXOvMveJNEh1zRzZSsUnibzbO5X70Mo6Y+vStPwZrE2q6UY75RFqlo3kXcY6bx/EPYimROsyKyHGecis7UVbS9Wi8RWu5kAEN/Gv8Ueflb65r0aU+h41en9o2vFlg95pjTW+Eu7M+dCw68ckD61b0a/XVNPt76PH71fmH9x+4q0kqOqyRsHRhlfQiuYsWHh/wAXPprNt07VCZbYk8JL1YfjW5zHU0UgGOD97vS0AFFFFABRRRQACiiigAooooAKDRRQAUUUUAFFFFABRRRQAUUUd6ACig0UAFFFFABRRRQAckcCs3V9YtNMXDvvm7IOfzpfEk9xaaTLJattkHU+1cA5Z3MkrF5G5ZjVxjcic+Uk8VahdatZXCyPgYyqLxXmd/Yx6lptzp8vyiVCoPcN2NejHGckZB6iuO162+yam+MhW+bA75raK6HO29z0D4A+IW1nwMthdy7r7SW+yy5PJVeFNeh186/DXVo/C3xVhMmU0/XU8p/7qyj7ufrX0VtKnae5xmsJKzOmDugooFFSUFFFFABRSUp6UAIemM4rmrG+uJPiPqdgW/cRW6Mq+hIrpgMkD9fSvDtA+IOkXX7TWpaRHdKbea1EKTE/I0qjG365oA9wDBcNnHHJ9K+MPjLqWtfFr44HQfDyefHY5tbdc/IB/FIfoa98/aM+I9n4D8GXFlbzodavkMcEQbLIp6ua4/8AY28HtaeGrvxteQsb3UXKwM4+Ypn5j+dAHi2oeE/E3gTW7jwDfxbrvX0SJZYm+WRCwycV9jaX4Xs9C+GreF9NjEUcentGAF5Z9nJP41ynxJ0KPVPjB4Hv5IAzWjlnbHQeleo5PzMrZOe9AH5rSSXul3V7psdxdWqxzOlxEshCk5PUV6v+zd8KLnxpq8Gv6vHLF4esJRINwwblweAPYetfQnib4G/D/wAQeKz4i1Cymjmd980MT7Ulf1Ir0bTbG003T4tP0+2jtLaEBUijXAAoAnVUQJHGiogGECjGAO1cb4mbzNTckhiP0rsZnCRM3YDiuG1N9927HnNdOGXvNmNZ6HN+J/D1rrsccrSvaahb8293Hw6H0PqK4u+tbi7vho2vpHYa4ozDP0gvl+vQN7V6cSTnn6+4qjrGkWGtWDWOpRGWIcoejxnsVPY11SgpIwTseXw6hqWh3rWzeYrxnBhbpj2re/4SvT10me6kUxTRLkqf4j6Co9Xt5LGRNL8UNvtMbdP1hV+76LL/AImuC+IFrd6OY7OdQwkO5JFPySKehFfNZnw9hMXLnnGz7rf0ff8ArU9TDY+rSVk/68jZ+HHhm4+I3im5n1bUDb2cXzHL4z6KorpfHvwHtniaa2thNhdqzRfK+Pf1rA0KGWx0y0azkxIFDvtOCW+tdx4e+JerabKkV+wmiH8D9fzr2qdBUYqMFoun+Rxym5ttnz9qPw/8UeFbxrzQrq5haM/fgcxy8fzrsvAv7Rni/wAOzDTfF1iNVtY8KZCPLlQe5P3q+iINW8F+LolW6RILhufm+U5+tcf43+C9hqsM09rDFeK/TPDj6HvSlCLfZ+ew1KXqjrvAnxU8EeMYUXStYjinIBa3nbYwPoM9a6PxX4k0bwpoM+u69dpaWMC/M7H7x7BfU18aeLPhBqej3LS6ZJPA652o2UcfRqwLnxT4ns7jS9P8YQ3etabpkolWyumO2QjpuY9azlTlHctSTPo60+NnirxbOY/h78P7q8t/4b67fy0x681W1Cx+MmvSD+2fF9lo0OPngsY8MvtuFHhT46eD9esodNiVdACAKYAAsZ9gRXaQ31lOhmt7mKSNhkMp4NefiK8ovlij08JhITXNJ3PPbH4NeGPtf27Xr3Uteum5P2qYsh/Cu+0bS9M0a1Fpo+n29lAOixJj8DT2vbNRneWNU5tVLArDGcetcUqkpbs9KFKEPhVjTbauWcgd8k/pVeS/tVPL8+npWNcXEs2C8hPtUWAD0/OoLubyX1u5wJPzqwrKRlWDD2rmsc84FLHLJC2I2IxzjNAXOlwaKxotUnUfdEi9iKmXV128xYP1pjNPp+NNllSEbnIUVlyarIVPlpt96ozTSTtvlYt7UhXLk+oPMwWMlY89fWuR8P8AimPWPGeraRDgiw2EPnqe9bN/cC2066m3BdkDufbAryz9nvT7mT+2/E9wzKt7cMsZI+8Aa1hFOEpGNSb54xXU9/U7kByp9wKKg0yVZLNT0K8YxVis2bhzRxj0ooz7UgLulXHluYiOD09zWqBGoaOYbopAVcexrnSzLjb1WtuxnW4gXP3xXVRn0OPE0/tEXhG+NlqM/hi6kHnQjzLNyf8AWQnoo9xWj4v0b+3NAkt4fku4j51q4OCJF5A+ma474lWF8+nxa3pBK6lphM8AXq+PvIfqOK6vwD4ns/GHhi21y0PlO3y3EJ+9DKPvKfxr0ITUjyKlJwfkO8D64uvaEt0+1byFjBeJ0KyrwePSt015x4mkHgfxzD4mjVl0XWWW21FAPlil6I/t716KhDKrI2UcAow5BHrVmQ6iiigAooooAKKKKACiiigAooooAKKKKACiiigAooooAKKKKACiiigAooooAKKKKAIp4lntZLdwCGUgk15rLG0U0kLdUYivTskHpxnn6VxfjCzW3vxcLwk3860pvUzqLS5hcntWT4otvNsFuFHzxHk98VrnjjkGmuoeNomGQwIOa1MDy7xPavdaM7W2ftFq4urdh1DryK+gfhx4iTxV4J03WEcO7xiObB6SLw3614vcwfZb142b7hJx2I9K1v2ftWXRvF2q+EJmCW15m7sVB4z/ABAfjUVFpculLWx7rn2opAflzjHtRWJ0C0UhpaACgDJ/zxQKZInmRyLkq7IVUj3oA8L/AGkPjXZeGdOn8NeGrxLjWZkKTTIcrbL359a+a9Z8N6toXhnQfFFxJPHLqjvNHMpIZWB+9n3re8NfDzU/G3xc1bQraKQ20OpO2oXLjhI93Kk+p7V9feMfh34a8TeBofCN7blLO1jVbaRPvxbRwRQB8SeDdF1v4j+OLPS7i7udRurmQefNKxYxQg8n2FffuhaXa6Jo1ppNiojgtYljUD2HNcj8Jvhf4Z+HFtMujI9xd3HE13KPnYeg9BXdccYoArz2dvNew3boDND9xvSrIAGcUUUAJ6fTFHelooAp6vIVtcdMnH4Vxd6T9pb06V1muv8A6uMfU1yVwW8+QH14rtwy0Oeq9SKjPHvRR2rpMRLiG1u7R7G9gSe1l+/G4yDXlXxI8F6nDawrp0j32mwy/uom5e3H17ivVh709JCvynlT1Ht6VEoKSsNSaOA03Sbe50a3LMscqRgNJEcgH6d6pXul3kYHm26XcQB+ZR835V0HiDwZNJP/AGl4V1JtMvsEtA/zQzn0Ofu1yR8cX2gXY03xto8+lTk4W7hUtA3vurZVINcsjHkmruJHFAVIks5WicZ+R+ua3/D3jrXdClVHkeSEcbXO4fn2q1HHpGtWaT2kkV0rciWFulct4ilbQr+OGVRc2T8NM2BsPoamdBW02/Aca9viR7Fp3jfw54ihSDWLWKOQ8ZPI/Os/xN8LdF1u2eTSXhnSTnY+GH59q8ja60JyWtdUtknz90SZFbmjeI9f0QLcW10TbeqtuFc3I4/C/wBUdXNfdf5nDeOvgZJZyObNJLQl9xVhmP8AA9q4qzvvHfgO+LGSX7ED1cl4yK+sdC+JmnagqW2s2oZWGDIF3D8QelWtY8EeG/E0LSaTcQjcMshwyn8D0rCdOEl76t6bGkJyi7xf+Z4N4T+Mui30i2+vwNZSnhZo+Yz7n0r0+wurXUbVLjTLqC7iPUxvmuE8ffA2NS00dm0BGSJIBuU/UV5U+h+NfCF+95psk7wKf9ZASQPqtcNbLtOaB6NHMXe00fSuOD8pyPyFHGQeTXivhX40yrIbbxVYyEIcefCOfxFesaF4h0bXrdZtHvoZ9w/1e75x9RXnTpThuj1KdeFT4WaWAe1cj42vr7w9qtn4o/eT6Wv+jX8SjPlq38f4V17KwO3adwGT7V5z8VfiNoei6dPpNnt1C9uEMckY+aNQf73vSpxcpWSuOtJRjdux6DBLDNBFPBKrwzAPGydCp6VISOcc15L8JfFmoeDdEsbfxZaO/h/UWJtrsgk2pJ6N6LXsk9pGbZL6xnW5tJBuWRDkMDRUpuDFSqe0jfqVMYJ70EZ4oGNoPQUpxjJ6VmbGJ45kMXgzWWRcsLZlz6ZFQ/Daz+xeBdGt1UKotxIfqetWvGkayeDNWV8827Nx7Cm+BLiO48DaS8Zyq2yqTWn2DH/l58v1Oj0y6+zzYOSjHFbpxj5TnPINcxzjpitHTL7y1EEx4PRjWZsjUpSfSjgruHQ9KAOeaBhU9jOYJs/wng1XPWl7U4uzuJpNWZ0ON6DADDrXkPibW5vg14hu/E9rp8t14e1Rx9stk/5Yyf31HvXqGlXPy+Qcg9iah8W6Jb+IPD93o9xGGEyHazDID9j+FdsJ7SR5lSlvCRFoPibwX8VvCtxYWN7HcQ3cRWe1cgTQkjrj1HrWb8JdcvtO1C8+HfiSTOqaVzYysf8Aj6tv4SPUqODXkmjfDiw1eWW50fUZvDHjHST5MskLYjlA+4zD3qn4/wDEnjXQ5tKn8faVJba1pUytYeILJcxTR55STHY12U5qZwVaTpvXY+sAfqPYilrJ8Ja9p3ibRLbU9M1G2vY3iUyNC+cPjkVq+69KsyFopD1xS0AFFA5ooAKKKKACkpaKACikNLQAUUUCgAooooAKKKKACiiigAooooAKKKKAErN8RWP27TZEAG5RuU+laZoGM47HrTTsDVzy3qAe44NA7Vq+JrE2WqPgBY5fmWso1utUcrVjn/Ftqp2XKr3+bFcbr91caRc6Z4jsQFudOuFaQr1MWfmFemX0AurSWE9WHH1rhLiGOSOe0nTKODG1O10JOzPorS76DUtMtdRhYNFcwrIpHTJGcVZ579eteSfs4a5JNot/4SvpM3elS/u8nrGeRXrQPpz6mudqzOpO6FooopDCgZyADjPQ0UUAUdL0fS9K886bYxWz3MhkndRy7HqSe9XSf0/UUtIKAFoo7Ud6ACjtRRQAh6UtFFAGPr2RPH7iuZv023ZPbFddrUJkhEijOzr71z2owmWMOuMiuyhJWOeqjKopSCGx39KSuoxCjPHNFFAApYc5470l9DZ6haG11C1iurduqSKG/n0pR19qVfmYL69PrRa4XPFPi54T0nwJpn/CV+HNXvNHuPNASxRsxzk+xrx17nxd47vZhHBf37E/N5IIRT/KvV/ivbXnxE+MVh4Ksz/oljH5lwR/Dn71e93GiaV4V8L6boei2cdtCUGSqjc5HUk9a8nF4j2d1Hoeng8L7WUb9T4t1HwX4psJobKbS5luWQt5aE5Cjuan8PeI9e8H36R363H2bP7yGbJVx7e9fUvh9I7zxRrN3JGJBCqQICM4yOar+L/h/ofiK0e3mhVA4wDj/Vt65rChjIbydn+B018vnryar8TzvRtZ0TWo0azkMcjDcFPBJ9K2bG+1nTZlks7qQFOSQe30rj/B2mf8K++IZ8L+Ilja0uAWsLphgM3YZr1O70aF/mhxGzcgqcg/WvboqFaHPBnh1HOjNxmbXhj4rsFS21i389CcNIRyB9K6afS/Bvi9C9nNHDdMP4OD+XSvJtS0tzlXtwygY3p6VRjW6sJA9lcvkds4IrOVBxd1p6f5GkaqlobfxB+CaXSM32NJ1HIntxhx9RXh3iD4deIvD9082i3MpkVs7lJV1/DpX0P4b+JmsWES2+oL9qQYAD/eArtIdU8GeMYVW4EcF30wRhs/yrKWvxL5o0i7fC/vPjTWviN4+udOGiX+oTQiD5ZDs2tIPQmr3wf8M+H9Y1pr7xBqcI8ohlsnfmQ+pNfRnjX4M298ss0UEGoxScHPDgexFeE+LvhDfabcOmjtJEwOfLlyGGPQ1zPDXi1SZ0RxNpJ1Ff1PZ76zt72zbT7q2imtJE2LFtBTb2xXCS6H4y8Gs114H1FrvTixL6ZOc7B6LmvOtK8ZeNfBd01vfLLNCnyiGcErj2Nel+FPip4c1lhb30h0y5fkB/usfY15sqNSn0uexHEUa9nezMu3+M15bzG38SeF5bBxw7IpP5V0dj8VPBlyg3X7WzNjAl4rpJbWyv7XzpoLW8RlwDgNuHrXO3/w58FXv719Hjjkzn5az/dPdWNFTrx2kn6lrVPHfguTSrxG1y2/fQNGFz3IrG+AmrR3nhC40wSDzLO4bAz95CeDU0Hwu8DJdRyNpIKhwxDk/NXEaffReA/jXc2Ma+Vo97tAz91M9MVShBxcYmcpVISjKdrbHuxGeSKPrgilk25DLhkYAqwPBHrTfpXIdhdsr54Tsky0f8q14Jo503RsCPSubPNPhd4ZNyOQaBnR9OcGlxx61QsdSWb93N8jevar4I7fn2pjFDFGDqSDWxZXK3EWGbBB5Xufesbp1pUZkbev3vWrhNxM6lJTXmc78UtLu9PvY/HGg2rS3FuNup26j/Xwd2x6gVo6X4t03WPD0X7i01nSLpcBXG/YO6tnoRXTWd+snyTAbmG0gjhh6GvEPiJ4a174banceLvBdsb3w9cyb9S0oZPlE9XUV0r3veg7M4H7nu1FdGhqPgTT9P1F9b+GuuXfhbUeSbV2zayn0x2q7o3x01nwzcx6X8UfD8lqeiajZqWib3NQ+EfE2i+LNNW/0i5QqR+8gJ+eJvQite6gt7yza1vbaOe3YYKSruz+dJYqcXaSHLA05q8Geo+FvFXh3xVZLd6BrVrexkZO1xuHsRWyCOdysAO9fKGt/CxLa6Op+B9UuNC1AHeqI5EZP0rS8P8Axq8feCbqPT/iDoz6jp6jDX0Kkv8AWuunXhPZnBWw86XxLQ+nj2z39KK5zwJ448L+NNMF74d1OK62rl4t2JEPoRXR8446+lbGAUUgNLQAUUdqKACjtRRQAUUUUAFFFFABRRRQAUUUUAFFHeigAooooAKD3oo68etAGJ4xtBc6X5irmaDkY9K4gcqDXqJVZA0bdHBWvNtQg+z381t0CMcVrTZjUXUgzge9cr4mtWtr0SIg8qUbj7GuqPv1FUNctTdaa69WT5q0Mjg9G1OTwn8R9I8RK220vXFneeh3dCa+m+GUOp3RtgoR0INfMPiKxXUtGnsfuuVzH7OOQa9m+CHiVvEngG0MzZvLL/R7pe6svA/QVnURtSlodzRSUtZGoUUUUAFFFFABRRRQAUUd6KACiiigAP3Txu9qxtRsmiLTQjdGTyPQ1s0hxghuh61UZOLE1c5C4tY5xkfK/rWZPG8L7WH4+tdLqduILjbHwrc1m36LJASw5Heu2nUuc04mQaO9Lz1zRW5mB60M6oGd+BGpf8qBWT4wvxpnhDVb8nDJbPGmf7zDApN2QI5P9nfTTqviTxH4skXc97fNDE/cKh7V6h4ouPP1sQDpEAAB2ryzwh4+8MfDDwFpkV7OLnVp4vOFlb/M29+ucVz154u+Kvjh3h0XwumjWl4xVrybh0Q9x7183WjKqm+7/wCGPpsNONGavrZdO7PQ/hvI9xa6te+X8k12yg+u04rqeq4bG0nmsvwnpCaB4dtNJWZpPKX9456s5+8351qH0PFccmm9Dtgmoq+5w3xu8I/8JT4IleGINqGnfv7Yrwxx1UH6V5X4cuPE+maVa6v4V1g6vaSL++067PzxMOCAfzr6OHLBTjaflOfQ14dc6YdB8Y6xpLLiEyG4tdvHyn/69dNDEVKafKzkxOFp1Ze8ty54b+KWi3Ux03XLaXRb49VmHyE/WuyksbG+iE0csTbhlZoDkGvOtZ0nTtag2anarOcdSMEfjXP22g+IfDUpuvCOtTeX/wA+lw25foK9ihm6elVHjYjJ5R1ps9Ov9LljOdn2mMDnHUVlfY5I2VrWdotpyUPGayNA+LCwyrZeLtNk024U7fPVcxmu9tLjSdetFurKe3u4z/HERu/KvSj7KtrBnmSdSk7TRD4d8da7osoR2eWIN9yTkfhXoOn+MvC/iSH7Pq8McUrL1YcZ+ted3ejyID9nYTJj/Vt94fjWFNY+U37vfbyDqG+6KxqYd3ubQrp7HqPiv4X6fq9r5mmSQXMLDPlygMPwIrwT4g/BXyCWt45dPmJJ2kZQ/iOld5o3ifXtDZWt7pjEpzjPyt+FehaD8S9J1iP7NrlmgR/lLbePyrGSe0lf8zVW6aHyXaSeOPAjgRzTtADwOXjcV3Phj4x6fdIbfXrYWMw48xPun8K+htW8DeHddgMuj3MaFhkoOUx/u14x43+Cdu180MkEdlcv/q5oz8hHqRXn4uGGhTdSclFLe+h24bE14yUY6/kdVpOoWOqW63Gm3kV0pGQVYZA+leVftG6SRFZa6oLHPly4/h9KZr/w8v8AwLoH9teH9Xup9TRwJYYn+Xb6gVjyfEr+0tFuvDvi6wEqSrxOi7WVu2R3rzcDXp4iPtsO7xvbselXqqUXTqq0j0f4HeKh4h8LmwuiTe2PyHJ5K9jXf9K+d/2eZHtfiC8CljHNAwBLYJUdMV9EFSvyjdlf73XFGJgoVGjXCVHOkrh0pOtAI6flS9KwOkD7/pVmzvpoW2sN8Z7HtVaj6flQB0UU0cyBozn1FS8Y61zdtK8Eu9G+q1u2lzHdLuTgjqvvTGifkjkZ+lWLW8eGPyJFWWA8MrDOR6Gq/Tvk/wAqSmpNPQUoqS1PKPiJ8Kr3TdSk8cfDRzb3IfzLzTAflmHfAq/4C8V2/ivTXkVfI1K1Pl3lmww8TfSvS4ppIZBJESGB6CuI+IvgmSa+Tx34MVbXWbf5r+1j4S8jHUEetdHMqys9zj5Hh5Xj8LLvfIz9aNsbRSQzW8FzG/3o5FypFV9Nv4NT0+31C3G2OZfuHqjdwfxqx3rm2Z2J3RxuufC9Yb7/AISb4d6lLoetRneIFbEUh9MV6L8E/ikfFc03hjxNbnTPFdiMTW5GBcKP419apWUvkXAbsTg1ifFjw1cXsEHi7w9Itt4h0X9/DIgx58Q5ZGx14rroYhpqMtjgxODjJOUFqe9r06Y9qWsPwH4gTxV4R03Xo1CNcxDzkH8D4+YVuHFeieQFFFFABRR3ooAKKKKACiiigAooooAKKKKADvQaKKAEzRS0UAFFFFAB/jXH+OrcRXyXSr8si4OPWuwrL8T2rXekOFUFkO4fSqi7MmaujgeSMjoaXaGzu5BGCKRsbjjgUDg9a3OY43Wbc2eouFX5Qdy/Sj4Q6ovhn4ny6dI/l2OvJuTJ4EvpW54qtvNs1uFGWjPOO4rgPGEc66UmpWa5u9OmWeHHXjrSkrocXZn1NyN3opwaWsbwNrUXiXwjp2tQyK3nQjeAejdCK2BxXOdQtFFFABRRRQAUUUUAFJS0UAFFFFABQeeKKRmCKWPYZoAyNdOblV9qybs4t3HYjFW7qYzXDux+UnisvVJPlEQPPWu2nHZHPNlAcbfpR3pT1HvSd/pXSYhnau4g8V5b+0Bqlzdw6Z4D0pgNQ1eVXlx/yzjHOTXoXibXLDw3oNzruoybYbdCVT++3YV5F8J7HU9c17UfiHrylp7xilijf8s4/b2xXHjcQqVN9zrwdB1qiXQ6DwX4A0DwtILloRqmqH791ONwHsoPSu/037TcTNJK5MQ6J/CPoKzoInkdYI8nnrXRQQrBGI07Dn6181KTk7s+ohCMFaKHgZHzUH6UY96D7VJYmB+Fec/Fq0eLWdH1aNQAxNvIfbrXo7blXpyelcr8VLT7R4S85T81rMJM/pVw3M6nwnn7c8HOc80Ed+9KT833g4wMEUnTkmgZDf2treRGK7t4Zo2GCGXNcrN4PvNPuDdeFdVuNOm+95QY7CfStnxL4i0/w6sBvo3bzycbe1ZyePPD74YTTDHqtbU3Vh70DlrKjP3ali7pPxO1zRG+y+NNHZ4k4N3AOPxr0TQPEnhrxNaedp93b3IYcI5AYH6V5Dqnj/QgkifY5LxcZMci/KTXn2oagLrU1u9It20xn+7Fbt0/Kvaw2YVkv3kdDw8TgaN705H0yLSxu7i4h0u+ilktz+9TO4KfSs6801o3xJG0LHncvQ15V8Pta8TeBhNPJost3ZXh3T7jl/8AeNeueFvHvhfxGght72O3uuhtrk4P4ZrvpVqWIW+pw1KVWg9tB/h+51qyv4vsV42GPLI2MD3rqptesf7XhbWpJpBn5wD82KrW1haRXHmIpG7uPu59awdetJGvJbieN2HQMvUCvksfhVmOdLCVdadOKlbu3+dj1sPX9hg/bR0lJ2uepy6J4S8UQrNYXCxT7QowcfgRXmnxB+CiXIkeSxWcdRNAMOv4ViW6Xtmyy6feOAPmKhsHP1rs/DPxR1SxIttST7RGv3ixwwH1r6SNN0o8kVp2Zw3U9evc+eNf+HGvaPO11oV3MzxnKHPlyrjqK2PCHxF8e2RNrqWh3OrW8PErlCskY7ndX0d4j1bQNesoLqz039/Jz5uMFT7+tVr7wnrS6O8kFtE4njIdFOGZTXzOMzNVa/1XB0uea31tGPz/AEPUw9KVOHtakuVPbu/kcT4X8deE/EbLDY6glpcngwXB2nPcZPWuneN0x5i8HoR0P414H4p+EU9pdefpsk0U4csIJvlIJPY1naZ408feBbn7LeiW4tCfmS5G4f8AAWrvrZfOOsTWjmUZaTR9Fflmjt6GuB8I/FvwnrgS1u2fSr3uJB+7J+td/GyTxLLbyJcxMOJI2yv51wShKGkkejCrGavFid+OtS20zWs4kTp3FRnK8dRR2GORUFnSRsJIxInIYc06qGiPuhZN3KHpV+goDjOe46VNYymC4Eo4HQj1qGhuB0zTTsJpNWZz+saR/ZetSy2cYWwvT5wQdEk9vaoc5HPWuj1dlk0IGRgphk+Umuc6HtV1NWmY0lZOL6CHpnvXQWEoa1jLYZSNrg/xDvXP/d5rZ0VgbYq3Pr7VCNi38GLeXSTrnh88wQ3JuYPYSHOB7V6GP8iuU8LxbfELTKMGaEDPrtrqu5PrXs0neCPna6tUkvMWiiirMgpKWigAooooAKKKKACiiigAooooAKKKKACiiigAooFFABSFQw2N91gQaWj2oA841S1+yahNC3HzEj6VV4z610vju2+eC8Cjn5WrmsdR/KuiLujmkrMSSNZI3jccMuK4a5heGeW3kXoSrA+hrufxzzXP+L7c+al2q5DfK4FUiR37OWrDTtZ1bwXcSbQGNzZhj95T2Fe4Dke/evlvVLp9A8Q6R4wt+TYzLHMB/wA8ie9fTtldxXtpDeQsGinjEiEdMEVhNWZ0U5XRPR2oo7VBYUUUUABoHSiigAooooAKKO1FAB1Bx17VlatdcfZ4zz/ERVnUbr7PHiP75/SsT5t5BOSeSa2pQ6mc5dBrFY0LN90CsWZzLKZD3q5qcwJ8lc471Q712wjZXOeTAGnxIHYrnGTzTKoeLdQbR/B2qam2A8UBEZ9SeBVt2JPIfH09x8RviUPDdnIU8PaOwN4wPEjjtXpNtDDb28NtDGIoYUCIoGAAK5j4VaB/YXhKGecb7/USbi4duvJ6V19tD51wsYz/AIV8ri67q1Gz6nB0FSpq27NPSLfy4zO/U/dq+AP8aRRtRUAwAMClOPx71zHaBrI8aave6D4YutW07T31G4g5W3Xq30rXxxQM4+9gg5HcGmt9RNXW55p4K+MOl61fppOvabceHtRfHli5BEchPYE12PjlN3hHUEO3OwEc8EZ60zxv4S0HxhpzWOs2UZJ5jnjG14m7MCPevO01zVPD3h/U/A/iiY3F9b7Rpl2R/wAfcO7A/EVulGTTiczlOCcZ69mVuFVVHYDNA75qa/Xyr2SA87cY49qh54xzWZsjnfGvhdPE0Vuv2prZrckggZBzXIXfw3v7S2LrqMMo3AKD3zXqJ5U46elZPiS5Cf2faoy755gceoBranWnH3UzmrYelK8pLU5Oz+GipzeakcMASijNdFo+h+G9Iuvsdukct9gNh+SR6iuhcANgcjNeb/Eyx1ew1geIrDewwAWQZMf4elOM5VXaUiZwhQXNCJ6SJN0YGAyn727p9KxtZ8K+HNYm8y6tTZ3I/wBXdW4wVP0HWq/gnxCniDTneUqLuEATIO/vW+SSflbtnGOlZXlTfY3tCtHa6MLTW+Ifg29RrG6XxFoYYeamczInriuwsPiZ4Pv9ZfS5LqS1mGD/AKQm0fQ1QhnmhYtBIY2I6g4rP8Q6Ro+vw7NXsIppMfLcxIEdT+HWqpzgsZHGTXvxVr+Xn3OSvguai6UHZPW3+R6Dc2NndL59vtVX5WWM5B/Csy60a4wBJGk6FuWX72K8rTTPGHg9Jrzw3rLXljEN0kM7Z2r+NdF4U+MenyyRw+JNOn0uUgfvcHYx9Sa+lWMp16cuXSVtPU+fnhKuHmr7He6881ppsNrZyCORhnHsKd4d8fa9okgS5kM1uoHyvzx9atmO11e2jukkS4gdd0csZ4xWVcaRIqOYmWdc/dfg4r57hKhCWWJx+K75v8V/8juzWq44mz2sreh6RY+LPCPiuEQ6lDHBM4wGccf99VmeKPhfaalaN/ZskV3GRkQygMPwNeYS6dmUmEvbSA5wwrW0XxR4g0OQNDNK8YPXO5cV77hKntp+KONTjPXc4fxv8G44ZJGihfTJwcqzruR/xrg4z8Qfh7dPcWc07Wv3tu4vGfw7V9beH/iNo+tWy2uvWsQ3DG4jI/XpVjVfAWh6zbtcaHdxYfqhO9D7c9KynCEvjVvyNITnF3izwDwd8bNLvjHb+JLRrG56NNH8yt9fSvUdOvLHVLYXOlXkF5Ge0T5IHvXD/EL4MRPLLLPpr2svOJ4Fyh/CvKLvwr408J3ButBupSkfO+Fjn8VrgrZd1gejRzJrSZ9WaGgWOR9wXJ7mtD2yfpXzl4O+Pmo6cyaf4p01bpI8KZolw4PuK9v8JeMvC/imBW0XWInlI+aBziRfwrzp0Z090erSxFOp8LN7jt0opVDYPGMGk6j1FZG5leJRO+nwRwfc8/Mv+7WccZwOgrob5PMtZOxx0rnR1xQ3cm1mLWjoTBpnh6Ais6rGmSeXdpjvwaQzr/DUjJq1sFfdw6811/3cjv3rgdFm8vW4MEDa4B/Gu+b77fWvXw7vTR4OLjatIO1A6UUVscwUUUUAFFFFABRRRQAUUUUAFFFAoAKKKKACikxRQAtFFFABSH1PNLQOtAFPWLVLrS5oWGTjK/WvOirKxB4YHBFeo8LlsZrgfFFm1rqsnG1ZPmT+taU2ZVF1Mziq2oQfabKaBu4yD6VYPIpwPIrUxPOb60juLSewuMFJEZGX37frXoX7NviCa+8IS+H7599/o8ph+bqydjXL+JLX7NfmZVyjnIHoaxfCmpnwr8WNP1RpCun6oPs046KG/vGlNXRVN2Z9K9MeoPSlpCckndleoPqKWuc6Qoo70UAFFFBoAKDRRQAnamyyLGhkbgKM08dazdclxGIe7Hn3qoq7E3ZGZcStcTtK3fpUZO1TIT0FKe1QX7bbVj3rrS1sYNmXM2+Zn9aZQKDmukxFj5Ncz8YVZvh3qhJ+UeXk9sbhXTJ96s/xxpjap4K1jTo8lpbdmHoMDNTNXTHF6ox9PdZdMtZIyDGYl2AemK09Fx9sByc4ryj4TeKJG8NW8Nw28W5MD56qQa9S0qZVuY5EYFZB+lfI1E1Jn2FJpwTR0BzScUDoTuo61BqBoopDQAvbbXKfE3wqnibQ43h8tNW05vtFjKezDnb9Diur+lAO0jvjpVRk4u6JlFSVmea+H4rLxroR1OxT7HrNuxivrRuolHB49DWJd28tpObe5jMUy8FG710fjfw3qml+I/8AhOvB64vUX/iYWC8LdoOpA/vVn638QPAWvaOtzcamLDUUHMMqEPGw6qa0cb6x2Zip8uk3Z/mY78YyQvv2ArkNJvo/EXj6a4VP9D0xDHGR90ueprB8W+PftsUum6Osixudplx8zn+6tdX4B0f+xdCSFkIkuP3kgPbNacns4c0t+hj7VVZqMdludCDlvm4NBEbIY5AJEKlSpHBB604+tJ0HasDqPNdY0+TwXr8Os6dk6fM+2RfQE8ivR4JIri2iuIHDI6hlIPY+tUvElg+qaJc2MQQu6HYG6A145BqmuaOz2sVxcwqj7SwBKlh2rpUfbRvfVHFKaw0npoz3Pr2wMcHtWbq2vaXpMRa7uo94GfLU5Y/SvI5vEnia+/cvezsx6Kq8H2qzD4P8QXGjS69qn+h2SHCyTHmVuwUetUsMo/E7Eyxrl8ETS8Y+Pb3xFBHoelW7W9m53FE/1kx7bq9AsbO31Dw/a2ur2MM4WJVkR1AOfrWZ4F8O2mlaLBNcWu/UJz5jSMPuA9FrpySz+pHYCs6s4/DBbGtClPWdR3b6GBc+G9StoIl8L+JZ9Pa3O6G1mP7on0zV22+JeueH5UtvHGiyGLgC+tF3L9TWsLK4lXcttIV+lSyQXnkNFLZ+bDjmORcqa1w2OqYfSOxliMupV/U6DR9b8P8AiayWTTb+3uweqk4cfWpJ9GdAxtpNo/uHpXlmteC7GSY3WizS6NekZ3RkhM/Six8ceNvCTR2evWY1exHW5j+9j1r26GZ0quk9GeHiMtrUdY6na32nkSf6TGYSOA4HFP0/U9d0U+dZ3Tuo5BQ5P5Va8M+NvDHiiMQ2d8kc38cE/DfTmtW50aDcWtT9nfH3c5U12eyjNXgzkVWUdJHReGfitFIgt9ct1kyPmbGT+IrfuPD3hLxXCbjS7mOGZhuIjPP4ivI9S01o8yXFtj/psg4qtaf2hZN9psbtzt6EHH6VyyoSg7rT0/yOhVYzRsePPg6jRvJdaUtyP+fi2GGH1FeKa78Nda0e4a68P3LMVOTyUlT8B1r6I8NfFLULELb6xEblOmX+9XYrJ4M8ZQ790VteMOx2tWcrP41fzRpG61iz5V8L/GHxl4ZuUsNche/gTjZcja4Hse9eyeCPir4R8TfuY7v7Bd/xQXBxz7GtPxx8JPtdq2beLVbc9OAJAPY14b4o+EzQuw0mV7ZwcC3mypB+tclTAQnrTf8AXodtHMKlPSX4n02MbQwZWRxwynOawtTgaGXcOUY9a+a9C8Y/EL4ezm2lae4tg3+puMsm3616z4P+NnhfxCsdlr0f9kzkZVzzGx9q8yrhakOh6tLG06lujOyOMEelKjeXIj56MPxp2xJoVudPnS7tX5EsbBuPwqM916H3rlOo3LSZRrCSMuA0kZGK9LyWye1eRLcbZoGXlQV/MV61C263hbP34wf0r08I/csePj1+9v5DxRRQa6jhCg0UUAAooooAKKKKACiiigAooooAKKKKACiiigAoooNABRRRQAhrE8Z2f2jTRcKpLQHP4d62+9NlRZInjflXGMU07MTV0eYDnntQOlWNRt2t72a3YEFH49xVc8nd+VdCOVqxQ162NzYMUXLp8w+led+K7H+0tBuIIyVmixNCR13LzxXqbfMdpHB6/SuL1e1+yX8sLDKFsj6UAerfBzxL/wAJR4Asb5yDcQr5NwvdXHHNdhXz78EtT/4Rv4l3vh2aTFhqq+dACeN/cCvoJlwxVqwkrM6YO6CigdKKkoKKKKAA0UUUABrD1d994V9BW53HpXP6pxfvitaPxET2K4PFVtS4tf8AgVWT396gvl3W7Adq6Y7mL2Mg+1Jnil7fzpBXQZCj7wqwFEnyncVdSjAfxA8VWqdCxjyvWhiPm6xtn8M/EnXvDdwAI5pDNb+6mvSfCd8wjNnI+WU5jb1HpXOftLaPPZ3+jeNbNSoglEF2VH8PrT9NvAJLe+gb5SAw9lr5zH0uSpfufSZdV5qVux7Fayie2Vgeg5qY5xWHoV6qlGzmKVQR7VuHGTtOQa889NBQKSg4oAWik4ooAU5DK68EH868R+Lvwl1zxR41fV9DjsYrR4R5i4wWk7mvbh1rF8b69/wi/hW51r7FPfCDGIIRlmJrWlOUJe7uY16cKkLT2PnPwR4Z0zStdu9N8UGWHxFC3+iQTDEMi/3gfWu/2SEFRG5KdSF4rk/iF4t8VePdMjiHgGW1ZSGtbjyiJovfPvUtr4w+LVhYW8UfhaB4IECsz25LtjuT3rpqU5Ts76+px0a0Ka5Unb0OjJUAZbk9u9AI4689K5+T4jeILhNupfD4sw6yW0RRs1Rbxbrz3WLTwbfgDn5xWXsZ/wBM3WKp9zri6rG7swCoCWOcYrJ8HWX9vWV1LBp8c9q9wSjOMDjvmsTU5viDrmlT2q+F1tLOQYZ8fvM+grS8PfDfxx/ZMWlX3iI6Xp4GVhh+9z7+tP2fLHWSIdZyl7sW0b2oN4L8JobrVJrWW+6x2dsAzMfTiuelOt+M9Vi1bWbY2Wk23Njpw4AP95h612nhj4a+F9Axcwxy31+etzdHcwPtXTwadZwy+Z5e9+7NWbmo/D97NVTlJ+/ouy/zOX03Sry8P+r8tMD5j2rodL0i1tFO5fMf+8a0zjAGBj0FBrK5vYQDaNq4C+mKV+fQjtxRRSAguLa3nUrLCrj1xzWPe+GraZGWNsg9EblfpW9RTuDR474q+HFnNI00KS2FwOksBwCaz9P1j4g+CYfmddasF4w/zMBXuDIrIYmXcufukVmXmgWlwG8tjCWPIHSuqjjKlJ3izkrYGlVWqOY8L/FLw3rW22u3bTbtgMxXAwufautm0uzvYxNbyqMjIeE5BriPFPw5s9QRvOtVYjpKgw1cZFaeOvA04l0a+a8ss8wygkAemK9rD5tGWlRHh4jKZ0/ep6nqV3pN1FG+6JbiLqWHWs0W7RsslnK6MOQGOD+FZXhj4x6NeXC2fiG3k026B2swHyk/Su+VdL1m2F3aSRXEX8LwsCwH0HSvRiqVbWDPOcqlN2khvh34ha5pTiG6LSQg/dk5GPau8svEvg/xZb+VqcEUEzjA39fwNea3ukzAboSssYOcMOcVkXFjH5reUz28g6K3ANYVMO9/+HNoVk0em+JPhfFdW7SaTJFd2zj/AFEuGyPY14Z42+EVvFM3kxS6TcIThWXMTfjXdaJ4t8SaDOkcczPCP4SdykV6Ho/xC0HW4Psmv2ka54ywBX8qybltJX/M1SXR2/I+TbcfED4f3SzWE9wbXqTES0R+ortvDPxvtJwsHiewEDsdv2mAYXPuOtfQerfD7SdUtWm0G8RQwyItwZD+HavGviD8IrcMWvdNayOSfPtxlW+oFctTCUq3w7nTSxdWj6fgdlpOrafrGntc6Vew3aoM/Iw4/CvaNHkEukWcuc7ol/lXwnL4R8XeErg6l4dunkgzyISRx7jvXoHgD9pLWdDWPTfFeki8s4jtEkQ2SJ9Qa56eHlQbUjaviVXs+p9bZGaWuO8D/Ejwd4ygRtH1qASnk28x2Pn0wetdkQ2eh2/pWpzjaWg0CgAooooAKKKKACkFLRQAUUUUAFFBooAKKKKACiiigAooooATFHT1paKAOW8b2uXjvVXjG165ZeUBr0nUbZbuyltmGTIpAPoa86miaKVomHKHbW0HcwqRtqMrF8V2yvaR3AGXQ7Tj0rZHvTZYxNE0RAO8Ec1ZmeU+LluLaGz1yy4utLmEoYd1zyPyr6W8K6xF4g8OWOr27B0uIgxx64rwO+g+ea0mHyElNp7g9a6T9m7WpLWXVPBN3IUktXM1mD3jPaoqI0py6Htn8vWikXO0EjFLWJuFFFFABRRRQAVia0m27Leo4rbrN12EtCJv7p5rSk7SJmroyf50jfMjA96U8e9HU4rpMTEkjMcrIx5/pTO2KvatD0mUHng1RH3c10J3Ri1YTpUsR6j1qIc05DtYGmBm+NdGt/EHhPUdHuMnz4W2ezAcGvB/h5dTSaI+k3YP2nT5WhkY9SAeK+khjcH79h618+eMbEeGfi7JP9211cYdeihxXnZhS56fMuh6GXVeSrbueg+FLkzWBtz96Fv0rr9GuhKphdvmHSvOvC1wYtVKnhX4IrsBuSTchAwa+eZ9ImdL/wAB/CkqKzuBcwhh98damwOMUFCdqWjFFIA7elB9GUEdwRwaKDzQApeTgbgPoKVpZd33vlPbHFMpR92mBDcWsU2DtUH2FZ89hOpbYQ4HIIGCK1fwpe3HNIDnZGuI8K+5ePSoiScEnNdMyq33lXHTpVaXT7WRiQpQ+tArGH1Pej2zxWlLpRydkhP1qu2nXKnhQaBWKn0pePpUrW1wp5jb8qa0Mwx+5c/hQMjpcd+tTLa3EjcRsPqKnh0yRsGQke1AiiDmpI4ZW/1cTNW3BZW8Sj5NxqxxjCgIPagdjEXTrphyoA+tO/suYDllFbPTv+lHBPp+FAWRjNplxgYIJ+tU7zS2kXbLah17nHNdLntilVuaYWPIPFfwx0PXRJIYjbTn+NRg153deA/HPg6drrwxeTXFuhy6o/b6d6+oHjV/vKv5VXlsYWP7slGx1AreliKlN6M5q2EpVVqj5+8OfGma2lOn+L9La2dfl87G0/XFenaPq2geJbNJLG+guQw6bgHA+lWvFvgPRdegMepaZDck/wDLVRtdfxryDxD8H9c0Sdr3wfqLkId6Qk7GA9M969jD5v0qf18zxMTlDV5QPU59EmjD/YyAvdZD1/GsO9sY0YrcRPbzZ+Vh0/OvP9G+KnijwzeJp/jLTWeLONzrtI+nrXqPhrxn4Y8TxL9mvYt7/wDLGf5WB9BXqQqUa60Z5coVaL1K2m6trmgzJJZ3MjIeW2HivQPD3xTiuEFnrlqsmcAtt4x7iuXvNF3bpLVmt2JyEY5B+lYupWEygreQmPPSSMfzNTUw39f8EuFdHrl94Y8K+Jo/tOlXSW0p6CM8Z91rzPx78J2fe2oaXHcx5z9pt1w/41lWLahp6rNp92+Qc8Pg8V23hj4rX0B8jV4hPGBg5XDf/Xrn96Om/kzZOL1R86a98M9RsLp7nQ7yUsh3J8xSWP8AGtvwb8dviB4Glj0/W1k1S1QYKXKkP+DmvdvHmteG9W0uG60e3Rb2RvnfZjaPSuA1LTbHUoTDqFnFcJ0O4fMB7Gj6upq60Ye1cdGd74f/AGh/h9qWitqGoXU2m3EY+e2ZNzH6etem+F9d03xL4ftdd0hzLZXS7o2Ixx7+lfId58G7TUr4XGm3jWsR7SDO0exq7quseK/grJpy+H9Vnv7CYYmhljzED7eleLPMMNHFLCc/v9l0O6NCo6XtbaH2D36/Sgn8AOprwz4eftKeFNceKx8RQvpF5wu8fNGT9e1e16ZfWWp2wutNvLe8gxkPC4YV2mJZopOO3Pr7UUALRR2oFACdKWkpaACiiigBMUUtFABRRRQAUUUUAHeiiigBO/pXIeM7HybpbqNdqSH5vrXYVT1m0W+057c/exlT71UXZkzV0edEUDqKVwUJVxhlOCKTHetzmOc8XWqpNHeKuVYYP1rjri+uPDfjHRvFVtwiyCG6Pqh4Ga9L1KAXVlLCR2yPY15/rNj/AGhpd1YyZXzkKoPR+1DVwTsz6UtriK6t4rqJt0cyB1I6YNTV5n+zt4gOseCV0u5c/btKc27oTzxxmvTDwa52rM6k7oKKKKQwooooADTJoxLC0bdGHNPo9KLgcw6mOVoj1U4zSd609bt8YuE/4FWYOVHvXXF3VzBqzBlV1KNyDWLcxtDIVP3c8Vtd6hvIRNFtA+btWkJWIkrmP0+lHfrSkMpKtwRTa3MywnK9eBXlnx40iS40OS9hTfc2pWeI9wAcmvUYm5OO1Yvi+1+0Wy7hmORTG/uDUSipJxZdOTUk0eXeH9SW9sbHUomA81Qzex716Ih3IjjkFQc1474UX7Bd6n4fm+WS1nZ417+WeleqeH5Wm0uE9MZFfKVock3HsfWUZ88FI2dNuDBcBs/Ke1buQ3I6GuZHUexrc0yYTW+P4lrI2RaoNHp6UdqBgPrQfpRRmgAoNFBoABQKKD1oAQ9MUtIcZzS/SgA70Dg5o7UUAIcnrSg47UUHp1pgGaB1oXNJ3NIA70tFIaAFH1pPxo/ClPTigAo7UlL6UAFHvR3xSUAKO9Nkijdfnj/Edad3NHtTA53xH4S0vWbZ4dRtILuNhxvX5l+hrxvxL8FFFy114Y1CS1uI+VhkOB+DV9Dg85rN1i2BT7SmcjqBWkKs4fCzGrQhU+JHzZB4y8e+A7hbXXrKe7tFwC0wO38Gr0nwn8TvDfiFI45JBYzv/BN9wn612V1Hb3lv5F9bxXVuwxtlUN/OvMvGHwb0XUne70O4fSrh+fKJyjfj2r1cPm046SPGxOUResDv7nSbO5PnxybGYfK8XKGsq+025SPEkSXCDoyj5h9a8eJ+JPw7uFx9omsk7DMkWPc9q7nwp8ZtB1JooNXhOnzn5TIP9Wxr2KeKo1lroePPD1aL0NRIJF3fZrgHB5jIxU1teRtMkd3G0IJ+Y9q6TytL1aJby0kjuFb7ssJGKhi0/wCxSyPKovI3+Xbj5h+FY4+NWlh5zoJydtEt/lfqisPVhKoo1NF3Z0Ph+xj1i6ht7CWJonHzFTnaK2vFfw5i1S18u3uUcIP9XMgKk/WvLrhRZXvmaNdS2E/XGSMH0xXV6D8UNc01Vh12zW9gXrMg+YfhXymQ5HDBwWKs3OV3eSs15W1s+/c9fG411W6d9F22PLviB8FTCXuI7RrCXna8a74iff0rz+xi+Ivw8uRe6RqNykYIYmFi8ZHoVr7W8PeLvDviSHy4byMuRzBMBn8jVXxB4D0PVI8xxG2Z/wCJBlT+HSvo7wfxKzOH3ls7nh/w8/ajRmjsfG2kNHzta8tufxYdq+gvCvizw74ptEufD2rWt8rDJCuNy/UV4T8RPgZHLHLMlkGYg/vrYc/ivSvGp/A/jDwddrd6BeTARndmBirg+69KmVFpXjqhqavZ6H3scKeetIPw/CvkPwB+0l4o0SQWHjCw/tOCNtryBdsyj6d6+iPAnxS8E+M40/snWIY7lhk205CSD8KyLO0opM+oI/kaOOuDigBaKT+dHagBaKSigBaKKKACiiigAooooAKSloFAHE+LrL7JqImVcxzcg+hrEI7DrXoWu2X2/S5Yl++nzJ9a8+bIbldrE4YehraDujnqKzE+lcj4ktfs2omUKfLcBlx2auuwOR6VneIrX7RpxkTl4uR9Ksg43wHqn/CI/FaC4kcpZayojkHYP2NfSnHIHfke9fLHjK1e90GSS3B+1WrC4hI65XnFe+fCfxJD4q8DWGpq+JVjEcw9HHUVnURtTkdX2pKWisjUDQKKKACiiigBkqLJEyMM5rnbiNoZ2jYYx0+ldIRmqGsW+6MXC8kda0pys7ETWhjijvRzjrwTR34rpMinqFv5i+aq4YVmcD61visvUoPLnDr91q1hLoRJdSCL73PAqLVovM0yZfQZWn7ueanZdylD0YYqyEz5++IEbaP4307xGF/0e7T7PcH37V3PhC4DLNbq24DDKfQVT+KOhnVvDGoWHSeEmWDHXK81zfwo1v7Vp1rcSOxnjPkTqexHFeHmlK0lPue/ltW6dNnqH0qxp1x9nuVP8LdardsHg9fwobleteSeqdP79jyKO9VNJuPtEHlufnQdParY5z7UFCd6XrQKMUABFAoooAQ0vSg0c0AAoo+U0negBaDQaB0oASgdaWkHSgAPtSjtRRQAd+KDmgUgoAXpRSH2paAEFKO9FBoAKO1B6UUAJS0UCgA4BxQy7srjII5FFA649aAOduovKndR0z8oqL9cfmK1NchxtlC+1ZlAhONrbgJVYYKuMg/ga82+KfgPwzdael7b2S6fdy3CQs6D5F3fxH0r0odcetY/jW0F94T1OFSRJHEZI/8AeHStaU3CS1Ma9KNSLujx/Wfhz8UPhift2mvPfaa2JI57Ul1wRn5hWp4R+NcLSLaeJrRkk+750YIOfcGvqn4dap/bPgHRrvCPvtkjkBGVyowa4z4sfBXwn42spGtLOLSdXLbluoVxn6jpXu0606fwvQ+anRhPdHMaffaD4ktvNsbm2uv9xhkfXvUN3o00YY2s4kj6eVJ2+leX+MPgT8QvAVx/a3ha5l1S2i+YtasRIPXIPBqt4d+MGraXMLPxZp/mGM4ZtpSUH3zXfTxsJaTVjklhZRd4O53dzYrHLveN7ObplSRz68V0Hh/xv4o8PIqmcajaj+B+f1pnhvxN4a8UWoFnewzOwy0MhAZfzqa80JMk2MjRDujfdNaSw8Jq8SI15RdpHofhn4naDqjCG9Y2F0cZWT7v4Vu6poOh67bmWSCB89JYjz9eK8Fv9PKkfbrXbg8SJVjQdX1zRHMulahI0ef9WxzXHPDyg7xOqNaM1Y6bxx8FbXUoXkhjhuVxwAoV8fhXgPjD4R6xot+bjSPOjePlUYlGX8RX0r4f+LEbBYdftTE/TzE4x712Grap4e1Dw9c3bSWt7CI84ONxPas223aauaLT4WfJHhH42fEj4fyR2GtK+qWgOPLuQcqPY17/APDv49eA/FLJa3N1/ZN9IBuiueFLeimvPtQsdP1PfHe2sM8OTgFegryj4n+C9G0W1XVtPumieSTYlu3T8Mc06mGcVdPQUayloz7l03VNN1IzLYahb3TQnEixODtq2DwDXw5+zL4tXwn8VLWG8uZUstUHkStI5YFu3619yONrHJz6GuY1DIoo2/7VFABRRRQAUUUUAFFFFABQaKKAEPLZ5wetcV4u08WmoGdBiKbn6Gu1qlrdnHf6a8JGZBynsaqLsyZq6PO+wJ//AF0h24II+VuDTnBVyHUgqcEehpMZ+Xsa3OY4rUofseoSJtyuflX1Bqf4BamPDvjnUfCk0gNpe/6RajoNx5OK0vFdr5sKXQGGU7Wx6VwPipm0uew8TW2RNpk6k7epjzzSkrocXZn1YDk4HXPNHes/w7q1vrmgWer2zAx3EQfj1xWh3OOlc51BRRRQAUUUUABpsiB42j7EU6gUAczKhjkaMjo2KbVzWY9t9uHRhVPvXYndGDVmFR3EYlhKflUlA4H6UxGEV2nkcg1OvKg+lLqSeXc5H3WpsX3c10XujFnN+IoVh1NXAyJFyc/rXg+p7/BfxKkjlYw6ZqLb4j/DvPWvofxRAz2SSjko3J9q8s+LHhs+IvC8kcKB721Hm257+4rHE0va02jqw9RwkpI6/QtS+3W6q2BKnXn7y9iK0iuG9q8U+F/iie7tkt7o+TqVn8u0n74HUV63o2pRahDxmOb+JD/Svl6lNwlZn01KpGpFSRq2kzQTiYHOThh7Vvq6yKrDoa5o+uCB0xWnpF0oP2eQ8fw1mao1P0pKX+dA4oGJQaU+1HWgAo70Dikz3oAUCjvRS0AJ3pO9KeaO1ABSClo7UAGKO9Ao7mgA4pB1xSmk7Y70AKOKMUUUAFKOtJR70AB5oFKaSgA70GkooAWgfypO9KcYoAgv4vNs2HOeornwcjp3rpz1IPQiucuE8u4dR60CZHnrSrGsn7mRQyOCGHrSD3/GlU7Wzz7UCNH9mq/b/hG9W8OMoEml3rKF7hXJIr1Xr34FeHfDi7TRvjZc2+fLt9ctfM/7aJwK9xP3iPQ17NKXNBM+drQ5KjiHcE9q5Dx58N/BvjS3Zdb0eEzEYFzEu2Rfyrr6OuQOTWhmfI3jv9m7xN4fuG1bwTqL6lACWEG4rMB7HpXJaT8SvF/hG+Gk+J7GWVE6pcIQ4+jHivuXJBO1iuO9Yfi7wj4c8WWLWuv6Rb3g248wqN6+4NXCpKDvFkyhGStJHhfhb4geF/EMQjt7xbW5YDdDOeD+NbF5oltKhaNzbseQ0ZyrVzXxB/Zjlj3XvgbUshSWW0uDzn2avMoPEXxG+HOqNYa3ZXAgiO0RXKlo/fD9K7qeOT0qI5J4R7wZ6vqtlNaRg6jCksb/ACJKo6U21gW2jZIZJdp52luK5/R/idoPiTy4JHFhOfvJK2VLeoPSukA3RBkYSA/xqcg1veE3zRISnFe8A6exPOO9eMfF/WGvfEi6bA48i1HzL716x4i1SPR9CvNQkx+6jIVfViK+cLmeS4kmupWLyOTIc+pPSubFS0UUb0I63Zo+C9Us9B8YaVrV9Zi9t7a4DSQn+7nqPpX6JaHqllrWi2mrWEnmW11EssbZ7EdK+Sfht8NdK1HwFJJrEJa/1FS8MneLI4Ar3D9mT7XB8O5dGvmzNpV5Jbg56qOlfPYPNKGLrVKNN6w/HzXlc9Grhp04xlLZnqW5fU/lRSeY3v8AlRXpcrMfdHUUUUEhRRRQAUUUUAFFFFABQPvg0UUAcV4xsRbX32uNSYpeuOm6sL1r0bVrMXunyW/HIyvsa87ljeKR45FIZTg1tB3Rz1I2ZFPEs9tJG/IddtcFf2kc0dxp9wpKMDGxPpXoIHOM1zPiy0ZLkXEeNkg+atCDQ/Zl15ltdR8HXbbrjTZCUz1KHpivZhxx3r5ei1H/AIRTx9o/ieFtsMrC1uyOhJ6Zr6fhkWaKOeNgySqHH41hNWZ0U3dD6KKKgsKKKKACiiigDM11P3UT8ZB61ld81t6yu6zPswrExgV00n7plPcDR3oNA5FaEFTVY90AZeqmqUR4K/jWpcqGgZfashGw31NawehnJahexCezlj/vKcfWuJIZGwCAynvXeD3+7muQ1yD7PqUqgDa3zD8a0Q4PoeF/F3wteaJqQ8W+HUYR+YHuFHSNvXHoa6DwT4mi1q2S4t5hFexAeZET39a9DuIY5rdoJo1licYZW6MPQ14f4/8ACN/4Q1Qa54f3/wBnMd7MOsJ9D7V5uNwan70T0cLinSdnse6aPrEV+uxyI5+hU/xVpklW44cdG9K8Y8E+MrbXIViZkttSUfdLY3/7Qr0vRda8wiC+YLKvAbtXgyhKLsz3YTjNXidnpd4JcRSnDjv61fP5j1rmQcYKnB67h3rSstQKKI5vudmqDQ0/WlHSkUhl3KQVPcUo9KBgeRRRjijoKAD3ozRg0UAHagc0lL34oAKBQKO9ABRRSUALSGlooAKKBzSd6AFo7UUYoABRRRQAUdqKKACgdaMUdsUAA6+tYmrpsvC/ZhwK2/pWbrqfu45T6mgGZfY+tHLD0NIPfrQaCTl/HVz/AGRqHh7xRbqXOnX6LPjg+UTzmvou3lWeCO5jbKTIJF+hGa8J8W6cureGNQ0/jfNCQhH94c/0r0D4D66+vfDHTJ5HDXFspt5hnJBU4H8q9LByvBrseRmELTUu53VFHp70V1nAFA65oooATAwao61pOl61ZNZaxp9vfQEYKyoG/Kr9H6UAfPfxG/Zk0TURJe+Dbo6ddn5xby/NGfYeleJazpPxO+GF2yajb3P2SLo4QyxN+PavvBhlQORz+dRXdtDd27W93DFcwNw0cyhlI+hpqTWqE0nufn/428dTeJtDtbeO2NuxbdcbWyGrlYNn2iHzo8orBmQH7wB6V9j/ABI/Z58HeI/NvNDEmi6lgsvlf6tj6begrw3wB8CfF2veLZNI1iwl0zTrWUi5u2H+sUdNnrmicnPWQ4pR2H6r8aZotJS10HSFtJI4tiM5zs46AetfQv7L2n6jZfC6O81SORbzU7h7phNw2G6E1keDf2cfA/h3W01K5mudTMT74opj8oPuO9e0KiKgWNVRVACgDgD0HpXDg8uw2Dv7GNr7vVt/ebVcRUrW53sLuP8Ak0Uc+35UV2WRhZi0UUUxhRRRQAUUUUAFFFFABRRR3oASuR8a2HlXEd5F9yTh/auvqvqNol9Yy28oGWB2+xpxdmTJXR5tjHHbPWqmqWwurGWIj5sZWr00TQyNDJnKEg/hTBzgnrmug5jzHXrD7dpN1p7R/vCpMfs4716v+z74kfxD4Dggkb/S7AmCRWPzccc1xOuWzWuos/8AC/I9qyvhrqw8I/Fn7KzGOx1sdvuh/Spmroum7M+kh05GDQOlK2A23PHbFArA6AooooAKKKKAKuq/NYuvTmsAccVvawcWD/WsIdK6KXwmU9wzRQfaj61qQBGVI9qw3+WQ+xrcFYk+RO/1NaU+pEyVSHGfSsTxTbq0KXSj5gcH6VqI2CO1LeQrc2jxeo4+taEp6nFd6ZLHFNC1vNGssTgq6MMgg091dGZWHKnbR0qjZHifxC+G11pV0+ueG97WiNuaKPmSM/7PqKZ4M8eLOf7P16TyZB8vnEYA+vvXt44P+yeCPWvOfiN8MbPW3m1PRkitr8jLxZwkn+BrgxODjUV0jooYiVJ6HXaLrnkJHHO/2iAjcrDsK6a2mju4zJDIHTsfSvmLRfEmteEtSbTNXtpXt14aJ87kHqPUV614b16G6gS60a8BQfeiz82fcV4VWhKnvse7QxMKq03PTbe4lhI8uQ4/unpWrb6hDJgSDY397tXHaZr1vdER3Y8mT17E1qja0YYNuHbb0rA6LnUDnlWDqf4u1B64rn4LiaHG1jj0rQtdTVh+/XB9RSKuXzS0yKaGQZjkB9jTz1oASjNL9KOO/wCVAB7UnelHWkHWgBaKKKACjNHSgn0oADRQPeigAOM0HGKDQDQADFFFFAB3NIKWjvQAUdqKKAEHNV9Uj82yZVPTmrPPahlDKQ3GQRQBzPHaildfLdkPYkUlBIK2xuQCO/uKpfs/3TaL8QfFHhPdthuiL60U9h3A/Gro6c84rnNYf+w/iP4W8VRsyA3Asbth02NzzXThJWqW7nHjoc1K/Y+h1JwCRgnrS0Myscqcq4BFKK9Q8UKKKKACiiigApMClo70AA9aGZ9uN2eeD2ooHf3oASl70UUAFFFFABRRRQAUUUUAFFFFABRQOlFAAaKKKACk75wc0tFAHJ+N7Ly3W9hXCucP7GuaPX8O1ek6larfWEtq38Y4Poa84mjkhmkgYcxttNbQehhUjrcyfEluLjTyyKd8ZyT7elec+MreR9JW9tVP2qxkE6Y68dhXrO1SGD/dYYNcRqFr9l1CS3Zd4OcA9CDVmezPZPhpr0XiXwVp+pxuDIUCyc8hgOa6WvBf2fNY/sbxZqfg25ciKUma0z3B9K95Gc81hJWZ0xd0LRQaKkoKO1FFAFHXG22gHqRWLWtrzfLGmR61k966aS90xnuAo+lFFaEijGeaxbrIuHHvWzWNdnNw/wBa0p7kTIqdGwQ0yitSDD8R2ohn+0xjKydcdjWSORmuxuFWe2NtJjaRy3oa5O7tns5mhm45+VuxoNIvQiPtn601uSOOaceOOppKZZheMPCWkeKbLyryIJcoP3Vwo+Zfr614drmieJfAut+fJuERb93cx/cce9fR/b1/pUGpWVpqNq9nf26z27jEkbDP4isKtGNReZcJuLueUeFPGtlrA+zamptrzOA38D/Su+sNYurFV2kPD/d64ry34g/DS+0lHvtCaS5ss7iif6yIf4Vk+FvHNzpZWy1DdcW3C7iPmjrxMRg3F6I9bD466tP7z6QsNQtr1B5LgPjLL3FWs87V4rzbSNUjvIUvNLuFkwPvKf0NdfomtRznyr1hHJjAYdDXntWZ6aaaujbVmRvlYg+tXINRmjwJPnWqXoM5HUY6UAcZNSM37a8t5wOdjehqwT61zOSfUemKt2uoTQAI3zL3oGjaFL2qK3uYLhR5bY9VPWpaBhRQRRQAdaMetFHWgANH1oFIaAFOaKTNLQAnelo68UH0oAKDjNJ0FKOlACHrQORQaUUAAoHXnn0opV67fSgDn9RAW8kx3OarmrOp/wDH9IKr0CE7+mRzWX4usxfeGryCPPmooliPowOc1q980sY/e4IyCCCPqMVUXZpkTjzRaPTPBWoLrHhLS9SUjdLAqn3I4P8AKtmvNvgRfBdM1fw48h36TeFUBPIRuc/TmvSRyK9tO+p841bQKKKKBBRRRQAUUUUAFFFFABRRRQAUUUUAFHeijvQAUUUUAFAoooAKKKKACiiigANFFFAB7+lcl41sDHMmoxgBH+WQe9dbVa/tEvLSS3kGdwyvsacXZikro83PJ2isHxZbfuheKDuX5WI9K6G4iaCZoZAQyMagu4vtFrJAcYccfWug5TyjxFPLo+raX4nt2w9nKomZf+eZ7V9QaHfR6potrqULApNGGGPpXzvq1nHc2lzYXC/K6lD7HtXa/s0a80uh3Xhe9lLXWnyFU3HkrUTXU0py6Hr/AAeaKOMngUVibhSGloFAGLrjbrsL2UVRqe+cteSfXioDxXXFWijB7hxR1ooHWqEKO4rFuf8Aj4f61snvWLc8zP8AWtKe5EyPvRRRWpAcYwQDVe/s47yLbJgH+E+lWKPqMigDkbq3mtZTHINo7N2NQ/h/9euwubeO6jMcyhlPT2rndS06S1fKKzx9iO1O5qpXKNA//X70dPaimUKd5HykA9D9K8+8ffDex1oNqGkhbXURyyAfJKa9B6H3o7hu4qJRUlZjTaPl+2uNf8G63Ij7raXfiWFwdrj2r1Dwl4p0/wAQRCKNkguh96E8ZPtXb+KvDOk+JrI2+pW4eUfclH3o/wAa8J8a+Cta8I3Zuo2lnt87obqIH5fY15eJwV9UdmHxcqbt0PedH1qSzf7PfZ2fwk84FdPE6SIHjbejDIx6V4D4R8eCdI7LWZFV3xsnHQn0Nem6Tq0llsO8SQtzhTwR6ivGqU3B2Z7dKrGorxOzHTrR39TUVrNDPAssLBkYZFS9u1ZGoKWRgysVPqK1bPUVZhHNx6NWV9aT+lAzqDwAcgg0nfisSxvpIOH+dTxg9q2IpUmUNGc0DH9aQD60p60lAB1NLmjnNHOaAAikNKaKADtSA0tHNAAeaKSigBaO9GaQcUAKaOdp9aDUV1IIoXf0WgDCun33LnuDioqXlvmPfmjrQSJ2pc4+bvSDil7UAcxoevL4P+PVo9023TfENt5LsxwFkzwTX0YAQDnt09xXzB8cdDm1jwb9usyRf6bIJ4mXrgdq9Q/Z0+JFt488HQ29zMBrVigjuYyeZAON4r1cNPmgvI8PGU+Sq/M9Q9PWijjPYUV0HKFFFFABRRRQAUUUUAHeijvRQAUUnNFAC0UUUAFFFFABRRRQAUUUUAFFFFABRRRQAUUUUAcj41sPLkS+iXKnh/rXNnB5HWvStQgW6s5bdl4dTg+hrziWJoJmifhkJFbQeljCpGzuct4ntdt99qRcJIMH/erl9L1N/CXxL03W1+S1vcQ3A7BvWvQtZtftenSxL/rF+ZfrXnniawbUNFng/wCXhRvjJ7FeePyq2rozTsz6fjZJI1lTlJFDIfQGnVwXwL8TN4m8B27SEpc2n7qVW65HFd4K52tTqWwtNkbbE7HstONQagwFnIfbFC3Gzny25vxzSfhSDPp1pR6V2HOHaiiigAPQ1hyf69/qa3OxrFuB+/btzWlMiZHRQaK1ICkNLRQAg604+jLkUlFAGZqOjxT5lgwr+lYU0LwNskUg+vauwqO4giuE2TIGHrQUpHIe/UUD2rR1LSpLYl4MuncVmjrg0zRO4tMlSOaJoJkSaFhhkdcjFP7ZNA447UDPIvH/AMKzM8uo+F3CjO57R+5/2a47wn4t1LQbyTT9RhlktQ2xo5PvxH29q+jechuhXofSuY8b+CdJ8Uw/vUFtfKMxXEQxk/7Q71x18JGaNqdaVN3TIfDPiCBkjutNk+0QdXUHlfqK7uwuIbqATQndu6j0r5j1bSfFHgHVDI7OsROFkX7kn1967vwP8Rre9KecTYXSHDoT8kleFXwsqbPaw+MjUVpaM9n6YPJJ6ig9apaXqUN9GskTruYdM1eIweePX61yHaJT4J5YHDRHBHUetR9RQcn8OlAG/Z30V0Nv3XxyKsNkYz1rmUYqwKna3rWtYX6ttiuOGHQ+tMdzQNFAOeRyKKQxB70vFJRQAvOaKSlFAAetJS0DkUAFJ1paO1AAMVna1N8ghU4PetBmVV3HoK567mM1w8nvxQDIh0x370tHf0pF5zwSfpQSFHpTlSQ/8sm/KlMUo6xuB9KAGbUYGORA0cilXB9DXgPjSy1v4V+PIvEfh53it3k3xFPuEZ5javfmBqnrul2OtaVPpmpRrJBMpGT1Q9iPetqNZ05X6HPiKCqxt1O1+DPxO0j4iaL5kG221WJR9ps3PzA92HtXenqAWwTXwFrumeJvhn4qg1DT7ma3aKTda3MfIlH91q+sPgb8XNL+Imm/Z7ho7PXYAFntmOPMI/iWvWjJSV0eHKLi2nuenUUfgQc9DR3I9OtMkKKKKACiiigAooooAKKKKACiiigAooFFABRRRQAUUUUAFFFFABRRR7UAFFFFAAOoPpXI+NbDbMl7GMI3yv8AWuuPNV9TtkvLCW2foRkfWnF2ZMldHmwUhduefX1rkNctVt9RKlT5TncD6V2M8bwzvA/BQ81keJbZ7ix8yNctCc/hXQjmaOX+EerP4U+KFxp88xFlqo3xqem4+lfRxxgEHINfKnjCJksodXtwftNhKJVI64zzX0b4E12HxB4UsNTjIPmRgMfQ1lNG1N3N71FVNWI+wt8vOat9j+lVtTX/AEB6mO6NHsc/zgc0tIMbRS11mAUCiigBe3SsnUVMd23HBGa1aoaqmQsh+lXB6kyWhQooPWgVsZhRRxRQAE8UdqKKAEFLRRQAo9cdeoNZup6Sl0DJb4jlH5NWhnPFOGccdaATscdPDJBM0ciFSo5z3pnausv7OK6hKsNsn9+uXu7eW2l8uUc9m7EUzWMrkVHOCAeaXtzRQUQ3tpZ6haNZ39sLmB+quM4/wrx/xx8Kbi3klv8AwzIZU5JtX4K/7p717NzQMZqJ01NajTsfM+leIvEPha5WB57iMofmhnB5Psa9T8IfGLTbvbaazE1vJ3k6iuy1/Q9I1qEx6lp8MwIwHK4YfjXmPib4NSLDJNoF8j/xCGXr9BXm1svUtbHZRxtSnome1aZqWn6pai6026iuY2/uNkj61ZOVGTXyjJb+LvBsxZvtWnzj+IZKY+nSu88I/Gi/tgsPiK1F1DgDz0+99cV5dTBzjtr+Z6VLH05aS0Pch696UjjHb+9WNoHijQPEEIk0y+jdjjKE/MK2A2RtyD9Ohrlaa3O1NNXRdsr+SH5G+aMdfWteCaK4XdCfqD1Fc4e2eKVGeN90bYPYg0h3OlOR2o61k22qsrBbhd3HUVeS9tnGfMxQVcsUU1ZIT92UHNOBXPDflQAuaRjilx7H60h5+8OKYAOlJn8qD04OKXr70gM7WZikflrnJ9KqW1hPKFO0Irf3q2tkZbLKCfcUvUYoFYow6XCpDOxbFW0ghj5WMYqTtijtigYvyjpgfhSHk9j+FHalH3aAIpraGRcMqg+orMvNNZFDw5dQeRjkVr0Atnj8aYHEeINH0/W9Mm0/U4xJC4I6cp7j0NfPHjDwfrnw71+DVtLuporZG32l5ETwewevq/UrFZAZYlBYclfWsDUbW3u7WWzvLdZoJRh4pBkY9vetaNZ035HLXw0avky38APjPZ+PLJNG1p4rPxHEuCpPy3AH8S+9exZ46EY4/Gvhv4jfDrVfCVyPEPhiaU28biWNov8AWW5/DtXvP7O3xmh8ZWUXh/xDKlv4gRPkZuBcgd/rXqwmpq8TxKlOVOXLI9sooIx047H60VRAUUUUAFFFAoAKKKKAAUUUUAFFFFACUtFFABRQKKACiiigAo7UUUAFFFFAB2oHvRRQByPjawCTrfRDCvw/1rmyN6GM9HGDXpGqWsd5Yy28g5ZeD715zNG8M7QuCpU4OfStoPQwqKzOE1O0WK6mtZPmjcFD9DWt+zjqzaVq2p+DLybeqsZLYMf4D0FTeKbX5Euo14Xh64PWbptD8VaR4otsp5UgjuSOhXtVSV0RF2Z9VL0xjGO1R3K77eVfaotKvo9S0+C+hIZJUBz71Z9qw2Z1bnLrjJHI5xilFWNRi8m7YY4PNVyCK607o53uHegUD1opgL3pk0YmidD+FO7H1o7DHWgDCZSrFW4I4pO1aWpWxf8AeryR2FZvXP610Rd0ZNWDAoo+lFMQZopBS0AJS4o7UvagBD096BQaKAD9R6VX1C1ju4TG4w38LVYoGD1/CgDj7iGW3lMcykY6H1qMdM9K6+7t4bmPbMuW7H0rEvNFmiBe3bevpTNVJGZSHFOkSSNtsiMv4Ugx60FAfWhflYMowfSikosAy5hiuomhu4YriJuquoNcD4k+FOgaoskums2lXLHOFOUavQTR7/qamUFJajvY+b9U8LeLfBeoC8VZFhjbInh+449677wF8QjqgFu832e9B+XJ+R/zr1CWNZIDFIgkRhhlcZBryj4i/DTy45da8MAo/wB6e2TqPdK87E4FSV4nVh8XOk/I9ItPEdxGAt3CpJ7D09a0YNc0+U4LGNj/AHuleKeAPF7Xb/2RrEu2eL5I5X4Jx2PvXdYODgd+AOteHOm4OzPdpVY1I80T0CK4t5z+7mRuPWpFAz2H4154uVxtZgfrViO7u0Py3Mn51FjS53efc08O6j5ZGB9M1xMWs6hH/wAtyRVu28R3Ub/6QiOpPUDkUrDudfHdXKD/AFzcetWotUlUr5ihx61k2k8N1brNETtI71KPfpSGdHb3ENyuVYZ9Kk788CuajLIdyHbj9a2NOvhMvlyYEnRfemNF3+E4OaO3vR0IB4bvQeKQBSd6BS0AGcHFHSkHNLQACj379qQUUAKPXODWfqdiDH5sOC+clDV8Cl/jz39aYM5hUU5Dxh0OQ6PyD+FeK/FP4c3Wm3//AAlfhOWSJ4X86SKLhoiO6V7/AKpZbt1xAMEfeHrWW2eQxGG9v0NXTqSpu6MK1GNWNpDf2b/jJbeOLBdC1yRYPENuu3DcfaFHce9e0L364HrXxh8XPBt34f1aLxt4RaWB4nDzrDwYm/vD2r274C/GXT/HNnFpGqyJZ+IYUG4OQFuAO4969anUVSN0eFVpSpScZHsI6Z7d/agUdOvB/ioqzMKKKKAExRS0UAFFFFABRRRQAUUUUAFFFFABRRRQAUUUUAHeiiigAoNFFABnmuR8aaf5dyt7GvEgw/sa66qup2cd9ZSW7jJYfL7Gqi7MmSujzO8t/tVrJA3AI4J9a891qwjvrC702aM/OCBnorDoa9JnieGV4SvzRnHNct4kt/IvVnxxMOfQEVujmZ0H7N/iGTUfD0ug3khNzpzmM56kDvXq/wB4bugzXzH4V1V/CfxQtr9W8ux1L5JPTcK+nFKPEksbbo3G4fjWM1ZnRB3RT1a386DzEHzLWJzt9+9dOfTtWPqdm0ZMsYyh+9jtV059GKcepQ4zRR3FFbmYCjvmiigBR9aoXtn1kiGT6Ve/GgZHQ002mJq5hEFeGG00hz1ArZmt4peq4b1qhLYyrkr8wrZTTM3FlWilKshO4EUgFUIKKSloAKTvSkUYoAD0pBxS0dqACgNxRg0EUANkjjkH7yMP9RVG40e1myVYxH2rQwPf86Ocf40BdmBPos6j9ywcVnzW88LFZI2Ujvjiuv6f/WoKhlKOFZT2IzRcpTZxeaXtXST6RZynKqUP+z0qlPocmf8AR5c+xFO5fMjIpOQMKcVbn069hGWhLAdSKqlSrbWBU+9A9zyv4v8Aw+N1DJr/AIfj8u5jPmXEScbv9pfesz4deLk1CMaVqDLHeRrhHb+Ieh969mPXjJXGCp71418YPBM+lynxRokeIid1wkY5jb1A9K8/GYSNRcyOrDYiVKVztTwM9D2zR365965fwH4lTXLBbeaQLexL83/TRa6hSCAR39K8CUXF2Z9BCopxUo9RcnpR09qSipLOk8HzloZYSc7TxnsK3xyBXJeFJRHqewnCuv611vQke9SxoKUE7gc4xyMUUn4UgNzTro3SbG/1gq2OCc9q5uCV4JBIp5zzXQW8qzwiVTknrQNMf70HpS54ooGJ0FL2o60dvagAo70GkoAWj2oOaO1AAPvAj8aydWscZuIVyCfmUVrA0Y4PoetAWOYfbJC8UkavG42lWGQR714J8WfAOoeF9RHiXw35qWjP5jPEcNbP6j2r6I1a1MUnmwqRE3b0NUJNssUkMkSzxOMPGwyGFa0qrpu6OetQVWPKyl+zv8arfxPBB4Y8TXUcOsooFvOxwLlR/WvdiCDjB4r4o+KHwp1HR7h/Evhe3u5LeI+cyRqd1uRz8vtX0z8A/FV74w+GWnatqIf7Yo8mYsMFiO5r1YVFNXR4VSnKnLlkd6KWj8qKsgKKKKACg0UUAFFFFACd6WiigAooooATmloooAKKKKACiiigAooooAKQ9dy9aWkI/CgDkfG9iY7qO+jXCSDD47GuQ1u2F3p8iL99eVNerahaLeWclrJzvHB9DXnU8TwyyQyDDIxDD1FbQZhUieTeLrI32jOYx/pNqRMh9Cvavb/gt4ij8SeC7ebeTNAoSQH1rzPWbUW2pyKfusd49CPSofgvq/8AwjfxEvNClYrbXp8yLP3cnrinNXFTdmfRNJjIKkAjvSlduQTuNJWB0GXf6bkGS3/FKzGyh2spRvSuo6c1Dc2sNwCJEG71rWFS25DguhzpHtzRV6502aLmM719PSqbqVIDqRW6aZm00No70fSgYNMQUd/Q0UUANdY5PvKD71BJZwv93g1ZoFNNoVjPfTWH3XBqJ7K4XooIrV4pRxVKoxcpiNDMo5jb8qYUfj5W/Kt7OTzSHHdQfwp+08hchhc9Cp/Kk2sD3/Kt7avdV/KkKqf4V/Kj2nkHIYm1s8AkfSja2fuH8q29q4xtH5UbV/uj8qPaByGJ5bnpG1P8iYkYQ4rZAA7UCj2gchkfZZz/AAU77FP/AHR+dauTR355pe0Y+RGYNPmJJyB+NPGnyY/1laBIVdzEKPU9BVG91awtB883msOoTmjnYuVCDT+PmkNQXmkWU0P+lMn16H86y7nxLcSsVtohGo7mue13W7ezjF1qmoxwx9zI+P0p3kCt0J9Ws7Wzn22lwZ4ifT7tUZIDLbvHIqNC+VYP91h3BrgNd+LOmRzvY+GrGfWLtz8rhSE/OsNrLx94sdn1i+Oj2bHBhjPzYpe3SXctX6nMfECxsfCPi2O+0DUI2jckmKNs+We6keld74W1y31zS47yAqsnSWMdjVjRPAnh3Tbc5tjeyyArLPKckivPvEul6l4A8RJqelgy6Y7Z2npjuD715mKw/OuZI7sJi/Zyt0PTsc4B4oqnompWmsacmoWUgdH5ZB/AfSrh9ew+97V5LVj3k1JXQ6CTyriOYEgociu/t5o7mFJlOVdQRXn3HQ9DW74X1BYSLOY4Vj8me1Sxo6eijp349fWgdPr0qRhVrT7lreYBj8hqpStyMUAdMCGUMpyDRWZpd4OLeVuf4eK1DweelBQneg9faigenJoAKDig/hQcU7AHeijjgFuafFDNMMxRsxz0UZoSbE2luM4pYwZH2orM3YCtaz0C5mIa4YRCt2x0+1swPKj/AHndjXTTw0pb6I5K2Npw0WrMew8P+fAftzEqw+4OorT0/R9LsotsVmhbPVuTWhj86O9d0KMIbI8mriKlR6sQxxmJolij8sjDJjgiq+m6fY6bC0Gn20dtG7bjGgwoNWelLjr71qYiUtFFABRRiigAopKKAFooooAKKKKACiiigAooooAKKKKACiiigAooooAKKKO9AAK5Pxtp+yddSjHBGHxXWGoL61hvLV7eU/I4OPrTi7MUldHj3ii1EtklxGNzxnnFeeeLBNA1prtt8kunyAsR1KHrXrt5atFLNZTJwMr9R61wGq2aB7jT5FzHICj59DXRucuzPdPBetW+veGLLU4Du3xgNj1xWyOBivEP2a9bNjNf+EL6bc9tJmIHuD0r289TWElZnTF3QlL3ooqShOc+386ZJDFJkSICD6U+loAzZ9KRjmJyPY1Sm0+5jP3Qy+1b9Jj8a0VSSJcEcywZDtZSD9KSumdEY/Mqn8Kry2FrJ1j2/Q1arLqR7NmDRWu2kx4/dyED0NV30mZTw6kfWrVSIuVlCg+9W/7Nuh/Dn6Ux7S5XnyWNPmXcVmV+1HbmpDDcf88n/KmmObvG/wCVO6FYbRThHKekbflTkt7gtt8on3ouh2I6DVhbO6kXCRkc96ralJaaau+9voIsDld2TRzILMWgc52kcVyWp+N7OMsLGGScKcb2HH4Vhap4q1CaIzTSLFHjg52gD3o0I5jv7zUbO1H7ydS390GsW88T8gWUB/3jXkOv/Ejw/pgK3GoLNP8A3ITuJNc4PiN4x1xzF4b8PNBbg48+QYJ96OeKGlJntGo6pdTI0l/drDD/AHmYKK4HxJ8S/Cejq0azS6jc9BHbjdzXJf8ACE+IddcT+KPEU0iE5aGFiAK6bQPCPhvRMfY7JXlHWSQZJ/Olzy6IVo9Xc5+bxl4/8SxmLRNJGl278CaUc496Zb/Dv+0ZlufE+s3N65+Z4d3yE13xfk4AUei8CjHfik433Dn7FLS9J0nSbdIdOsIYAvTC5P51dOS2WJPueaReW2bvwxzV210q8uv9TCyp3LdKNCdSnxnHQYqtqFhb6tYyWN1b+fC/GMdDXV2Ph2OMBruTfnqB0roNH0j7RiKytQB3JFDaGkfLdzYat8M/FIS6Vxot6w8o44//AF16LBNDcRJLbsJI2GVYHg17n4p+GejeJ/Cl1outqs0syny5R/ywbsRXytpqav8ADvxdP4O8R7/JRiLaR+hXsQa8zE0U/eiexgsS4+5PY7nt6k9c9qDxypII5B9KVx/eXAxn8KB90ZAx2A5Jrzj2DpvD2rLMEtb1gsi/dJPBrdI5J9elcZpmg6tqT7bWymcHo2MYr0fwz4M194BHqMyJgfLnsKapyl8KIlVhD4mZffBppbqCcHtXf2/gqxXDXU7yn0HSte00PS7ZR5Nmh925raOEm99Dmlj6a21PMLeG4kw0UMhb1C10ujWOp3sJZ7Z4ivTzBjNdwkMMf3Y4xxx8oqTcSo4H4VtHBJfEznlmMvsqxyH9iagRnYufrTk0LUG5Kxj8a60dMUVp9Upkf2hV8jmY/Ds5P7yVFqzF4diH+unZvoK3MA0tUsNTXQzljaz6mfb6Np8JH7rzCP7xq5HEkf3EVfoMU+lrWMYx2RhKpOfxNsO/GT9aP1pBS1RAUUUUAJS0UlAC0UlLQAUUUUAFFFFAAKKKKACiiigAooooAKKKKACiiigAooooAKKKSgBaKDQKACk9u1LRQBy/jjTwUS/j+90evNvFNp80V2oAzwxr2y6hS4t5IJFBDjAzXmGu2L4ubJwCUztGOvpWsH0Makep5c92+geL9M8SwghTIIp9vc54Jr6d0+7iv7CC8gcOsqBsivnDVbEX1hcWM7bd4IGP4WFel/ALxB/aPh1tJnbNxY/KQeuBxTqLqFJ9D0vPP4cUtJ2B/KlrE2CgUUUAFFFFABRRRQAUUUUAHOeDRk+9AyfujOKZcSwwxGWWZIlHXcwFAD/yz6UYBOAuT6Yrk9a8eaHYZWBmvZR0EfSuL1j4ha1dJJ5LR6fH3LHBAq1BsiVSKPWL++srCPfdXMMK+pI4rkNY+JGkWbldPhkvZB/EB8teD+KPiHoliW+36s97cd40bcSfwrmf+Ez8S6tm38N6EY0f7k8ykYqlGK3IcpPY9r13x1rV4XMl0lhF3VDjj8a801zx5oGntJ9q1Q3dwTkKjFmJ9K52DwR4m1iQP4m8QOEPHlQnFdHofgjwzpAJh09Zpgc+ZL8xNUk+iIduruc6/jbxRreY/Dfh54VP/LaZcfjTIPA/iTXWFx4o8QzID0hhbHHpXpKfuwI4wqKB91RgU0KAOB9arl7i57bHO6H4G8M6Qg8iwS5kHWWbls10gVUXbEojXphRikJAGegqaCC4nbEULM3Y44p2SJu2RKDxxnFIMYPU+9bNr4euZMNcTeX7DrWzaaTZwAHYXI6lqLhY5a2tLq4YeVEzA9yOBWtaeHWOWuZCPZa6HIyFjGABxgcVesdH1C8wY7cqp/jPSk3YaiY1tp1nbx5jhXK/xN1rTtrO4vCFtYW46nGBXU6Z4Zs7fD3bG4Y9h92t2COOGPy4o1jUdlFZup2NVTfU5rTPC/zLNfSA/wDTNeldJBDDBH5cESxr6AU/p70tZttmqikAHPXArzP4/wDw1h+IPhdvs6KNZsgZLSYDBkA/gJ969Mo3EHdnkdvWkM+VPgLeR+KbmTwZr+221rT8qgl4aRV4I+tfQOk+AfDunurG38+YcsXrxn9p/wAEahoer2fxY8HRmG/spFa9jjGNwHU8dq9s+GniZPGXgfTPEscXlfa4QZFPUOODWXsKd72N/rNXl5bnQwxw26BLeGOJRx8q0/vnuaKK1MHqA4ooooAO9FFFAB3pOlLSUALRQaBQAUUUZoAKKKKACiiigANFFFABQKKKACiiigBKWiigAooooAKKKKACiiigAooooAKKKTNAC0UCigAooooAKKKKACiiigA/yK5jxlYjKahEMH7r1030qG+tlu7KW2fkSD9acXZikro8K8UWrWt79oQ5WUZA96z/AAdqR8M/EGC4DbbO+wJPQNXX+I9Pd7Se2kX97CTj1ArgNXt2udO/d/6+Ft6H3FdG6OXZn02rK/zJ93AI980VyXwo15de8IQSM26e3/dyc88V11c7VmdSd0FFHvRSGFFB4IB4zR0Us5CAdz0oATtgUNjGcn8Kx9W8T6Lpf/H1exk9lj+YmuM134nPHldLs0hi/wCe054/KqUWyXOK6npbMsYzM6Rx4zknFc7q/jPw/pquGuvPmH8EfNeAeMPihZx72v8AXWu5M4MELZU+3FcR/wAJx4j1qRo/DPh2REbhpp+AfcZqlBdWRzyeyPoPXPiXqDxkWMMNjE3DSS8EV5d4r+IumWzSNqmtSXbrwIkfO4/hXJJ4K8T60xm8Sa+8UbDPkRniug0bwN4b0pVkhs/tMxOWec7sn2q0uyIbX2nc56bxr4i1fMXhbQJlRjxLMMYpw8HeJtbxL4j114kf70MJI/DNehxkRrsiURp2VRgUc++Krl7k89tkc3ovgbwvpRV4bATSj/lpN8xNdInyRiONVVB2AxQOfeljUySFY1Zj7CnZIltsQ7f4QMe9IOOnH1rTstFvLgbnUIB61rWnh+1iIedmmb24FFwsc1HFJMcRxtIe2BWnZaFdTLmYiIe/WumjhhhGIolUDuKkjV5CPJR5G9hSuOxl2uh2MJBYNKfc8ZrSjVUXaqomOyjtWzZeHdQnA3xiBD1LVu2Xhmwgw0xMz/pUuaRag2chaW09yf8AR4XcnjNbVl4VvHAa8mWJD2HWutghihj2RRpGv+yMVJ9Tn0rNzZoqa6mdYaLp1njZCHbuz1oAbTgfKPQUpoFS2aJJbB9KKKKQBRRRQAUUUUAV9RtLfULGexvIRNb3EZjkQjgg1neCvD1n4V8N2+g2BJtbct5ftk5xWz9KAMUAFFFFABRRSZoAWigUUAFFFFABRRRQAUUUUAFFFJQAtFFFABSUtFABRRRQAUUUUAFFFFABRRRQAUUUUAFFFFABRRRQAUUUUAFFFFABQaKKACiiigAooooAKB1zRRQBx3jSy8u9S7XhZVKyfXtXlmtWotb54W+6zfKQO1e761Zi80yWDbl8bl+teReLbNntBPtwYDhselbU2YVVZlT4P6x/YfjKfR52AguhmMY4+te64wa+XdXEttcWWrwtiaCQZI/uZr2GX4l2cWl2/l2/nXXljzC52oDj1pTi29B05JLU9BHJ6GqGqa1pOmxs95exIV6KGy35V4F4z+NEa7kl1lIyOkFryfzFeb3PjzxNrV06+G9EmlLnm4us4H51PKupXO+iPpHWviZb2/8AyDrbcDn99McAV5V42+MENu7R6hrglZj8sNr/AC4rhF8FeJtcbzfEuvsinnybdsAD04re0PwN4b0krJb2a3Eo6yTjcf1rRLsjNy7swpvG3ibWWJ8P6DJHnjz5xkfWoIfBXinWv33iPxBJEGbc0MR4I9K9JG1E8uFRGg/hUYFH+9+FVy92Tz22Rzeh+B/DmjuGt7ATSfxNN82TXRKqqAqRogHRUGAKdznpQOu3FNJIm7YZGMHk0HOAx7cYFWbXT7u5P7mNiP7xGMVr2vh4A7rmQkdwtMDn+rYUbj7VctdLvbpgEjKr3LcV1NpY2lrnyYh/wIc1bjUyf6tWZuygUrhYw7Xw9DE4+0zGQ+gGK1Le2tbdf3UKp+GTW1ZaFqN3jEBgU9Wetuy8LWqEG4kMx7gcCoc0WoNnI/vJHAjUn2HJrUstB1C6w3lmND3c4/Su0trCztceTAg+o5qyST1qHUZoqfc56z8LWoIa5lMpX+FflFbVra2tsmIIETHTA5qalqG2zRRSEPzctk0ooopDCiiigAooooAKKKKACiiigAooooAKKKKACiiigAooooAKKKKACg0UUAFFFFABRRRQAUUUUAFFFFABRRRQAUUUUAFFFFABR3oooAKKKKACiiigAooooAKKKKACikpaACiiigAooooAKKKKACiiigAooozigBO+T9K8/wDFeni21KaLgxTgkKe9eg98dq5/xlZedYJdKMyQtz7iqg7MiaujxDVLVf8ASbGUHBBX6emK82i8DeKtTja11TX3isEchFib5iue9ezeK4P3kd4iDa3DfWsDcRkBq3tc51Jo5fQfAXhnR3WRbQ3U4/5aynJNdQgEabUREHYIu0UpxnmkJA5bn2ppJbCbb3DH4D1pfpyPanwRyTsPJRn9lFadjoNzKN02IR6HrTuBkn5VPqamtbe4uW2wwux9ccV1Fpollb4ZlMrerVoRqo2xwrkDoAOaVwsc5aeH5pAPtDhT6DrWvaaTZW4BWPe46k1v2Gh6jdtuEflx+r8VvWPha1T5rqZpT/dHSoc0WoNnIxKzEJBGWY/wqK07Lw/qVwAfL8lc8767a1tbW3QLbwIhHfFSnLH5jz71DqdjRU+5z9l4VtojvupmlP8AcA4/Otm1s7W3GIbeNPwyan7Cl71DbZoopB82Nu7iiiikMKKKKACiiigAooooAKKKKACiikoAWjvRRQAUUUUAFFFFABRRRQAUUUUAFFJS0AFFFFABRRRQAUUUUAFFFFABRRRQAUUUUAFFJS0AHeiiigAooooAKKKKACiiigAooooAKKO9FABRSGloAKKKKACiiigApKWigAooNFABRRRQAUUUUAFQ3kQntZYTkllIFTUUAeVavah7aezdMFc49jXDKjtIYxGxKnB4r1bxbafZNVaZQdsw3D61hJFGkpZI0GeuBXRF6HLJanLWei3s/wAzKI19WrWtNBtYSGmJmb0PStYc5/kafHHLNII4Y2dz0Ap3FYiijjhQLFGsXsBU1vDNPLsgjeRj2rotK8MSmMNqB2Kedg610lnZ21mgW2iVB6kc1DnY0jTb3OYsPC9w5WS8mWNf7g610VjplhZj9zbru7sRkmrue/JPvRWbk2aqKQduOKKTvQakoWiiigAooooAKKKKAEpaKDQAUUUUAFFFFABRRRQAUUUUAFFFFABRRRQAUUUUAFFHeigAopDS0AFFFFABRRRQAUlLRQAUUGigAooooAKKKKACiiigAooooAKKKKACiiigAooo70AFFFFABRRRQACiiigAoopKAFooooAKKKO9AAKKKKACiiigANFFJQAtFHeigAooo9KAMbxfZfatNMyDMkJyPpXDMQoy3A9a9RKqwKtyD1Fc3a+GVbUJJLk5tlbKLWkJWWpnON3oYmkaPdaiwkUeXB/E59Pauz03TbSwjCwR/N3kPU1biVI41jjRURRwAKdUuTZUYJCe+c0vWiipKCgUUUAFFFFABRSUtABRRRQAUCjvRQAUUUUAFBoooAKKSl70AFFFFABRRRQAUUUd6ACiiigAooooABRRRQAUUUlAC0UUUAFFFHegAFFFFABRRRQAGiikoAWijvRQAUUUUAFFFFABRR3ooAKKKKACjvRRQAGiiigAooooAKKKKACkFFFAC0UUUAIaWiigAooooAKKKKAA9KQUUUALRRRQAUd6KKAE70o+Zzn0oopAJ3paKKYBRRRQAUUUUAFFFFACCloooAKQ0UUALRRRQAUUUUAFB6UUUAIKWiigAooooAO9HeiigAo70UUABooooAKKKKACiiigApBRRQAtFFFACGloooAKKKKACiiigAPSkFFFAC0UUUAFHeiigA70UUUAHeg0UUAJRRRQB//Z">
            <a:extLst>
              <a:ext uri="{FF2B5EF4-FFF2-40B4-BE49-F238E27FC236}">
                <a16:creationId xmlns:a16="http://schemas.microsoft.com/office/drawing/2014/main" id="{54C2BAFA-5937-44B6-A068-ECCD6250455E}"/>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pic>
        <p:nvPicPr>
          <p:cNvPr id="6" name="Picture 5" descr="This image shows the difference between fixed assets and current assets as presented in the balance sheet. ">
            <a:extLst>
              <a:ext uri="{FF2B5EF4-FFF2-40B4-BE49-F238E27FC236}">
                <a16:creationId xmlns:a16="http://schemas.microsoft.com/office/drawing/2014/main" id="{9B9531F1-425A-43EF-AC92-4CA4865C3AE0}"/>
              </a:ext>
            </a:extLst>
          </p:cNvPr>
          <p:cNvPicPr>
            <a:picLocks noChangeAspect="1"/>
          </p:cNvPicPr>
          <p:nvPr/>
        </p:nvPicPr>
        <p:blipFill>
          <a:blip r:embed="rId4"/>
          <a:stretch>
            <a:fillRect/>
          </a:stretch>
        </p:blipFill>
        <p:spPr>
          <a:xfrm>
            <a:off x="8111155" y="1176333"/>
            <a:ext cx="2316681" cy="4505334"/>
          </a:xfrm>
          <a:prstGeom prst="rect">
            <a:avLst/>
          </a:prstGeom>
        </p:spPr>
      </p:pic>
    </p:spTree>
    <p:extLst>
      <p:ext uri="{BB962C8B-B14F-4D97-AF65-F5344CB8AC3E}">
        <p14:creationId xmlns:p14="http://schemas.microsoft.com/office/powerpoint/2010/main" val="12663901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CB491-2490-4EF0-9D45-EDF21EB9C07E}"/>
              </a:ext>
            </a:extLst>
          </p:cNvPr>
          <p:cNvSpPr>
            <a:spLocks noGrp="1"/>
          </p:cNvSpPr>
          <p:nvPr>
            <p:ph type="title"/>
          </p:nvPr>
        </p:nvSpPr>
        <p:spPr>
          <a:xfrm>
            <a:off x="550824" y="438033"/>
            <a:ext cx="10972800" cy="1143000"/>
          </a:xfrm>
        </p:spPr>
        <p:txBody>
          <a:bodyPr>
            <a:normAutofit/>
          </a:bodyPr>
          <a:lstStyle/>
          <a:p>
            <a:pPr algn="l"/>
            <a:r>
              <a:rPr lang="en-GB" sz="4400" b="1" dirty="0">
                <a:solidFill>
                  <a:srgbClr val="063A59"/>
                </a:solidFill>
                <a:latin typeface="Segoe UI" panose="020B0502040204020203" pitchFamily="34" charset="0"/>
                <a:ea typeface="Verdana" panose="020B0604030504040204" pitchFamily="34" charset="0"/>
                <a:cs typeface="Segoe UI" panose="020B0502040204020203" pitchFamily="34" charset="0"/>
              </a:rPr>
              <a:t>Important Terms 3 – Liabilities </a:t>
            </a:r>
            <a:endParaRPr lang="en-GB" sz="4270" b="1" dirty="0">
              <a:solidFill>
                <a:srgbClr val="063A59"/>
              </a:solidFill>
              <a:latin typeface="Segoe UI" panose="020B0502040204020203" pitchFamily="34" charset="0"/>
              <a:cs typeface="Segoe UI" panose="020B0502040204020203" pitchFamily="34" charset="0"/>
            </a:endParaRPr>
          </a:p>
        </p:txBody>
      </p:sp>
      <p:sp>
        <p:nvSpPr>
          <p:cNvPr id="4" name="Content Placeholder 3">
            <a:extLst>
              <a:ext uri="{FF2B5EF4-FFF2-40B4-BE49-F238E27FC236}">
                <a16:creationId xmlns:a16="http://schemas.microsoft.com/office/drawing/2014/main" id="{E94B0C21-3987-4BCE-A85C-25BE70DE0467}"/>
              </a:ext>
            </a:extLst>
          </p:cNvPr>
          <p:cNvSpPr>
            <a:spLocks noGrp="1"/>
          </p:cNvSpPr>
          <p:nvPr>
            <p:ph idx="1"/>
          </p:nvPr>
        </p:nvSpPr>
        <p:spPr>
          <a:xfrm>
            <a:off x="550824" y="1708877"/>
            <a:ext cx="6328772" cy="4819766"/>
          </a:xfrm>
        </p:spPr>
        <p:txBody>
          <a:bodyPr>
            <a:noAutofit/>
          </a:bodyPr>
          <a:lstStyle/>
          <a:p>
            <a:pPr algn="just">
              <a:lnSpc>
                <a:spcPct val="150000"/>
              </a:lnSpc>
            </a:pPr>
            <a:r>
              <a:rPr lang="en-GB" sz="2200" dirty="0">
                <a:latin typeface="Segoe UI" panose="020B0502040204020203" pitchFamily="34" charset="0"/>
                <a:cs typeface="Segoe UI" panose="020B0502040204020203" pitchFamily="34" charset="0"/>
              </a:rPr>
              <a:t>Liabilities are the funds provided to the business by way of loans, credit and deferred payments i.e. what it owes. </a:t>
            </a:r>
          </a:p>
          <a:p>
            <a:pPr algn="just">
              <a:lnSpc>
                <a:spcPct val="150000"/>
              </a:lnSpc>
            </a:pPr>
            <a:endParaRPr lang="en-GB" sz="2200" dirty="0">
              <a:latin typeface="Segoe UI" panose="020B0502040204020203" pitchFamily="34" charset="0"/>
              <a:cs typeface="Segoe UI" panose="020B0502040204020203" pitchFamily="34" charset="0"/>
            </a:endParaRPr>
          </a:p>
          <a:p>
            <a:pPr algn="just">
              <a:lnSpc>
                <a:spcPct val="150000"/>
              </a:lnSpc>
            </a:pPr>
            <a:r>
              <a:rPr lang="en-GB" sz="2200" dirty="0">
                <a:latin typeface="Segoe UI" panose="020B0502040204020203" pitchFamily="34" charset="0"/>
                <a:cs typeface="Segoe UI" panose="020B0502040204020203" pitchFamily="34" charset="0"/>
              </a:rPr>
              <a:t>Current liabilities are the amounts to be settled within the next 12 months. </a:t>
            </a:r>
          </a:p>
          <a:p>
            <a:pPr algn="just">
              <a:lnSpc>
                <a:spcPct val="150000"/>
              </a:lnSpc>
            </a:pPr>
            <a:endParaRPr lang="en-GB" sz="2200" dirty="0">
              <a:latin typeface="Segoe UI" panose="020B0502040204020203" pitchFamily="34" charset="0"/>
              <a:cs typeface="Segoe UI" panose="020B0502040204020203" pitchFamily="34" charset="0"/>
            </a:endParaRPr>
          </a:p>
          <a:p>
            <a:pPr algn="just">
              <a:lnSpc>
                <a:spcPct val="150000"/>
              </a:lnSpc>
            </a:pPr>
            <a:r>
              <a:rPr lang="en-GB" sz="2200" dirty="0">
                <a:latin typeface="Segoe UI" panose="020B0502040204020203" pitchFamily="34" charset="0"/>
                <a:cs typeface="Segoe UI" panose="020B0502040204020203" pitchFamily="34" charset="0"/>
              </a:rPr>
              <a:t>Long-term or non-current refers to amounts that will remain outstanding after 12 months. </a:t>
            </a:r>
          </a:p>
        </p:txBody>
      </p:sp>
      <p:sp>
        <p:nvSpPr>
          <p:cNvPr id="3" name="AutoShape 2" descr="data:image/jpg;base64,/9j/4AAQSkZJRgABAQEAlgCWAAD/2wBDAAUDBAQEAwUEBAQFBQUGBwwIBwcHBw8LCwkMEQ8SEhEPERETFhwXExQaFRERGCEYGh0dHx8fExciJCIeJBweHx7/2wBDAQUFBQcGBw4ICA4eFBEUHh4eHh4eHh4eHh4eHh4eHh4eHh4eHh4eHh4eHh4eHh4eHh4eHh4eHh4eHh4eHh4eHh7/wAARCAJUAnE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AooooAKKKKACiijj8aACiiigAoNFITigB2046cU0VYH+p/Cqq8KPU0AOzzilpKVSobJoAUBtoOOlJ1qR5kKFV9KiHQZNAC0UUlAC0UUlAC0UUUAFFFFABRRRQAUUUUAFFFFABRRRQAUUUUAFFFFABRRSd6AFoopNwoAWijsaPm4wpP0oATjpS98bRVbUtQ0/TLcz6jf21pGBkmWQLgfjXlfi79oTwLpEhtdHa48QXwO0Q2alufrQB68A3GBk9sdRVS51DS4Lhba51G1jmY8RtMoYn6ZrwD/hIfj18RmMWhaTD4U0pzj7VNxLtq7J+zfaT6bLf33ivVr3xRgyQXbTkIso5HHpmgD3wjDZxn0+lFch8JvEM2veFFj1BturaY32O9Q9dycbse9deM+lABRRRQAUUUUAFFFFABRRRQAUUUUAFFFFABRRRQAUUUUAFFFFABRRSUALRRSUALRRRQAUUUUAFFFFABRRRQAUUUUAFPjj3daaoywqaYmONmUdB0oABEopHVQpwtQqzZ3FjyOlOQlnAJOKAFjj3AZ6YqXCKNrYpJT5cfH0quRk88mgCd4xjK1C3y9RUsDHJXrSum5wSOMUANjj3ct0p7GFR820fWklkEY45J7VXYBz86g/WgC02PLyMYxUcLR+WuWQHvk09QPJx221UEaMgG0fWgC2UVvu4x7VFIu09PlpEPlj5enpU0v+qLHpigBHjXZkAZxSJFuXJpzf6nd7UvDRjGfwoABGuKbIihCaaY5ARtYkU1i+cHOKAGUtFFABRRRQAUUUUAFFFFABRRQKACiiigAooooAKKBSds9T9aAFopCR3oUFydoPH8R6UALQASc9qwPEnjLwn4fiY614gsbVgOV80Fj+Fea6p+0Fpbzmy8H+G9X8RXJ4R44SIyfc0Ae0gHkhCfpVLVtU0vSYWn1TUrSyQDJMsoXA+hrxUn9oPxtEDt0/wjYOfu5DSgfWrGm/s8abcSi88ceJtV8QT5yVMpCfTFAF7xT+0R4B025NhoxuvEF9nb5VpGWBP1FcvJ4y+PHjxGj8L+F4vDdoxwJrv74X1r2Xwv4E8HeGIEj0Pw9Y2xH/AC08sFz+NdKWcn73HpQB8+6b+zxqWvSpdfErxtqGryk7mggkKKPavVfBvw68F+EYQmh6DaQuvHmSJukP411lFADcHAG4hcZ29KUnIzk5/lS0nfI7UAeceIDH4M+Kdn4gjTy9L14C2vcfdWccRn8a9HOVbDHJ659RWD8QNA/4SXwde6Uu0XDr5lq39yVeVNVPhZrreIPBtrNcMPtdpm1u1J5Dp8pP44oA6kdOOnaloHIz+lFABRRRQAUUCigAooooAKKKPwoAKKKKACiijtQAUUUUAFFBoHSgAooooAKKKKACiiigAooooAKKKKACiigUAFFFFACoeQelTy5KEKMmq3JPNSJLhcN+FADD16Y4pYmw471N5keBllpGePacMtACzglPl5NQfzqSGUbfm/OpNqH5uKAI7dTy3T0zUm/95tHPFMeVFU7eSO1RwNtc7jjPNACzjMobjAGaYeSfenSsGlG1geKSgCxH80QHtVdxtO0DinRPtPtU2UbjrQBXUbmGKmmP7nDd+KUmNB2FQvIZGwMYFAEx4h29flqBCy5wcVKZF8v74zinB49o5WgBgmPHH1qQkMmR3HFJ5kX95aY8q4wmCDQBF1GeopaVhGoCp170lABRRRQAUUUUAFFFFABSGlpucd80AOpMj1p21gA2Qq9SWrmPEnj/AMFeGgy614ksLaQf8s9+5j+AoA6bsT6daEBbp1ryW6+NMd9J5PgzwfrOuSnhZjCVhPvmoG/4Xt4pG7fpfhK2fjap8yTHrzQB65fXEFjAbi8uIbaEdXkcAVwfiP4yfDzRZWjOtLqNyvHkWK+axPpxWFZfA+wvLn7R4w8U6xr0xHzp5pjiz9BxXdeG/Ang/wAOxqmk+HNPhK9XeIM/1yaAPOm+KnxB8Ru0Hgn4d3EUbH5bvUT5Y+uDSN8Pfi54sct4w8eJplqRza6cgBA9Nwr2oOQgA27R0UccUmAOKAPL/DvwJ+H2klZ7qyutau85aW+mMmT9DXo2l6dp+lwLFplha2aAY2wxBePwq2evXigUAI+X+9z60vQcdKKKAD+VHaiigAooNFABRzmijvQAAlTuHFeb2aL4R+L00IIi0rxNH5iHoqTrxt+pr0g+tcn8V9Hk1Xwo81mP+Jhpzi8tCByHXtQB1fO5uO+OlLWT4S1iPXvDdjq0JJ86ICTPZxw365rWoAKKKKACiiigANFFFABRQKKACiiigAo7UUUAFFFFABRRRQAUUUGgAooooAKKKKACiiigAooooAKKKKAExRS0UAFFFFACBQDnHNLgegoooAO1A4FFFACUvbFFFABR2oooAKKKKAEPzcHkUpoooAQADtRtpaKAA89QKTFBpaAD196KDQKACihMuxUfyqve3lnYxtLfX1tbRqMs0kgXA/GgCxn8PrSMcYyMZrz3xB8ZvAGlyNBBqj6ncDjyLONnJP1xisV/iN8RdfX/AIo/4eywQtwlzqZ2qPfAoA9eKv8AwgY9ay9b17RNGi8zVNYsrNR18yQZx9BXmY8CfFTxG3/FV+P/AOy4H5a10peB7ZNauh/BPwNp8xub23utaue8t5Mzc/TOKAItT+N3hKK5a10C01HxFcdNtlCSufqaojxJ8YvEqkaH4TsvD1u3Se/YiQD1xXqGl6VpmmwJFp+mWdoqjA8uJQR+OKuNuYfOSfxoA8hT4T+LNdPneNviLqNyrdbWzUJHj0yOa6bw78Jvh/ohWWDQI7yYYzLdsZWJ9fmzXcc42jgUf5yaAG20UNtGI7S3gto+yxoFH6U9vm+9z9aKKAA0UUUAB5ooooAKKKKACiiigANFFBoAKKKKACiiigA4oB4J2hhjoe4opGFAHAeCN3hrx1q3g+TK2d5m+03J4C/xgfjXfkYAFcP8Wbaa3sbHxZaKTdaJOssmwcvDn5lrsdPuo76zhvYWDRXEayKQexGcUAWKKKKACiiigAooooAKKKKACiiigAooooAO9FFFABQaKKACig0UAFFFFABRRRQAUUUgNAC0UUUAFFFFABRRRQAUGiigAooooAKKKKACiiigBKWig0AFFHek/WgBaKQtt607ac8AkewoASjGTjGao6pq+kaVE82qanZ2cajP72ZVP5GvOdb+PPgixl+y6O17r14CcR2cDEZ/3ulAHqe7kqM596JSscYkZkQdy52j9a8ZHi340+KwH8PeEbbw/aSdJ79gz49cVKPhD4k151n8c/ELU7gEfNa2LmOP6UAdv4n+Ivgnw2WbVPEVqjAfcibzG/8AHc81xkvxoudYZoPAvgrVtZlPCzyJ5cf1Oa6jwz8KfAPh1EFpoEFxMDkT3Hzvn1ya7SGNIUCQxxxKOgRQBQB5ANP+OXicg32qaV4WtehS3BMoH16VYtPgb4furkXPirXdY8Ry9WFzMQmfoK9Yb5jluTS9DkcUAYvh/wAJ+GfD1uIdF0GytEHRhGCfzPNbOW27d2B6LxS+vr60lAB/OlHSk96WgAPSiiigAooooAKKKKACkpaKACiiigAooooAKKKKACiiigAooooAKKO9FABRRRQBHcQxXFvLbzKHjlUo6kcEEVxPwumm09tU8H3jEy6TOTasTy8Lc5+gziu6HXr17Vw3jtV0HxRo/jCAERbhZ6gQOBET94/jQB3NBpAVYB1YFW5X3B6UtABRRRQAUUUUAFFFFACUtFFABRRRQAUUUUAFFFFABRRRQAUUUd6ACiiigAoopKAFoo6UUABooooAKKTFFAC0UUfjQAUUUUAFFIaWgAoo6jHBpcEKzcKq92OKAEpD69q47xh8TvAfhXKa14ithKfuwwOHf6YFedzfHLxF4jnez+HXgTUL4qcR3V0pjjP50Ae7AMykhcD3rmvFPjvwh4bhLaz4gsbUr/yzWQM5/DrXl7eA/jF40/feMPGC6DauObXT+GA9Mium8J/AvwDojpcXVlNrd51NxfyeZk/jQBkXvx2j1Ata+B/Ceq67cHhJWjMcWe3JqvDp3x88Zc6pqWn+EbBh/q4V3TAf7wr2aws7WxhENjawWsQ4VIkCipzzgnrQB5DovwF8MiYXviXVdV8SXefn+1Tkxk/7telaD4e8P6FEI9G0WyskAx+7iAIrVFFAATufczE46elGdx+Y4/CiigAooooAKKQUtABRRRQAlLRRQAUUfjRQAUUUd6ACiiigAooooAKKKKACiiigAooooAKKKKACiiigAoopBQAtFFFACdv5/SqWu6bDrOjXWl3Cgx3ERUj37frir1HfPegDmfh5fzXGg/Yb5ib/AE2Q2txnvjofyxXTfXrXJXqronj2HUM7bTVk8iZc/KJRzurrWG1iM/T6UAFFFFABRR3ooAKKKKACiiigAooooAKKKKACiiigAooooAKKKKACikFLQAUUUUAJS0UUAFFH40UAFFFFABR2ooH1xQAfrRWbrmv6H4fszea3qlrYxAE5mkC5+gryHX/2idHkvn0zwLol94lvxxvSM+UPxoA9wCse2B6noK5Pxj8RvBXhCF5Ne1+1jK/8so23OfwFeRDw/wDHn4jSCfXNWh8K6Qx/49oeJdp9a7Dwf+z74B0KZb3UYZ9e1AfM0165fJ9cGgDmtR+PXiDxBcG0+GXga91Tf9y7uFKIB60xPhz8YvHGyXx140/sW0k5a00/g4/u5Fe9WFraWFusFjawWkQGAsMYXj8Klx1PX1z1oA818GfAz4deGJFuhpTate9WuL5vNJPrzXpFrBDZxiK0hit4uyRoFAqQelFABnn296KKKACiiigAoopKAFooooAKKKM0AFFFFABRRRQAGig0UAFFFAoAKKKKACiiigAooooAKKKKACiiigAooooAKKSloAKKKKACg03cNvqacdwUs+1cdyQBQADoKTPFY+qeJ/D2mBm1DX9OtQvUPKOK5u8+MfwytZvLm8X2OQP4WyKAO9pO3pXO+GfHfg7xMwXQfEFjeyf88xJya6M7lOGHP6CgDK8V6WusaFcWq/LIo3wuOqsvNP8ADOojVNEguWwJ1Hlzr/dccYrSGF5+8O+K52zUaR4qntcbbTVP3ij0m7/pQB0P1FLSJ096UUAFFFFABRRRQAUUUUAFFFFABRRRQAUUUlAC0UUUAFFFGaACiiigAooooADRQaKACiigUAFFFFACGl44z69qKQ0AeJ/EX4d6H4s+O1sPF0l1Lp9xZr9htg5ETyLywP4V6t4c8MaB4asktdD0m0sEXoUjGePfrWD8YNMmuPDUetWGRqOiyC7iI67B98fiBXS+HNWttd0Ky1m14ivYVlC5ztJHIoA0MNg7mJP1opOpz09qO9AC0UUUAFFFFABRRSZoAWiiigAooooAKKPpR3PB4oAKKQ4A3dqU8daAD+dFZV74i0Gz1b+yLzVra1vyocRSvtJU9xmtCCaGZQYbmCXPQpIDn8qAJaKNrj7ykUDkfLzQAUhozkkDnFH6UALRSUtABRRRQAUUUUAFFFFABRRRQAUUmaGOKAFpD+H4UhYKhZyFHqxwMeuTXE+MPiz4B8Kh4tQ1+3muO0EB3vn8KAO3BB45z2FJ82zcq5x0zxXzrqP7SGpaxM8PgbwTfXbp8qyXERAz69KxZ7b9onx1n7Xef2DZSfwKcDH86TkkNRb2PozxH4q8M+H4fO1rXLKyUdd0gz9K8q8U/tK+BdKLQ6Xb3erXOflESZX61ymifs22c0xuvGHii9v2YfvIo5Cyk/jXpXhj4W+AvDISXTvD8EkwHEsoy1S6kUaRoyZ5l/wtv4zeNpjD4J8IjT7U9Ll1OAPXmtC1+FPxO8TATeO/iNPbI337axbHFe2iSG3iEamOFB0SMBR+lV3vbdCdpJb1rGVc3hhWzzvQ/gL8ObJjLfQ6jq8x4Z7qdjn8M1u/8Ks+HKwkHwZYMo+UAnJxXQtqSj7sbfWnR6nGT88ZB9ay+sX6m6wjS+E848R/AHwNqCeb4bkuvDGop88U1pIQN3bd7Zq78P8Axt4m8Ja1beCvieA5b5dO1xf9TcDoFc9jXo0ckcwzG+fUVT8QaPpniHR59H1q1F1ZzfeXvGezKeoIraFbuc9Sh/KdXkE8HI7EdPrWZ4os2vtLYxnbc27ebE3cEckD6iuR8AalqPhvVB4H8SXBmjxnR9Qc/wDHzH2jY/3x/SvQV67iucdQe1dByFbS71dQ02G9UbA6jcp7N3FWqwNP26b4hn0xmJtb3M9tu/v/AMS1vnI6jB9KACikBzS0AFFFFABRRRQAUUUmaAFooooAKKKKACiiigAooooAKKKTmgBaKKKACkNLRQAUUUUAFFFFABRnH070Cg/TNAGP4ykWHwrqLHO1oih9weDXm37NurPBFqXg+6lzJaSefbbj1jY9B9K9C+IL7fB9+ykHcACDXgcOoSeHPFui+KIjtjST7PdAdCjHAJ+laRV4szlK0kfTh4J9DSU2J45Y0ljbdG6hkI7qelOrM0CiiigAooooABRRRQAUUH8aTrwDx196AFpD1HGT2FHbdjdjqBXBfHD4gQ/Dzwc+ojZJqNzmKzib+8f4segoA77aeOQR+o+tfOnx9+PV5omtyeGPBQhe6tpVW7un5CtnlR+FUf2fvinqdx8O/G+o6/ePeahY7rgSOeMEEAD6Zrxzwd8PfFnxBt9U8Q2ira2kYe4ubybkOwy2B68CgD7q8K3k2oeGtNv7gqZp7ZJHx03EdquXc9va2st3dyLFDChklkY8KoFcF8CvFuk658KNJu11C3iNlEYbkSSAFWTg5rw39pP41f28bjwj4WmddOTK3d0nH2hv7i0AZ+s2F78e/iP4l1TS5CINJgEenlWK+Zj6etYvw28IeKptO1G7XxFquj3VhIY/syyklH9WU87a99/ZP8ETeEfh2l9eKIr/AFUiXbjlY/4Qat/E3wuLrxIda0CYabrca4L4/d3I/uOO9a0oqUtSJtpHjEOvfHvQ1jktdZXWbfnLZyCPp1q3aftI+PNHKw+IvDcDfNtOI2B/OugtpJbq5mOnwSabrsJzd6c5wsn+0nqDU8esabqhNrrdhAJF4Ikj4z714eNr5hgm5ezVWHlo16rW/wAjtoQoV0lzcr/rqW9A/ak8K3B8jWtFu7CUdWVgVr0rwx8V/h/4hCLp3iS2EjdI5TtIP414xrfwt8HaopniszbvKc77c8GuK1z4EzOrHRdVQ7eVR8hvrmuTD8UYCrpNuL81+prUy6tH4Vc+0IJI5lDQSRzIRw0bBh+lO789RXwvat8Vvh9qEMdprFxAjAeXE0u6Mgeo9K9U8H/tMyWd+ml+OdMTecZu7XgD3Ir3qVWnWgqlN3T6nFKMovlkrM+le1FYXhTxf4Z8V2v2jQNYtbwHB8sOA4+o61ukbc561oSFFJ9Mk+lH1P0AoAWik74zz/KlG44VVJPrjgUAFHHesfxH4m8P+HLeS61zWbKzjUc7pBn8uteMeJv2hJNVu20r4Y+H7jWrgnb9skQiEe9JuwJXdke6atqNjpVqbrVLyCzt1BJeZwvH415JrHxyg1TUG0X4aaFd+Jr8MUabaVgj9yT1riLH4beKPFV4dZ+KPiK4vAW3JpkLkJGK9U0PT9P0awWz0i1isYFGAsSAZ+vvXNPFQi7LU7qeAqSV5aHJXfgTx54skFx8QfHR0y1PI0zS22gD0JrS0P4YfDLQ5BcW2ipeXC9Zbkl2PvzXSNhjls59TScDpXNPFSlsdtPAwju7lu2u7exUQ6bp1tax+iRgU99SuOuQPpVLmjPasXVk+p0KjBdC1JfXD9GqEzTsDmR/pmo/pR1qXJvqWoRWyBst8zM1Hb196BnBHb1ppaNflMiFuwzSKHCg80A9O1FADkd4zujJVs9PWtq0uVni67XHUVhnIGadBI1vMJV59a0pzcWY1aXOvMveJNEh1zRzZSsUnibzbO5X70Mo6Y+vStPwZrE2q6UY75RFqlo3kXcY6bx/EPYimROsyKyHGecis7UVbS9Wi8RWu5kAEN/Gv8Ueflb65r0aU+h41en9o2vFlg95pjTW+Eu7M+dCw68ckD61b0a/XVNPt76PH71fmH9x+4q0kqOqyRsHRhlfQiuYsWHh/wAXPprNt07VCZbYk8JL1YfjW5zHU0UgGOD97vS0AFFFFABRRRQACiiigAooooAKDRRQAUUUUAFFFFABRRRQAUUUd6ACig0UAFFFFABRRRQAckcCs3V9YtNMXDvvm7IOfzpfEk9xaaTLJattkHU+1cA5Z3MkrF5G5ZjVxjcic+Uk8VahdatZXCyPgYyqLxXmd/Yx6lptzp8vyiVCoPcN2NejHGckZB6iuO162+yam+MhW+bA75raK6HO29z0D4A+IW1nwMthdy7r7SW+yy5PJVeFNeh186/DXVo/C3xVhMmU0/XU8p/7qyj7ufrX0VtKnae5xmsJKzOmDugooFFSUFFFFABRSUp6UAIemM4rmrG+uJPiPqdgW/cRW6Mq+hIrpgMkD9fSvDtA+IOkXX7TWpaRHdKbea1EKTE/I0qjG365oA9wDBcNnHHJ9K+MPjLqWtfFr44HQfDyefHY5tbdc/IB/FIfoa98/aM+I9n4D8GXFlbzodavkMcEQbLIp6ua4/8AY28HtaeGrvxteQsb3UXKwM4+Ypn5j+dAHi2oeE/E3gTW7jwDfxbrvX0SJZYm+WRCwycV9jaX4Xs9C+GreF9NjEUcentGAF5Z9nJP41ynxJ0KPVPjB4Hv5IAzWjlnbHQeleo5PzMrZOe9AH5rSSXul3V7psdxdWqxzOlxEshCk5PUV6v+zd8KLnxpq8Gv6vHLF4esJRINwwblweAPYetfQnib4G/D/wAQeKz4i1Cymjmd980MT7Ulf1Ir0bTbG003T4tP0+2jtLaEBUijXAAoAnVUQJHGiogGECjGAO1cb4mbzNTckhiP0rsZnCRM3YDiuG1N9927HnNdOGXvNmNZ6HN+J/D1rrsccrSvaahb8293Hw6H0PqK4u+tbi7vho2vpHYa4ozDP0gvl+vQN7V6cSTnn6+4qjrGkWGtWDWOpRGWIcoejxnsVPY11SgpIwTseXw6hqWh3rWzeYrxnBhbpj2re/4SvT10me6kUxTRLkqf4j6Co9Xt5LGRNL8UNvtMbdP1hV+76LL/AImuC+IFrd6OY7OdQwkO5JFPySKehFfNZnw9hMXLnnGz7rf0ff8ArU9TDY+rSVk/68jZ+HHhm4+I3im5n1bUDb2cXzHL4z6KorpfHvwHtniaa2thNhdqzRfK+Pf1rA0KGWx0y0azkxIFDvtOCW+tdx4e+JerabKkV+wmiH8D9fzr2qdBUYqMFoun+Rxym5ttnz9qPw/8UeFbxrzQrq5haM/fgcxy8fzrsvAv7Rni/wAOzDTfF1iNVtY8KZCPLlQe5P3q+iINW8F+LolW6RILhufm+U5+tcf43+C9hqsM09rDFeK/TPDj6HvSlCLfZ+ew1KXqjrvAnxU8EeMYUXStYjinIBa3nbYwPoM9a6PxX4k0bwpoM+u69dpaWMC/M7H7x7BfU18aeLPhBqej3LS6ZJPA652o2UcfRqwLnxT4ns7jS9P8YQ3etabpkolWyumO2QjpuY9azlTlHctSTPo60+NnirxbOY/h78P7q8t/4b67fy0x681W1Cx+MmvSD+2fF9lo0OPngsY8MvtuFHhT46eD9esodNiVdACAKYAAsZ9gRXaQ31lOhmt7mKSNhkMp4NefiK8ovlij08JhITXNJ3PPbH4NeGPtf27Xr3Uteum5P2qYsh/Cu+0bS9M0a1Fpo+n29lAOixJj8DT2vbNRneWNU5tVLArDGcetcUqkpbs9KFKEPhVjTbauWcgd8k/pVeS/tVPL8+npWNcXEs2C8hPtUWAD0/OoLubyX1u5wJPzqwrKRlWDD2rmsc84FLHLJC2I2IxzjNAXOlwaKxotUnUfdEi9iKmXV128xYP1pjNPp+NNllSEbnIUVlyarIVPlpt96ozTSTtvlYt7UhXLk+oPMwWMlY89fWuR8P8AimPWPGeraRDgiw2EPnqe9bN/cC2066m3BdkDufbAryz9nvT7mT+2/E9wzKt7cMsZI+8Aa1hFOEpGNSb54xXU9/U7kByp9wKKg0yVZLNT0K8YxVis2bhzRxj0ooz7UgLulXHluYiOD09zWqBGoaOYbopAVcexrnSzLjb1WtuxnW4gXP3xXVRn0OPE0/tEXhG+NlqM/hi6kHnQjzLNyf8AWQnoo9xWj4v0b+3NAkt4fku4j51q4OCJF5A+ma474lWF8+nxa3pBK6lphM8AXq+PvIfqOK6vwD4ns/GHhi21y0PlO3y3EJ+9DKPvKfxr0ITUjyKlJwfkO8D64uvaEt0+1byFjBeJ0KyrwePSt015x4mkHgfxzD4mjVl0XWWW21FAPlil6I/t716KhDKrI2UcAow5BHrVmQ6iiigAooooAKKKKACiiigAooooAKKKKACiiigAooooAKKKKACiiigAooooAKKKKAIp4lntZLdwCGUgk15rLG0U0kLdUYivTskHpxnn6VxfjCzW3vxcLwk3860pvUzqLS5hcntWT4otvNsFuFHzxHk98VrnjjkGmuoeNomGQwIOa1MDy7xPavdaM7W2ftFq4urdh1DryK+gfhx4iTxV4J03WEcO7xiObB6SLw3614vcwfZb142b7hJx2I9K1v2ftWXRvF2q+EJmCW15m7sVB4z/ABAfjUVFpculLWx7rn2opAflzjHtRWJ0C0UhpaACgDJ/zxQKZInmRyLkq7IVUj3oA8L/AGkPjXZeGdOn8NeGrxLjWZkKTTIcrbL359a+a9Z8N6toXhnQfFFxJPHLqjvNHMpIZWB+9n3re8NfDzU/G3xc1bQraKQ20OpO2oXLjhI93Kk+p7V9feMfh34a8TeBofCN7blLO1jVbaRPvxbRwRQB8SeDdF1v4j+OLPS7i7udRurmQefNKxYxQg8n2FffuhaXa6Jo1ppNiojgtYljUD2HNcj8Jvhf4Z+HFtMujI9xd3HE13KPnYeg9BXdccYoArz2dvNew3boDND9xvSrIAGcUUUAJ6fTFHelooAp6vIVtcdMnH4Vxd6T9pb06V1muv8A6uMfU1yVwW8+QH14rtwy0Oeq9SKjPHvRR2rpMRLiG1u7R7G9gSe1l+/G4yDXlXxI8F6nDawrp0j32mwy/uom5e3H17ivVh709JCvynlT1Ht6VEoKSsNSaOA03Sbe50a3LMscqRgNJEcgH6d6pXul3kYHm26XcQB+ZR835V0HiDwZNJP/AGl4V1JtMvsEtA/zQzn0Ofu1yR8cX2gXY03xto8+lTk4W7hUtA3vurZVINcsjHkmruJHFAVIks5WicZ+R+ua3/D3jrXdClVHkeSEcbXO4fn2q1HHpGtWaT2kkV0rciWFulct4ilbQr+OGVRc2T8NM2BsPoamdBW02/Aca9viR7Fp3jfw54ihSDWLWKOQ8ZPI/Os/xN8LdF1u2eTSXhnSTnY+GH59q8ja60JyWtdUtknz90SZFbmjeI9f0QLcW10TbeqtuFc3I4/C/wBUdXNfdf5nDeOvgZJZyObNJLQl9xVhmP8AA9q4qzvvHfgO+LGSX7ED1cl4yK+sdC+JmnagqW2s2oZWGDIF3D8QelWtY8EeG/E0LSaTcQjcMshwyn8D0rCdOEl76t6bGkJyi7xf+Z4N4T+Mui30i2+vwNZSnhZo+Yz7n0r0+wurXUbVLjTLqC7iPUxvmuE8ffA2NS00dm0BGSJIBuU/UV5U+h+NfCF+95psk7wKf9ZASQPqtcNbLtOaB6NHMXe00fSuOD8pyPyFHGQeTXivhX40yrIbbxVYyEIcefCOfxFesaF4h0bXrdZtHvoZ9w/1e75x9RXnTpThuj1KdeFT4WaWAe1cj42vr7w9qtn4o/eT6Wv+jX8SjPlq38f4V17KwO3adwGT7V5z8VfiNoei6dPpNnt1C9uEMckY+aNQf73vSpxcpWSuOtJRjdux6DBLDNBFPBKrwzAPGydCp6VISOcc15L8JfFmoeDdEsbfxZaO/h/UWJtrsgk2pJ6N6LXsk9pGbZL6xnW5tJBuWRDkMDRUpuDFSqe0jfqVMYJ70EZ4oGNoPQUpxjJ6VmbGJ45kMXgzWWRcsLZlz6ZFQ/Daz+xeBdGt1UKotxIfqetWvGkayeDNWV8827Nx7Cm+BLiO48DaS8Zyq2yqTWn2DH/l58v1Oj0y6+zzYOSjHFbpxj5TnPINcxzjpitHTL7y1EEx4PRjWZsjUpSfSjgruHQ9KAOeaBhU9jOYJs/wng1XPWl7U4uzuJpNWZ0ON6DADDrXkPibW5vg14hu/E9rp8t14e1Rx9stk/5Yyf31HvXqGlXPy+Qcg9iah8W6Jb+IPD93o9xGGEyHazDID9j+FdsJ7SR5lSlvCRFoPibwX8VvCtxYWN7HcQ3cRWe1cgTQkjrj1HrWb8JdcvtO1C8+HfiSTOqaVzYysf8Aj6tv4SPUqODXkmjfDiw1eWW50fUZvDHjHST5MskLYjlA+4zD3qn4/wDEnjXQ5tKn8faVJba1pUytYeILJcxTR55STHY12U5qZwVaTpvXY+sAfqPYilrJ8Ja9p3ibRLbU9M1G2vY3iUyNC+cPjkVq+69KsyFopD1xS0AFFA5ooAKKKKACkpaKACikNLQAUUUCgAooooAKKKKACiiigAooooAKKKKAErN8RWP27TZEAG5RuU+laZoGM47HrTTsDVzy3qAe44NA7Vq+JrE2WqPgBY5fmWso1utUcrVjn/Ftqp2XKr3+bFcbr91caRc6Z4jsQFudOuFaQr1MWfmFemX0AurSWE9WHH1rhLiGOSOe0nTKODG1O10JOzPorS76DUtMtdRhYNFcwrIpHTJGcVZ579eteSfs4a5JNot/4SvpM3elS/u8nrGeRXrQPpz6mudqzOpO6FooopDCgZyADjPQ0UUAUdL0fS9K886bYxWz3MhkndRy7HqSe9XSf0/UUtIKAFoo7Ud6ACjtRRQAh6UtFFAGPr2RPH7iuZv023ZPbFddrUJkhEijOzr71z2owmWMOuMiuyhJWOeqjKopSCGx39KSuoxCjPHNFFAApYc5470l9DZ6haG11C1iurduqSKG/n0pR19qVfmYL69PrRa4XPFPi54T0nwJpn/CV+HNXvNHuPNASxRsxzk+xrx17nxd47vZhHBf37E/N5IIRT/KvV/ivbXnxE+MVh4Ksz/oljH5lwR/Dn71e93GiaV4V8L6boei2cdtCUGSqjc5HUk9a8nF4j2d1Hoeng8L7WUb9T4t1HwX4psJobKbS5luWQt5aE5Cjuan8PeI9e8H36R363H2bP7yGbJVx7e9fUvh9I7zxRrN3JGJBCqQICM4yOar+L/h/ofiK0e3mhVA4wDj/Vt65rChjIbydn+B018vnryar8TzvRtZ0TWo0azkMcjDcFPBJ9K2bG+1nTZlks7qQFOSQe30rj/B2mf8K++IZ8L+Ilja0uAWsLphgM3YZr1O70aF/mhxGzcgqcg/WvboqFaHPBnh1HOjNxmbXhj4rsFS21i389CcNIRyB9K6afS/Bvi9C9nNHDdMP4OD+XSvJtS0tzlXtwygY3p6VRjW6sJA9lcvkds4IrOVBxd1p6f5GkaqlobfxB+CaXSM32NJ1HIntxhx9RXh3iD4deIvD9082i3MpkVs7lJV1/DpX0P4b+JmsWES2+oL9qQYAD/eArtIdU8GeMYVW4EcF30wRhs/yrKWvxL5o0i7fC/vPjTWviN4+udOGiX+oTQiD5ZDs2tIPQmr3wf8M+H9Y1pr7xBqcI8ohlsnfmQ+pNfRnjX4M298ss0UEGoxScHPDgexFeE+LvhDfabcOmjtJEwOfLlyGGPQ1zPDXi1SZ0RxNpJ1Ff1PZ76zt72zbT7q2imtJE2LFtBTb2xXCS6H4y8Gs114H1FrvTixL6ZOc7B6LmvOtK8ZeNfBd01vfLLNCnyiGcErj2Nel+FPip4c1lhb30h0y5fkB/usfY15sqNSn0uexHEUa9nezMu3+M15bzG38SeF5bBxw7IpP5V0dj8VPBlyg3X7WzNjAl4rpJbWyv7XzpoLW8RlwDgNuHrXO3/w58FXv719Hjjkzn5az/dPdWNFTrx2kn6lrVPHfguTSrxG1y2/fQNGFz3IrG+AmrR3nhC40wSDzLO4bAz95CeDU0Hwu8DJdRyNpIKhwxDk/NXEaffReA/jXc2Ma+Vo97tAz91M9MVShBxcYmcpVISjKdrbHuxGeSKPrgilk25DLhkYAqwPBHrTfpXIdhdsr54Tsky0f8q14Jo503RsCPSubPNPhd4ZNyOQaBnR9OcGlxx61QsdSWb93N8jevar4I7fn2pjFDFGDqSDWxZXK3EWGbBB5Xufesbp1pUZkbev3vWrhNxM6lJTXmc78UtLu9PvY/HGg2rS3FuNup26j/Xwd2x6gVo6X4t03WPD0X7i01nSLpcBXG/YO6tnoRXTWd+snyTAbmG0gjhh6GvEPiJ4a174banceLvBdsb3w9cyb9S0oZPlE9XUV0r3veg7M4H7nu1FdGhqPgTT9P1F9b+GuuXfhbUeSbV2zayn0x2q7o3x01nwzcx6X8UfD8lqeiajZqWib3NQ+EfE2i+LNNW/0i5QqR+8gJ+eJvQite6gt7yza1vbaOe3YYKSruz+dJYqcXaSHLA05q8Geo+FvFXh3xVZLd6BrVrexkZO1xuHsRWyCOdysAO9fKGt/CxLa6Op+B9UuNC1AHeqI5EZP0rS8P8Axq8feCbqPT/iDoz6jp6jDX0Kkv8AWuunXhPZnBWw86XxLQ+nj2z39KK5zwJ448L+NNMF74d1OK62rl4t2JEPoRXR8446+lbGAUUgNLQAUUdqKACjtRRQAUUUUAFFFFABRRRQAUUUUAFFHeigAooooAKD3oo68etAGJ4xtBc6X5irmaDkY9K4gcqDXqJVZA0bdHBWvNtQg+z381t0CMcVrTZjUXUgzge9cr4mtWtr0SIg8qUbj7GuqPv1FUNctTdaa69WT5q0Mjg9G1OTwn8R9I8RK220vXFneeh3dCa+m+GUOp3RtgoR0INfMPiKxXUtGnsfuuVzH7OOQa9m+CHiVvEngG0MzZvLL/R7pe6svA/QVnURtSlodzRSUtZGoUUUUAFFFFABRRRQAUUd6KACiiigAP3Txu9qxtRsmiLTQjdGTyPQ1s0hxghuh61UZOLE1c5C4tY5xkfK/rWZPG8L7WH4+tdLqduILjbHwrc1m36LJASw5Heu2nUuc04mQaO9Lz1zRW5mB60M6oGd+BGpf8qBWT4wvxpnhDVb8nDJbPGmf7zDApN2QI5P9nfTTqviTxH4skXc97fNDE/cKh7V6h4ouPP1sQDpEAAB2ryzwh4+8MfDDwFpkV7OLnVp4vOFlb/M29+ucVz154u+Kvjh3h0XwumjWl4xVrybh0Q9x7183WjKqm+7/wCGPpsNONGavrZdO7PQ/hvI9xa6te+X8k12yg+u04rqeq4bG0nmsvwnpCaB4dtNJWZpPKX9456s5+8351qH0PFccmm9Dtgmoq+5w3xu8I/8JT4IleGINqGnfv7Yrwxx1UH6V5X4cuPE+maVa6v4V1g6vaSL++067PzxMOCAfzr6OHLBTjaflOfQ14dc6YdB8Y6xpLLiEyG4tdvHyn/69dNDEVKafKzkxOFp1Ze8ty54b+KWi3Ux03XLaXRb49VmHyE/WuyksbG+iE0csTbhlZoDkGvOtZ0nTtag2anarOcdSMEfjXP22g+IfDUpuvCOtTeX/wA+lw25foK9ihm6elVHjYjJ5R1ps9Ov9LljOdn2mMDnHUVlfY5I2VrWdotpyUPGayNA+LCwyrZeLtNk024U7fPVcxmu9tLjSdetFurKe3u4z/HERu/KvSj7KtrBnmSdSk7TRD4d8da7osoR2eWIN9yTkfhXoOn+MvC/iSH7Pq8McUrL1YcZ+ted3ejyID9nYTJj/Vt94fjWFNY+U37vfbyDqG+6KxqYd3ubQrp7HqPiv4X6fq9r5mmSQXMLDPlygMPwIrwT4g/BXyCWt45dPmJJ2kZQ/iOld5o3ifXtDZWt7pjEpzjPyt+FehaD8S9J1iP7NrlmgR/lLbePyrGSe0lf8zVW6aHyXaSeOPAjgRzTtADwOXjcV3Phj4x6fdIbfXrYWMw48xPun8K+htW8DeHddgMuj3MaFhkoOUx/u14x43+Cdu180MkEdlcv/q5oz8hHqRXn4uGGhTdSclFLe+h24bE14yUY6/kdVpOoWOqW63Gm3kV0pGQVYZA+leVftG6SRFZa6oLHPly4/h9KZr/w8v8AwLoH9teH9Xup9TRwJYYn+Xb6gVjyfEr+0tFuvDvi6wEqSrxOi7WVu2R3rzcDXp4iPtsO7xvbselXqqUXTqq0j0f4HeKh4h8LmwuiTe2PyHJ5K9jXf9K+d/2eZHtfiC8CljHNAwBLYJUdMV9EFSvyjdlf73XFGJgoVGjXCVHOkrh0pOtAI6flS9KwOkD7/pVmzvpoW2sN8Z7HtVaj6flQB0UU0cyBozn1FS8Y61zdtK8Eu9G+q1u2lzHdLuTgjqvvTGifkjkZ+lWLW8eGPyJFWWA8MrDOR6Gq/Tvk/wAqSmpNPQUoqS1PKPiJ8Kr3TdSk8cfDRzb3IfzLzTAflmHfAq/4C8V2/ivTXkVfI1K1Pl3lmww8TfSvS4ppIZBJESGB6CuI+IvgmSa+Tx34MVbXWbf5r+1j4S8jHUEetdHMqys9zj5Hh5Xj8LLvfIz9aNsbRSQzW8FzG/3o5FypFV9Nv4NT0+31C3G2OZfuHqjdwfxqx3rm2Z2J3RxuufC9Yb7/AISb4d6lLoetRneIFbEUh9MV6L8E/ikfFc03hjxNbnTPFdiMTW5GBcKP419apWUvkXAbsTg1ifFjw1cXsEHi7w9Itt4h0X9/DIgx58Q5ZGx14rroYhpqMtjgxODjJOUFqe9r06Y9qWsPwH4gTxV4R03Xo1CNcxDzkH8D4+YVuHFeieQFFFFABRR3ooAKKKKACiiigAooooAKKKKADvQaKKAEzRS0UAFFFFAB/jXH+OrcRXyXSr8si4OPWuwrL8T2rXekOFUFkO4fSqi7MmaujgeSMjoaXaGzu5BGCKRsbjjgUDg9a3OY43Wbc2eouFX5Qdy/Sj4Q6ovhn4ny6dI/l2OvJuTJ4EvpW54qtvNs1uFGWjPOO4rgPGEc66UmpWa5u9OmWeHHXjrSkrocXZn1NyN3opwaWsbwNrUXiXwjp2tQyK3nQjeAejdCK2BxXOdQtFFFABRRRQAUUUUAFJS0UAFFFFABQeeKKRmCKWPYZoAyNdOblV9qybs4t3HYjFW7qYzXDux+UnisvVJPlEQPPWu2nHZHPNlAcbfpR3pT1HvSd/pXSYhnau4g8V5b+0Bqlzdw6Z4D0pgNQ1eVXlx/yzjHOTXoXibXLDw3oNzruoybYbdCVT++3YV5F8J7HU9c17UfiHrylp7xilijf8s4/b2xXHjcQqVN9zrwdB1qiXQ6DwX4A0DwtILloRqmqH791ONwHsoPSu/037TcTNJK5MQ6J/CPoKzoInkdYI8nnrXRQQrBGI07Dn6181KTk7s+ohCMFaKHgZHzUH6UY96D7VJYmB+Fec/Fq0eLWdH1aNQAxNvIfbrXo7blXpyelcr8VLT7R4S85T81rMJM/pVw3M6nwnn7c8HOc80Ed+9KT833g4wMEUnTkmgZDf2treRGK7t4Zo2GCGXNcrN4PvNPuDdeFdVuNOm+95QY7CfStnxL4i0/w6sBvo3bzycbe1ZyePPD74YTTDHqtbU3Vh70DlrKjP3ali7pPxO1zRG+y+NNHZ4k4N3AOPxr0TQPEnhrxNaedp93b3IYcI5AYH6V5Dqnj/QgkifY5LxcZMci/KTXn2oagLrU1u9It20xn+7Fbt0/Kvaw2YVkv3kdDw8TgaN705H0yLSxu7i4h0u+ilktz+9TO4KfSs6801o3xJG0LHncvQ15V8Pta8TeBhNPJost3ZXh3T7jl/8AeNeueFvHvhfxGght72O3uuhtrk4P4ZrvpVqWIW+pw1KVWg9tB/h+51qyv4vsV42GPLI2MD3rqptesf7XhbWpJpBn5wD82KrW1haRXHmIpG7uPu59awdetJGvJbieN2HQMvUCvksfhVmOdLCVdadOKlbu3+dj1sPX9hg/bR0lJ2uepy6J4S8UQrNYXCxT7QowcfgRXmnxB+CiXIkeSxWcdRNAMOv4ViW6Xtmyy6feOAPmKhsHP1rs/DPxR1SxIttST7RGv3ixwwH1r6SNN0o8kVp2Zw3U9evc+eNf+HGvaPO11oV3MzxnKHPlyrjqK2PCHxF8e2RNrqWh3OrW8PErlCskY7ndX0d4j1bQNesoLqz039/Jz5uMFT7+tVr7wnrS6O8kFtE4njIdFOGZTXzOMzNVa/1XB0uea31tGPz/AEPUw9KVOHtakuVPbu/kcT4X8deE/EbLDY6glpcngwXB2nPcZPWuneN0x5i8HoR0P414H4p+EU9pdefpsk0U4csIJvlIJPY1naZ408feBbn7LeiW4tCfmS5G4f8AAWrvrZfOOsTWjmUZaTR9Fflmjt6GuB8I/FvwnrgS1u2fSr3uJB+7J+td/GyTxLLbyJcxMOJI2yv51wShKGkkejCrGavFid+OtS20zWs4kTp3FRnK8dRR2GORUFnSRsJIxInIYc06qGiPuhZN3KHpV+goDjOe46VNYymC4Eo4HQj1qGhuB0zTTsJpNWZz+saR/ZetSy2cYWwvT5wQdEk9vaoc5HPWuj1dlk0IGRgphk+Umuc6HtV1NWmY0lZOL6CHpnvXQWEoa1jLYZSNrg/xDvXP/d5rZ0VgbYq3Pr7VCNi38GLeXSTrnh88wQ3JuYPYSHOB7V6GP8iuU8LxbfELTKMGaEDPrtrqu5PrXs0neCPna6tUkvMWiiirMgpKWigAooooAKKKKACiiigAooooAKKKKACiiigAooFFABSFQw2N91gQaWj2oA841S1+yahNC3HzEj6VV4z610vju2+eC8Cjn5WrmsdR/KuiLujmkrMSSNZI3jccMuK4a5heGeW3kXoSrA+hrufxzzXP+L7c+al2q5DfK4FUiR37OWrDTtZ1bwXcSbQGNzZhj95T2Fe4Dke/evlvVLp9A8Q6R4wt+TYzLHMB/wA8ie9fTtldxXtpDeQsGinjEiEdMEVhNWZ0U5XRPR2oo7VBYUUUUABoHSiigAooooAKKO1FAB1Bx17VlatdcfZ4zz/ERVnUbr7PHiP75/SsT5t5BOSeSa2pQ6mc5dBrFY0LN90CsWZzLKZD3q5qcwJ8lc471Q712wjZXOeTAGnxIHYrnGTzTKoeLdQbR/B2qam2A8UBEZ9SeBVt2JPIfH09x8RviUPDdnIU8PaOwN4wPEjjtXpNtDDb28NtDGIoYUCIoGAAK5j4VaB/YXhKGecb7/USbi4duvJ6V19tD51wsYz/AIV8ri67q1Gz6nB0FSpq27NPSLfy4zO/U/dq+AP8aRRtRUAwAMClOPx71zHaBrI8aave6D4YutW07T31G4g5W3Xq30rXxxQM4+9gg5HcGmt9RNXW55p4K+MOl61fppOvabceHtRfHli5BEchPYE12PjlN3hHUEO3OwEc8EZ60zxv4S0HxhpzWOs2UZJ5jnjG14m7MCPevO01zVPD3h/U/A/iiY3F9b7Rpl2R/wAfcO7A/EVulGTTiczlOCcZ69mVuFVVHYDNA75qa/Xyr2SA87cY49qh54xzWZsjnfGvhdPE0Vuv2prZrckggZBzXIXfw3v7S2LrqMMo3AKD3zXqJ5U46elZPiS5Cf2faoy755gceoBranWnH3UzmrYelK8pLU5Oz+GipzeakcMASijNdFo+h+G9Iuvsdukct9gNh+SR6iuhcANgcjNeb/Eyx1ew1geIrDewwAWQZMf4elOM5VXaUiZwhQXNCJ6SJN0YGAyn727p9KxtZ8K+HNYm8y6tTZ3I/wBXdW4wVP0HWq/gnxCniDTneUqLuEATIO/vW+SSflbtnGOlZXlTfY3tCtHa6MLTW+Ifg29RrG6XxFoYYeamczInriuwsPiZ4Pv9ZfS5LqS1mGD/AKQm0fQ1QhnmhYtBIY2I6g4rP8Q6Ro+vw7NXsIppMfLcxIEdT+HWqpzgsZHGTXvxVr+Xn3OSvguai6UHZPW3+R6Dc2NndL59vtVX5WWM5B/Csy60a4wBJGk6FuWX72K8rTTPGHg9Jrzw3rLXljEN0kM7Z2r+NdF4U+MenyyRw+JNOn0uUgfvcHYx9Sa+lWMp16cuXSVtPU+fnhKuHmr7He6881ppsNrZyCORhnHsKd4d8fa9okgS5kM1uoHyvzx9atmO11e2jukkS4gdd0csZ4xWVcaRIqOYmWdc/dfg4r57hKhCWWJx+K75v8V/8juzWq44mz2sreh6RY+LPCPiuEQ6lDHBM4wGccf99VmeKPhfaalaN/ZskV3GRkQygMPwNeYS6dmUmEvbSA5wwrW0XxR4g0OQNDNK8YPXO5cV77hKntp+KONTjPXc4fxv8G44ZJGihfTJwcqzruR/xrg4z8Qfh7dPcWc07Wv3tu4vGfw7V9beH/iNo+tWy2uvWsQ3DG4jI/XpVjVfAWh6zbtcaHdxYfqhO9D7c9KynCEvjVvyNITnF3izwDwd8bNLvjHb+JLRrG56NNH8yt9fSvUdOvLHVLYXOlXkF5Ge0T5IHvXD/EL4MRPLLLPpr2svOJ4Fyh/CvKLvwr408J3ButBupSkfO+Fjn8VrgrZd1gejRzJrSZ9WaGgWOR9wXJ7mtD2yfpXzl4O+Pmo6cyaf4p01bpI8KZolw4PuK9v8JeMvC/imBW0XWInlI+aBziRfwrzp0Z090erSxFOp8LN7jt0opVDYPGMGk6j1FZG5leJRO+nwRwfc8/Mv+7WccZwOgrob5PMtZOxx0rnR1xQ3cm1mLWjoTBpnh6Ais6rGmSeXdpjvwaQzr/DUjJq1sFfdw6811/3cjv3rgdFm8vW4MEDa4B/Gu+b77fWvXw7vTR4OLjatIO1A6UUVscwUUUUAFFFFABRRRQAUUUUAFFFAoAKKKKACikxRQAtFFFABSH1PNLQOtAFPWLVLrS5oWGTjK/WvOirKxB4YHBFeo8LlsZrgfFFm1rqsnG1ZPmT+taU2ZVF1Mziq2oQfabKaBu4yD6VYPIpwPIrUxPOb60juLSewuMFJEZGX37frXoX7NviCa+8IS+H7599/o8ph+bqydjXL+JLX7NfmZVyjnIHoaxfCmpnwr8WNP1RpCun6oPs046KG/vGlNXRVN2Z9K9MeoPSlpCckndleoPqKWuc6Qoo70UAFFFBoAKDRRQAnamyyLGhkbgKM08dazdclxGIe7Hn3qoq7E3ZGZcStcTtK3fpUZO1TIT0FKe1QX7bbVj3rrS1sYNmXM2+Zn9aZQKDmukxFj5Ncz8YVZvh3qhJ+UeXk9sbhXTJ96s/xxpjap4K1jTo8lpbdmHoMDNTNXTHF6ox9PdZdMtZIyDGYl2AemK09Fx9sByc4ryj4TeKJG8NW8Nw28W5MD56qQa9S0qZVuY5EYFZB+lfI1E1Jn2FJpwTR0BzScUDoTuo61BqBoopDQAvbbXKfE3wqnibQ43h8tNW05vtFjKezDnb9Diur+lAO0jvjpVRk4u6JlFSVmea+H4rLxroR1OxT7HrNuxivrRuolHB49DWJd28tpObe5jMUy8FG710fjfw3qml+I/8AhOvB64vUX/iYWC8LdoOpA/vVn638QPAWvaOtzcamLDUUHMMqEPGw6qa0cb6x2Zip8uk3Z/mY78YyQvv2ArkNJvo/EXj6a4VP9D0xDHGR90ueprB8W+PftsUum6Osixudplx8zn+6tdX4B0f+xdCSFkIkuP3kgPbNacns4c0t+hj7VVZqMdludCDlvm4NBEbIY5AJEKlSpHBB604+tJ0HasDqPNdY0+TwXr8Os6dk6fM+2RfQE8ivR4JIri2iuIHDI6hlIPY+tUvElg+qaJc2MQQu6HYG6A145BqmuaOz2sVxcwqj7SwBKlh2rpUfbRvfVHFKaw0npoz3Pr2wMcHtWbq2vaXpMRa7uo94GfLU5Y/SvI5vEnia+/cvezsx6Kq8H2qzD4P8QXGjS69qn+h2SHCyTHmVuwUetUsMo/E7Eyxrl8ETS8Y+Pb3xFBHoelW7W9m53FE/1kx7bq9AsbO31Dw/a2ur2MM4WJVkR1AOfrWZ4F8O2mlaLBNcWu/UJz5jSMPuA9FrpySz+pHYCs6s4/DBbGtClPWdR3b6GBc+G9StoIl8L+JZ9Pa3O6G1mP7on0zV22+JeueH5UtvHGiyGLgC+tF3L9TWsLK4lXcttIV+lSyQXnkNFLZ+bDjmORcqa1w2OqYfSOxliMupV/U6DR9b8P8AiayWTTb+3uweqk4cfWpJ9GdAxtpNo/uHpXlmteC7GSY3WizS6NekZ3RkhM/Six8ceNvCTR2evWY1exHW5j+9j1r26GZ0quk9GeHiMtrUdY6na32nkSf6TGYSOA4HFP0/U9d0U+dZ3Tuo5BQ5P5Va8M+NvDHiiMQ2d8kc38cE/DfTmtW50aDcWtT9nfH3c5U12eyjNXgzkVWUdJHReGfitFIgt9ct1kyPmbGT+IrfuPD3hLxXCbjS7mOGZhuIjPP4ivI9S01o8yXFtj/psg4qtaf2hZN9psbtzt6EHH6VyyoSg7rT0/yOhVYzRsePPg6jRvJdaUtyP+fi2GGH1FeKa78Nda0e4a68P3LMVOTyUlT8B1r6I8NfFLULELb6xEblOmX+9XYrJ4M8ZQ790VteMOx2tWcrP41fzRpG61iz5V8L/GHxl4ZuUsNche/gTjZcja4Hse9eyeCPir4R8TfuY7v7Bd/xQXBxz7GtPxx8JPtdq2beLVbc9OAJAPY14b4o+EzQuw0mV7ZwcC3mypB+tclTAQnrTf8AXodtHMKlPSX4n02MbQwZWRxwynOawtTgaGXcOUY9a+a9C8Y/EL4ezm2lae4tg3+puMsm3616z4P+NnhfxCsdlr0f9kzkZVzzGx9q8yrhakOh6tLG06lujOyOMEelKjeXIj56MPxp2xJoVudPnS7tX5EsbBuPwqM916H3rlOo3LSZRrCSMuA0kZGK9LyWye1eRLcbZoGXlQV/MV61C263hbP34wf0r08I/csePj1+9v5DxRRQa6jhCg0UUAAooooAKKKKACiiigAooooAKKKKACiiigAoooNABRRRQAhrE8Z2f2jTRcKpLQHP4d62+9NlRZInjflXGMU07MTV0eYDnntQOlWNRt2t72a3YEFH49xVc8nd+VdCOVqxQ162NzYMUXLp8w+led+K7H+0tBuIIyVmixNCR13LzxXqbfMdpHB6/SuL1e1+yX8sLDKFsj6UAerfBzxL/wAJR4Asb5yDcQr5NwvdXHHNdhXz78EtT/4Rv4l3vh2aTFhqq+dACeN/cCvoJlwxVqwkrM6YO6CigdKKkoKKKKAA0UUUABrD1d994V9BW53HpXP6pxfvitaPxET2K4PFVtS4tf8AgVWT396gvl3W7Adq6Y7mL2Mg+1Jnil7fzpBXQZCj7wqwFEnyncVdSjAfxA8VWqdCxjyvWhiPm6xtn8M/EnXvDdwAI5pDNb+6mvSfCd8wjNnI+WU5jb1HpXOftLaPPZ3+jeNbNSoglEF2VH8PrT9NvAJLe+gb5SAw9lr5zH0uSpfufSZdV5qVux7Fayie2Vgeg5qY5xWHoV6qlGzmKVQR7VuHGTtOQa889NBQKSg4oAWik4ooAU5DK68EH868R+Lvwl1zxR41fV9DjsYrR4R5i4wWk7mvbh1rF8b69/wi/hW51r7FPfCDGIIRlmJrWlOUJe7uY16cKkLT2PnPwR4Z0zStdu9N8UGWHxFC3+iQTDEMi/3gfWu/2SEFRG5KdSF4rk/iF4t8VePdMjiHgGW1ZSGtbjyiJovfPvUtr4w+LVhYW8UfhaB4IECsz25LtjuT3rpqU5Ts76+px0a0Ka5Unb0OjJUAZbk9u9AI4689K5+T4jeILhNupfD4sw6yW0RRs1Rbxbrz3WLTwbfgDn5xWXsZ/wBM3WKp9zri6rG7swCoCWOcYrJ8HWX9vWV1LBp8c9q9wSjOMDjvmsTU5viDrmlT2q+F1tLOQYZ8fvM+grS8PfDfxx/ZMWlX3iI6Xp4GVhh+9z7+tP2fLHWSIdZyl7sW0b2oN4L8JobrVJrWW+6x2dsAzMfTiuelOt+M9Vi1bWbY2Wk23Njpw4AP95h612nhj4a+F9Axcwxy31+etzdHcwPtXTwadZwy+Z5e9+7NWbmo/D97NVTlJ+/ouy/zOX03Sry8P+r8tMD5j2rodL0i1tFO5fMf+8a0zjAGBj0FBrK5vYQDaNq4C+mKV+fQjtxRRSAguLa3nUrLCrj1xzWPe+GraZGWNsg9EblfpW9RTuDR474q+HFnNI00KS2FwOksBwCaz9P1j4g+CYfmddasF4w/zMBXuDIrIYmXcufukVmXmgWlwG8tjCWPIHSuqjjKlJ3izkrYGlVWqOY8L/FLw3rW22u3bTbtgMxXAwufautm0uzvYxNbyqMjIeE5BriPFPw5s9QRvOtVYjpKgw1cZFaeOvA04l0a+a8ss8wygkAemK9rD5tGWlRHh4jKZ0/ep6nqV3pN1FG+6JbiLqWHWs0W7RsslnK6MOQGOD+FZXhj4x6NeXC2fiG3k026B2swHyk/Su+VdL1m2F3aSRXEX8LwsCwH0HSvRiqVbWDPOcqlN2khvh34ha5pTiG6LSQg/dk5GPau8svEvg/xZb+VqcEUEzjA39fwNea3ukzAboSssYOcMOcVkXFjH5reUz28g6K3ANYVMO9/+HNoVk0em+JPhfFdW7SaTJFd2zj/AFEuGyPY14Z42+EVvFM3kxS6TcIThWXMTfjXdaJ4t8SaDOkcczPCP4SdykV6Ho/xC0HW4Psmv2ka54ywBX8qybltJX/M1SXR2/I+TbcfED4f3SzWE9wbXqTES0R+ortvDPxvtJwsHiewEDsdv2mAYXPuOtfQerfD7SdUtWm0G8RQwyItwZD+HavGviD8IrcMWvdNayOSfPtxlW+oFctTCUq3w7nTSxdWj6fgdlpOrafrGntc6Vew3aoM/Iw4/CvaNHkEukWcuc7ol/lXwnL4R8XeErg6l4dunkgzyISRx7jvXoHgD9pLWdDWPTfFeki8s4jtEkQ2SJ9Qa56eHlQbUjaviVXs+p9bZGaWuO8D/Ejwd4ygRtH1qASnk28x2Pn0wetdkQ2eh2/pWpzjaWg0CgAooooAKKKKACkFLRQAUUUUAFFBooAKKKKACiiigAooooATFHT1paKAOW8b2uXjvVXjG165ZeUBr0nUbZbuyltmGTIpAPoa86miaKVomHKHbW0HcwqRtqMrF8V2yvaR3AGXQ7Tj0rZHvTZYxNE0RAO8Ec1ZmeU+LluLaGz1yy4utLmEoYd1zyPyr6W8K6xF4g8OWOr27B0uIgxx64rwO+g+ea0mHyElNp7g9a6T9m7WpLWXVPBN3IUktXM1mD3jPaoqI0py6Htn8vWikXO0EjFLWJuFFFFABRRRQAVia0m27Leo4rbrN12EtCJv7p5rSk7SJmroyf50jfMjA96U8e9HU4rpMTEkjMcrIx5/pTO2KvatD0mUHng1RH3c10J3Ri1YTpUsR6j1qIc05DtYGmBm+NdGt/EHhPUdHuMnz4W2ezAcGvB/h5dTSaI+k3YP2nT5WhkY9SAeK+khjcH79h618+eMbEeGfi7JP9211cYdeihxXnZhS56fMuh6GXVeSrbueg+FLkzWBtz96Fv0rr9GuhKphdvmHSvOvC1wYtVKnhX4IrsBuSTchAwa+eZ9ImdL/wAB/CkqKzuBcwhh98damwOMUFCdqWjFFIA7elB9GUEdwRwaKDzQApeTgbgPoKVpZd33vlPbHFMpR92mBDcWsU2DtUH2FZ89hOpbYQ4HIIGCK1fwpe3HNIDnZGuI8K+5ePSoiScEnNdMyq33lXHTpVaXT7WRiQpQ+tArGH1Pej2zxWlLpRydkhP1qu2nXKnhQaBWKn0pePpUrW1wp5jb8qa0Mwx+5c/hQMjpcd+tTLa3EjcRsPqKnh0yRsGQke1AiiDmpI4ZW/1cTNW3BZW8Sj5NxqxxjCgIPagdjEXTrphyoA+tO/suYDllFbPTv+lHBPp+FAWRjNplxgYIJ+tU7zS2kXbLah17nHNdLntilVuaYWPIPFfwx0PXRJIYjbTn+NRg153deA/HPg6drrwxeTXFuhy6o/b6d6+oHjV/vKv5VXlsYWP7slGx1AreliKlN6M5q2EpVVqj5+8OfGma2lOn+L9La2dfl87G0/XFenaPq2geJbNJLG+guQw6bgHA+lWvFvgPRdegMepaZDck/wDLVRtdfxryDxD8H9c0Sdr3wfqLkId6Qk7GA9M969jD5v0qf18zxMTlDV5QPU59EmjD/YyAvdZD1/GsO9sY0YrcRPbzZ+Vh0/OvP9G+KnijwzeJp/jLTWeLONzrtI+nrXqPhrxn4Y8TxL9mvYt7/wDLGf5WB9BXqQqUa60Z5coVaL1K2m6trmgzJJZ3MjIeW2HivQPD3xTiuEFnrlqsmcAtt4x7iuXvNF3bpLVmt2JyEY5B+lYupWEygreQmPPSSMfzNTUw39f8EuFdHrl94Y8K+Jo/tOlXSW0p6CM8Z91rzPx78J2fe2oaXHcx5z9pt1w/41lWLahp6rNp92+Qc8Pg8V23hj4rX0B8jV4hPGBg5XDf/Xrn96Om/kzZOL1R86a98M9RsLp7nQ7yUsh3J8xSWP8AGtvwb8dviB4Glj0/W1k1S1QYKXKkP+DmvdvHmteG9W0uG60e3Rb2RvnfZjaPSuA1LTbHUoTDqFnFcJ0O4fMB7Gj6upq60Ye1cdGd74f/AGh/h9qWitqGoXU2m3EY+e2ZNzH6etem+F9d03xL4ftdd0hzLZXS7o2Ixx7+lfId58G7TUr4XGm3jWsR7SDO0exq7quseK/grJpy+H9Vnv7CYYmhljzED7eleLPMMNHFLCc/v9l0O6NCo6XtbaH2D36/Sgn8AOprwz4eftKeFNceKx8RQvpF5wu8fNGT9e1e16ZfWWp2wutNvLe8gxkPC4YV2mJZopOO3Pr7UUALRR2oFACdKWkpaACiiigBMUUtFABRRRQAUUUUAHeiiigBO/pXIeM7HybpbqNdqSH5vrXYVT1m0W+057c/exlT71UXZkzV0edEUDqKVwUJVxhlOCKTHetzmOc8XWqpNHeKuVYYP1rjri+uPDfjHRvFVtwiyCG6Pqh4Ga9L1KAXVlLCR2yPY15/rNj/AGhpd1YyZXzkKoPR+1DVwTsz6UtriK6t4rqJt0cyB1I6YNTV5n+zt4gOseCV0u5c/btKc27oTzxxmvTDwa52rM6k7oKKKKQwooooADTJoxLC0bdGHNPo9KLgcw6mOVoj1U4zSd609bt8YuE/4FWYOVHvXXF3VzBqzBlV1KNyDWLcxtDIVP3c8Vtd6hvIRNFtA+btWkJWIkrmP0+lHfrSkMpKtwRTa3MywnK9eBXlnx40iS40OS9hTfc2pWeI9wAcmvUYm5OO1Yvi+1+0Wy7hmORTG/uDUSipJxZdOTUk0eXeH9SW9sbHUomA81Qzex716Ih3IjjkFQc1474UX7Bd6n4fm+WS1nZ417+WeleqeH5Wm0uE9MZFfKVock3HsfWUZ88FI2dNuDBcBs/Ke1buQ3I6GuZHUexrc0yYTW+P4lrI2RaoNHp6UdqBgPrQfpRRmgAoNFBoABQKKD1oAQ9MUtIcZzS/SgA70Dg5o7UUAIcnrSg47UUHp1pgGaB1oXNJ3NIA70tFIaAFH1pPxo/ClPTigAo7UlL6UAFHvR3xSUAKO9Nkijdfnj/Edad3NHtTA53xH4S0vWbZ4dRtILuNhxvX5l+hrxvxL8FFFy114Y1CS1uI+VhkOB+DV9Dg85rN1i2BT7SmcjqBWkKs4fCzGrQhU+JHzZB4y8e+A7hbXXrKe7tFwC0wO38Gr0nwn8TvDfiFI45JBYzv/BN9wn612V1Hb3lv5F9bxXVuwxtlUN/OvMvGHwb0XUne70O4fSrh+fKJyjfj2r1cPm046SPGxOUResDv7nSbO5PnxybGYfK8XKGsq+025SPEkSXCDoyj5h9a8eJ+JPw7uFx9omsk7DMkWPc9q7nwp8ZtB1JooNXhOnzn5TIP9Wxr2KeKo1lroePPD1aL0NRIJF3fZrgHB5jIxU1teRtMkd3G0IJ+Y9q6TytL1aJby0kjuFb7ssJGKhi0/wCxSyPKovI3+Xbj5h+FY4+NWlh5zoJydtEt/lfqisPVhKoo1NF3Z0Ph+xj1i6ht7CWJonHzFTnaK2vFfw5i1S18u3uUcIP9XMgKk/WvLrhRZXvmaNdS2E/XGSMH0xXV6D8UNc01Vh12zW9gXrMg+YfhXymQ5HDBwWKs3OV3eSs15W1s+/c9fG411W6d9F22PLviB8FTCXuI7RrCXna8a74iff0rz+xi+Ivw8uRe6RqNykYIYmFi8ZHoVr7W8PeLvDviSHy4byMuRzBMBn8jVXxB4D0PVI8xxG2Z/wCJBlT+HSvo7wfxKzOH3ls7nh/w8/ajRmjsfG2kNHzta8tufxYdq+gvCvizw74ptEufD2rWt8rDJCuNy/UV4T8RPgZHLHLMlkGYg/vrYc/ivSvGp/A/jDwddrd6BeTARndmBirg+69KmVFpXjqhqavZ6H3scKeetIPw/CvkPwB+0l4o0SQWHjCw/tOCNtryBdsyj6d6+iPAnxS8E+M40/snWIY7lhk205CSD8KyLO0opM+oI/kaOOuDigBaKT+dHagBaKSigBaKKKACiiigAooooAKSloFAHE+LrL7JqImVcxzcg+hrEI7DrXoWu2X2/S5Yl++nzJ9a8+bIbldrE4YehraDujnqKzE+lcj4ktfs2omUKfLcBlx2auuwOR6VneIrX7RpxkTl4uR9Ksg43wHqn/CI/FaC4kcpZayojkHYP2NfSnHIHfke9fLHjK1e90GSS3B+1WrC4hI65XnFe+fCfxJD4q8DWGpq+JVjEcw9HHUVnURtTkdX2pKWisjUDQKKKACiiigBkqLJEyMM5rnbiNoZ2jYYx0+ldIRmqGsW+6MXC8kda0pys7ETWhjijvRzjrwTR34rpMinqFv5i+aq4YVmcD61visvUoPLnDr91q1hLoRJdSCL73PAqLVovM0yZfQZWn7ueanZdylD0YYqyEz5++IEbaP4307xGF/0e7T7PcH37V3PhC4DLNbq24DDKfQVT+KOhnVvDGoWHSeEmWDHXK81zfwo1v7Vp1rcSOxnjPkTqexHFeHmlK0lPue/ltW6dNnqH0qxp1x9nuVP8LdardsHg9fwobleteSeqdP79jyKO9VNJuPtEHlufnQdParY5z7UFCd6XrQKMUABFAoooAQ0vSg0c0AAoo+U0negBaDQaB0oASgdaWkHSgAPtSjtRRQAd+KDmgUgoAXpRSH2paAEFKO9FBoAKO1B6UUAJS0UCgA4BxQy7srjII5FFA649aAOduovKndR0z8oqL9cfmK1NchxtlC+1ZlAhONrbgJVYYKuMg/ga82+KfgPwzdael7b2S6fdy3CQs6D5F3fxH0r0odcetY/jW0F94T1OFSRJHEZI/8AeHStaU3CS1Ma9KNSLujx/Wfhz8UPhift2mvPfaa2JI57Ul1wRn5hWp4R+NcLSLaeJrRkk+750YIOfcGvqn4dap/bPgHRrvCPvtkjkBGVyowa4z4sfBXwn42spGtLOLSdXLbluoVxn6jpXu0606fwvQ+anRhPdHMaffaD4ktvNsbm2uv9xhkfXvUN3o00YY2s4kj6eVJ2+leX+MPgT8QvAVx/a3ha5l1S2i+YtasRIPXIPBqt4d+MGraXMLPxZp/mGM4ZtpSUH3zXfTxsJaTVjklhZRd4O53dzYrHLveN7ObplSRz68V0Hh/xv4o8PIqmcajaj+B+f1pnhvxN4a8UWoFnewzOwy0MhAZfzqa80JMk2MjRDujfdNaSw8Jq8SI15RdpHofhn4naDqjCG9Y2F0cZWT7v4Vu6poOh67bmWSCB89JYjz9eK8Fv9PKkfbrXbg8SJVjQdX1zRHMulahI0ef9WxzXHPDyg7xOqNaM1Y6bxx8FbXUoXkhjhuVxwAoV8fhXgPjD4R6xot+bjSPOjePlUYlGX8RX0r4f+LEbBYdftTE/TzE4x712Grap4e1Dw9c3bSWt7CI84ONxPas223aauaLT4WfJHhH42fEj4fyR2GtK+qWgOPLuQcqPY17/APDv49eA/FLJa3N1/ZN9IBuiueFLeimvPtQsdP1PfHe2sM8OTgFegryj4n+C9G0W1XVtPumieSTYlu3T8Mc06mGcVdPQUayloz7l03VNN1IzLYahb3TQnEixODtq2DwDXw5+zL4tXwn8VLWG8uZUstUHkStI5YFu3619yONrHJz6GuY1DIoo2/7VFABRRRQAUUUUAFFFFABQaKKAEPLZ5wetcV4u08WmoGdBiKbn6Gu1qlrdnHf6a8JGZBynsaqLsyZq6PO+wJ//AF0h24II+VuDTnBVyHUgqcEehpMZ+Xsa3OY4rUofseoSJtyuflX1Bqf4BamPDvjnUfCk0gNpe/6RajoNx5OK0vFdr5sKXQGGU7Wx6VwPipm0uew8TW2RNpk6k7epjzzSkrocXZn1YDk4HXPNHes/w7q1vrmgWer2zAx3EQfj1xWh3OOlc51BRRRQAUUUUABpsiB42j7EU6gUAczKhjkaMjo2KbVzWY9t9uHRhVPvXYndGDVmFR3EYlhKflUlA4H6UxGEV2nkcg1OvKg+lLqSeXc5H3WpsX3c10XujFnN+IoVh1NXAyJFyc/rXg+p7/BfxKkjlYw6ZqLb4j/DvPWvofxRAz2SSjko3J9q8s+LHhs+IvC8kcKB721Hm257+4rHE0va02jqw9RwkpI6/QtS+3W6q2BKnXn7y9iK0iuG9q8U+F/iie7tkt7o+TqVn8u0n74HUV63o2pRahDxmOb+JD/Svl6lNwlZn01KpGpFSRq2kzQTiYHOThh7Vvq6yKrDoa5o+uCB0xWnpF0oP2eQ8fw1mao1P0pKX+dA4oGJQaU+1HWgAo70Dikz3oAUCjvRS0AJ3pO9KeaO1ABSClo7UAGKO9Ao7mgA4pB1xSmk7Y70AKOKMUUUAFKOtJR70AB5oFKaSgA70GkooAWgfypO9KcYoAgv4vNs2HOeornwcjp3rpz1IPQiucuE8u4dR60CZHnrSrGsn7mRQyOCGHrSD3/GlU7Wzz7UCNH9mq/b/hG9W8OMoEml3rKF7hXJIr1Xr34FeHfDi7TRvjZc2+fLt9ctfM/7aJwK9xP3iPQ17NKXNBM+drQ5KjiHcE9q5Dx58N/BvjS3Zdb0eEzEYFzEu2Rfyrr6OuQOTWhmfI3jv9m7xN4fuG1bwTqL6lACWEG4rMB7HpXJaT8SvF/hG+Gk+J7GWVE6pcIQ4+jHivuXJBO1iuO9Yfi7wj4c8WWLWuv6Rb3g248wqN6+4NXCpKDvFkyhGStJHhfhb4geF/EMQjt7xbW5YDdDOeD+NbF5oltKhaNzbseQ0ZyrVzXxB/Zjlj3XvgbUshSWW0uDzn2avMoPEXxG+HOqNYa3ZXAgiO0RXKlo/fD9K7qeOT0qI5J4R7wZ6vqtlNaRg6jCksb/ACJKo6U21gW2jZIZJdp52luK5/R/idoPiTy4JHFhOfvJK2VLeoPSukA3RBkYSA/xqcg1veE3zRISnFe8A6exPOO9eMfF/WGvfEi6bA48i1HzL716x4i1SPR9CvNQkx+6jIVfViK+cLmeS4kmupWLyOTIc+pPSubFS0UUb0I63Zo+C9Us9B8YaVrV9Zi9t7a4DSQn+7nqPpX6JaHqllrWi2mrWEnmW11EssbZ7EdK+Sfht8NdK1HwFJJrEJa/1FS8MneLI4Ar3D9mT7XB8O5dGvmzNpV5Jbg56qOlfPYPNKGLrVKNN6w/HzXlc9Grhp04xlLZnqW5fU/lRSeY3v8AlRXpcrMfdHUUUUEhRRRQAUUUUAFFFFABQPvg0UUAcV4xsRbX32uNSYpeuOm6sL1r0bVrMXunyW/HIyvsa87ljeKR45FIZTg1tB3Rz1I2ZFPEs9tJG/IddtcFf2kc0dxp9wpKMDGxPpXoIHOM1zPiy0ZLkXEeNkg+atCDQ/Zl15ltdR8HXbbrjTZCUz1KHpivZhxx3r5ei1H/AIRTx9o/ieFtsMrC1uyOhJ6Zr6fhkWaKOeNgySqHH41hNWZ0U3dD6KKKgsKKKKACiiigDM11P3UT8ZB61ld81t6yu6zPswrExgV00n7plPcDR3oNA5FaEFTVY90AZeqmqUR4K/jWpcqGgZfashGw31NawehnJahexCezlj/vKcfWuJIZGwCAynvXeD3+7muQ1yD7PqUqgDa3zD8a0Q4PoeF/F3wteaJqQ8W+HUYR+YHuFHSNvXHoa6DwT4mi1q2S4t5hFexAeZET39a9DuIY5rdoJo1licYZW6MPQ14f4/8ACN/4Q1Qa54f3/wBnMd7MOsJ9D7V5uNwan70T0cLinSdnse6aPrEV+uxyI5+hU/xVpklW44cdG9K8Y8E+MrbXIViZkttSUfdLY3/7Qr0vRda8wiC+YLKvAbtXgyhKLsz3YTjNXidnpd4JcRSnDjv61fP5j1rmQcYKnB67h3rSstQKKI5vudmqDQ0/WlHSkUhl3KQVPcUo9KBgeRRRjijoKAD3ozRg0UAHagc0lL34oAKBQKO9ABRRSUALSGlooAKKBzSd6AFo7UUYoABRRRQAUdqKKACgdaMUdsUAA6+tYmrpsvC/ZhwK2/pWbrqfu45T6mgGZfY+tHLD0NIPfrQaCTl/HVz/AGRqHh7xRbqXOnX6LPjg+UTzmvou3lWeCO5jbKTIJF+hGa8J8W6cureGNQ0/jfNCQhH94c/0r0D4D66+vfDHTJ5HDXFspt5hnJBU4H8q9LByvBrseRmELTUu53VFHp70V1nAFA65oooATAwao61pOl61ZNZaxp9vfQEYKyoG/Kr9H6UAfPfxG/Zk0TURJe+Dbo6ddn5xby/NGfYeleJazpPxO+GF2yajb3P2SLo4QyxN+PavvBhlQORz+dRXdtDd27W93DFcwNw0cyhlI+hpqTWqE0nufn/428dTeJtDtbeO2NuxbdcbWyGrlYNn2iHzo8orBmQH7wB6V9j/ABI/Z58HeI/NvNDEmi6lgsvlf6tj6begrw3wB8CfF2veLZNI1iwl0zTrWUi5u2H+sUdNnrmicnPWQ4pR2H6r8aZotJS10HSFtJI4tiM5zs46AetfQv7L2n6jZfC6O81SORbzU7h7phNw2G6E1keDf2cfA/h3W01K5mudTMT74opj8oPuO9e0KiKgWNVRVACgDgD0HpXDg8uw2Dv7GNr7vVt/ebVcRUrW53sLuP8Ak0Uc+35UV2WRhZi0UUUxhRRRQAUUUUAFFFFABRRR3oASuR8a2HlXEd5F9yTh/auvqvqNol9Yy28oGWB2+xpxdmTJXR5tjHHbPWqmqWwurGWIj5sZWr00TQyNDJnKEg/hTBzgnrmug5jzHXrD7dpN1p7R/vCpMfs4716v+z74kfxD4Dggkb/S7AmCRWPzccc1xOuWzWuos/8AC/I9qyvhrqw8I/Fn7KzGOx1sdvuh/Spmroum7M+kh05GDQOlK2A23PHbFArA6AooooAKKKKAKuq/NYuvTmsAccVvawcWD/WsIdK6KXwmU9wzRQfaj61qQBGVI9qw3+WQ+xrcFYk+RO/1NaU+pEyVSHGfSsTxTbq0KXSj5gcH6VqI2CO1LeQrc2jxeo4+taEp6nFd6ZLHFNC1vNGssTgq6MMgg091dGZWHKnbR0qjZHifxC+G11pV0+ueG97WiNuaKPmSM/7PqKZ4M8eLOf7P16TyZB8vnEYA+vvXt44P+yeCPWvOfiN8MbPW3m1PRkitr8jLxZwkn+BrgxODjUV0jooYiVJ6HXaLrnkJHHO/2iAjcrDsK6a2mju4zJDIHTsfSvmLRfEmteEtSbTNXtpXt14aJ87kHqPUV614b16G6gS60a8BQfeiz82fcV4VWhKnvse7QxMKq03PTbe4lhI8uQ4/unpWrb6hDJgSDY397tXHaZr1vdER3Y8mT17E1qja0YYNuHbb0rA6LnUDnlWDqf4u1B64rn4LiaHG1jj0rQtdTVh+/XB9RSKuXzS0yKaGQZjkB9jTz1oASjNL9KOO/wCVAB7UnelHWkHWgBaKKKACjNHSgn0oADRQPeigAOM0HGKDQDQADFFFFAB3NIKWjvQAUdqKKAEHNV9Uj82yZVPTmrPPahlDKQ3GQRQBzPHaildfLdkPYkUlBIK2xuQCO/uKpfs/3TaL8QfFHhPdthuiL60U9h3A/Gro6c84rnNYf+w/iP4W8VRsyA3Asbth02NzzXThJWqW7nHjoc1K/Y+h1JwCRgnrS0Myscqcq4BFKK9Q8UKKKKACiiigApMClo70AA9aGZ9uN2eeD2ooHf3oASl70UUAFFFFABRRRQAUUUUAFFFFABRQOlFAAaKKKACk75wc0tFAHJ+N7Ly3W9hXCucP7GuaPX8O1ek6larfWEtq38Y4Poa84mjkhmkgYcxttNbQehhUjrcyfEluLjTyyKd8ZyT7elec+MreR9JW9tVP2qxkE6Y68dhXrO1SGD/dYYNcRqFr9l1CS3Zd4OcA9CDVmezPZPhpr0XiXwVp+pxuDIUCyc8hgOa6WvBf2fNY/sbxZqfg25ciKUma0z3B9K95Gc81hJWZ0xd0LRQaKkoKO1FFAFHXG22gHqRWLWtrzfLGmR61k966aS90xnuAo+lFFaEijGeaxbrIuHHvWzWNdnNw/wBa0p7kTIqdGwQ0yitSDD8R2ohn+0xjKydcdjWSORmuxuFWe2NtJjaRy3oa5O7tns5mhm45+VuxoNIvQiPtn601uSOOaceOOppKZZheMPCWkeKbLyryIJcoP3Vwo+Zfr614drmieJfAut+fJuERb93cx/cce9fR/b1/pUGpWVpqNq9nf26z27jEkbDP4isKtGNReZcJuLueUeFPGtlrA+zamptrzOA38D/Su+sNYurFV2kPD/d64ry34g/DS+0lHvtCaS5ss7iif6yIf4Vk+FvHNzpZWy1DdcW3C7iPmjrxMRg3F6I9bD466tP7z6QsNQtr1B5LgPjLL3FWs87V4rzbSNUjvIUvNLuFkwPvKf0NdfomtRznyr1hHJjAYdDXntWZ6aaaujbVmRvlYg+tXINRmjwJPnWqXoM5HUY6UAcZNSM37a8t5wOdjehqwT61zOSfUemKt2uoTQAI3zL3oGjaFL2qK3uYLhR5bY9VPWpaBhRQRRQAdaMetFHWgANH1oFIaAFOaKTNLQAnelo68UH0oAKDjNJ0FKOlACHrQORQaUUAAoHXnn0opV67fSgDn9RAW8kx3OarmrOp/wDH9IKr0CE7+mRzWX4usxfeGryCPPmooliPowOc1q980sY/e4IyCCCPqMVUXZpkTjzRaPTPBWoLrHhLS9SUjdLAqn3I4P8AKtmvNvgRfBdM1fw48h36TeFUBPIRuc/TmvSRyK9tO+p841bQKKKKBBRRRQAUUUUAFFFFABRRRQAUUUUAFHeijvQAUUUUAFAoooAKKKKACiiigANFFFAB7+lcl41sDHMmoxgBH+WQe9dbVa/tEvLSS3kGdwyvsacXZikro83PJ2isHxZbfuheKDuX5WI9K6G4iaCZoZAQyMagu4vtFrJAcYccfWug5TyjxFPLo+raX4nt2w9nKomZf+eZ7V9QaHfR6potrqULApNGGGPpXzvq1nHc2lzYXC/K6lD7HtXa/s0a80uh3Xhe9lLXWnyFU3HkrUTXU0py6Hr/AAeaKOMngUVibhSGloFAGLrjbrsL2UVRqe+cteSfXioDxXXFWijB7hxR1ooHWqEKO4rFuf8Aj4f61snvWLc8zP8AWtKe5EyPvRRRWpAcYwQDVe/s47yLbJgH+E+lWKPqMigDkbq3mtZTHINo7N2NQ/h/9euwubeO6jMcyhlPT2rndS06S1fKKzx9iO1O5qpXKNA//X70dPaimUKd5HykA9D9K8+8ffDex1oNqGkhbXURyyAfJKa9B6H3o7hu4qJRUlZjTaPl+2uNf8G63Ij7raXfiWFwdrj2r1Dwl4p0/wAQRCKNkguh96E8ZPtXb+KvDOk+JrI2+pW4eUfclH3o/wAa8J8a+Cta8I3Zuo2lnt87obqIH5fY15eJwV9UdmHxcqbt0PedH1qSzf7PfZ2fwk84FdPE6SIHjbejDIx6V4D4R8eCdI7LWZFV3xsnHQn0Nem6Tq0llsO8SQtzhTwR6ivGqU3B2Z7dKrGorxOzHTrR39TUVrNDPAssLBkYZFS9u1ZGoKWRgysVPqK1bPUVZhHNx6NWV9aT+lAzqDwAcgg0nfisSxvpIOH+dTxg9q2IpUmUNGc0DH9aQD60p60lAB1NLmjnNHOaAAikNKaKADtSA0tHNAAeaKSigBaO9GaQcUAKaOdp9aDUV1IIoXf0WgDCun33LnuDioqXlvmPfmjrQSJ2pc4+bvSDil7UAcxoevL4P+PVo9023TfENt5LsxwFkzwTX0YAQDnt09xXzB8cdDm1jwb9usyRf6bIJ4mXrgdq9Q/Z0+JFt488HQ29zMBrVigjuYyeZAON4r1cNPmgvI8PGU+Sq/M9Q9PWijjPYUV0HKFFFFABRRRQAUUUUAHeijvRQAUUnNFAC0UUUAFFFFABRRRQAUUUUAFFFFABRRRQAUUUUAcj41sPLkS+iXKnh/rXNnB5HWvStQgW6s5bdl4dTg+hrziWJoJmifhkJFbQeljCpGzuct4ntdt99qRcJIMH/erl9L1N/CXxL03W1+S1vcQ3A7BvWvQtZtftenSxL/rF+ZfrXnniawbUNFng/wCXhRvjJ7FeePyq2rozTsz6fjZJI1lTlJFDIfQGnVwXwL8TN4m8B27SEpc2n7qVW65HFd4K52tTqWwtNkbbE7HstONQagwFnIfbFC3Gzny25vxzSfhSDPp1pR6V2HOHaiiigAPQ1hyf69/qa3OxrFuB+/btzWlMiZHRQaK1ICkNLRQAg604+jLkUlFAGZqOjxT5lgwr+lYU0LwNskUg+vauwqO4giuE2TIGHrQUpHIe/UUD2rR1LSpLYl4MuncVmjrg0zRO4tMlSOaJoJkSaFhhkdcjFP7ZNA447UDPIvH/AMKzM8uo+F3CjO57R+5/2a47wn4t1LQbyTT9RhlktQ2xo5PvxH29q+jechuhXofSuY8b+CdJ8Uw/vUFtfKMxXEQxk/7Q71x18JGaNqdaVN3TIfDPiCBkjutNk+0QdXUHlfqK7uwuIbqATQndu6j0r5j1bSfFHgHVDI7OsROFkX7kn1967vwP8Rre9KecTYXSHDoT8kleFXwsqbPaw+MjUVpaM9n6YPJJ6ig9apaXqUN9GskTruYdM1eIweePX61yHaJT4J5YHDRHBHUetR9RQcn8OlAG/Z30V0Nv3XxyKsNkYz1rmUYqwKna3rWtYX6ttiuOGHQ+tMdzQNFAOeRyKKQxB70vFJRQAvOaKSlFAAetJS0DkUAFJ1paO1AAMVna1N8ghU4PetBmVV3HoK567mM1w8nvxQDIh0x370tHf0pF5zwSfpQSFHpTlSQ/8sm/KlMUo6xuB9KAGbUYGORA0cilXB9DXgPjSy1v4V+PIvEfh53it3k3xFPuEZ5javfmBqnrul2OtaVPpmpRrJBMpGT1Q9iPetqNZ05X6HPiKCqxt1O1+DPxO0j4iaL5kG221WJR9ps3PzA92HtXenqAWwTXwFrumeJvhn4qg1DT7ma3aKTda3MfIlH91q+sPgb8XNL+Imm/Z7ho7PXYAFntmOPMI/iWvWjJSV0eHKLi2nuenUUfgQc9DR3I9OtMkKKKKACiiigAooooAKKKKACiiigAooFFABRRRQAUUUUAFFFFABRRR7UAFFFFAAOoPpXI+NbDbMl7GMI3yv8AWuuPNV9TtkvLCW2foRkfWnF2ZMldHmwUhduefX1rkNctVt9RKlT5TncD6V2M8bwzvA/BQ81keJbZ7ix8yNctCc/hXQjmaOX+EerP4U+KFxp88xFlqo3xqem4+lfRxxgEHINfKnjCJksodXtwftNhKJVI64zzX0b4E12HxB4UsNTjIPmRgMfQ1lNG1N3N71FVNWI+wt8vOat9j+lVtTX/AEB6mO6NHsc/zgc0tIMbRS11mAUCiigBe3SsnUVMd23HBGa1aoaqmQsh+lXB6kyWhQooPWgVsZhRRxRQAE8UdqKKAEFLRRQAo9cdeoNZup6Sl0DJb4jlH5NWhnPFOGccdaATscdPDJBM0ciFSo5z3pnausv7OK6hKsNsn9+uXu7eW2l8uUc9m7EUzWMrkVHOCAeaXtzRQUQ3tpZ6haNZ39sLmB+quM4/wrx/xx8Kbi3klv8AwzIZU5JtX4K/7p717NzQMZqJ01NajTsfM+leIvEPha5WB57iMofmhnB5Psa9T8IfGLTbvbaazE1vJ3k6iuy1/Q9I1qEx6lp8MwIwHK4YfjXmPib4NSLDJNoF8j/xCGXr9BXm1svUtbHZRxtSnome1aZqWn6pai6026iuY2/uNkj61ZOVGTXyjJb+LvBsxZvtWnzj+IZKY+nSu88I/Gi/tgsPiK1F1DgDz0+99cV5dTBzjtr+Z6VLH05aS0Pch696UjjHb+9WNoHijQPEEIk0y+jdjjKE/MK2A2RtyD9Ohrlaa3O1NNXRdsr+SH5G+aMdfWteCaK4XdCfqD1Fc4e2eKVGeN90bYPYg0h3OlOR2o61k22qsrBbhd3HUVeS9tnGfMxQVcsUU1ZIT92UHNOBXPDflQAuaRjilx7H60h5+8OKYAOlJn8qD04OKXr70gM7WZikflrnJ9KqW1hPKFO0Irf3q2tkZbLKCfcUvUYoFYow6XCpDOxbFW0ghj5WMYqTtijtigYvyjpgfhSHk9j+FHalH3aAIpraGRcMqg+orMvNNZFDw5dQeRjkVr0Atnj8aYHEeINH0/W9Mm0/U4xJC4I6cp7j0NfPHjDwfrnw71+DVtLuporZG32l5ETwewevq/UrFZAZYlBYclfWsDUbW3u7WWzvLdZoJRh4pBkY9vetaNZ035HLXw0avky38APjPZ+PLJNG1p4rPxHEuCpPy3AH8S+9exZ46EY4/Gvhv4jfDrVfCVyPEPhiaU28biWNov8AWW5/DtXvP7O3xmh8ZWUXh/xDKlv4gRPkZuBcgd/rXqwmpq8TxKlOVOXLI9sooIx047H60VRAUUUUAFFFAoAKKKKAAUUUUAFFFFACUtFFABRQKKACiiigAo7UUUAFFFFAB2oHvRRQByPjawCTrfRDCvw/1rmyN6GM9HGDXpGqWsd5Yy28g5ZeD715zNG8M7QuCpU4OfStoPQwqKzOE1O0WK6mtZPmjcFD9DWt+zjqzaVq2p+DLybeqsZLYMf4D0FTeKbX5Euo14Xh64PWbptD8VaR4otsp5UgjuSOhXtVSV0RF2Z9VL0xjGO1R3K77eVfaotKvo9S0+C+hIZJUBz71Z9qw2Z1bnLrjJHI5xilFWNRi8m7YY4PNVyCK607o53uHegUD1opgL3pk0YmidD+FO7H1o7DHWgDCZSrFW4I4pO1aWpWxf8AeryR2FZvXP610Rd0ZNWDAoo+lFMQZopBS0AJS4o7UvagBD096BQaKAD9R6VX1C1ju4TG4w38LVYoGD1/CgDj7iGW3lMcykY6H1qMdM9K6+7t4bmPbMuW7H0rEvNFmiBe3bevpTNVJGZSHFOkSSNtsiMv4Ugx60FAfWhflYMowfSikosAy5hiuomhu4YriJuquoNcD4k+FOgaoskums2lXLHOFOUavQTR7/qamUFJajvY+b9U8LeLfBeoC8VZFhjbInh+449677wF8QjqgFu832e9B+XJ+R/zr1CWNZIDFIgkRhhlcZBryj4i/DTy45da8MAo/wB6e2TqPdK87E4FSV4nVh8XOk/I9ItPEdxGAt3CpJ7D09a0YNc0+U4LGNj/AHuleKeAPF7Xb/2RrEu2eL5I5X4Jx2PvXdYODgd+AOteHOm4OzPdpVY1I80T0CK4t5z+7mRuPWpFAz2H4154uVxtZgfrViO7u0Py3Mn51FjS53efc08O6j5ZGB9M1xMWs6hH/wAtyRVu28R3Ub/6QiOpPUDkUrDudfHdXKD/AFzcetWotUlUr5ihx61k2k8N1brNETtI71KPfpSGdHb3ENyuVYZ9Kk788CuajLIdyHbj9a2NOvhMvlyYEnRfemNF3+E4OaO3vR0IB4bvQeKQBSd6BS0AGcHFHSkHNLQACj379qQUUAKPXODWfqdiDH5sOC+clDV8Cl/jz39aYM5hUU5Dxh0OQ6PyD+FeK/FP4c3Wm3//AAlfhOWSJ4X86SKLhoiO6V7/AKpZbt1xAMEfeHrWW2eQxGG9v0NXTqSpu6MK1GNWNpDf2b/jJbeOLBdC1yRYPENuu3DcfaFHce9e0L364HrXxh8XPBt34f1aLxt4RaWB4nDzrDwYm/vD2r274C/GXT/HNnFpGqyJZ+IYUG4OQFuAO4969anUVSN0eFVpSpScZHsI6Z7d/agUdOvB/ioqzMKKKKAExRS0UAFFFFABRRRQAUUUUAFFFFABRRRQAUUUUAHeiiigAoNFFABnmuR8aaf5dyt7GvEgw/sa66qup2cd9ZSW7jJYfL7Gqi7MmSujzO8t/tVrJA3AI4J9a891qwjvrC702aM/OCBnorDoa9JnieGV4SvzRnHNct4kt/IvVnxxMOfQEVujmZ0H7N/iGTUfD0ug3khNzpzmM56kDvXq/wB4bugzXzH4V1V/CfxQtr9W8ux1L5JPTcK+nFKPEksbbo3G4fjWM1ZnRB3RT1a386DzEHzLWJzt9+9dOfTtWPqdm0ZMsYyh+9jtV059GKcepQ4zRR3FFbmYCjvmiigBR9aoXtn1kiGT6Ve/GgZHQ002mJq5hEFeGG00hz1ArZmt4peq4b1qhLYyrkr8wrZTTM3FlWilKshO4EUgFUIKKSloAKTvSkUYoAD0pBxS0dqACgNxRg0EUANkjjkH7yMP9RVG40e1myVYxH2rQwPf86Ocf40BdmBPos6j9ywcVnzW88LFZI2Ujvjiuv6f/WoKhlKOFZT2IzRcpTZxeaXtXST6RZynKqUP+z0qlPocmf8AR5c+xFO5fMjIpOQMKcVbn069hGWhLAdSKqlSrbWBU+9A9zyv4v8Aw+N1DJr/AIfj8u5jPmXEScbv9pfesz4deLk1CMaVqDLHeRrhHb+Ieh969mPXjJXGCp71418YPBM+lynxRokeIid1wkY5jb1A9K8/GYSNRcyOrDYiVKVztTwM9D2zR365965fwH4lTXLBbeaQLexL83/TRa6hSCAR39K8CUXF2Z9BCopxUo9RcnpR09qSipLOk8HzloZYSc7TxnsK3xyBXJeFJRHqewnCuv611vQke9SxoKUE7gc4xyMUUn4UgNzTro3SbG/1gq2OCc9q5uCV4JBIp5zzXQW8qzwiVTknrQNMf70HpS54ooGJ0FL2o60dvagAo70GkoAWj2oOaO1AAPvAj8aydWscZuIVyCfmUVrA0Y4PoetAWOYfbJC8UkavG42lWGQR714J8WfAOoeF9RHiXw35qWjP5jPEcNbP6j2r6I1a1MUnmwqRE3b0NUJNssUkMkSzxOMPGwyGFa0qrpu6OetQVWPKyl+zv8arfxPBB4Y8TXUcOsooFvOxwLlR/WvdiCDjB4r4o+KHwp1HR7h/Evhe3u5LeI+cyRqd1uRz8vtX0z8A/FV74w+GWnatqIf7Yo8mYsMFiO5r1YVFNXR4VSnKnLlkd6KWj8qKsgKKKKACg0UUAFFFFACd6WiigAooooATmloooAKKKKACiiigAooooAKQ9dy9aWkI/CgDkfG9iY7qO+jXCSDD47GuQ1u2F3p8iL99eVNerahaLeWclrJzvHB9DXnU8TwyyQyDDIxDD1FbQZhUieTeLrI32jOYx/pNqRMh9Cvavb/gt4ij8SeC7ebeTNAoSQH1rzPWbUW2pyKfusd49CPSofgvq/8AwjfxEvNClYrbXp8yLP3cnrinNXFTdmfRNJjIKkAjvSlduQTuNJWB0GXf6bkGS3/FKzGyh2spRvSuo6c1Dc2sNwCJEG71rWFS25DguhzpHtzRV6502aLmM719PSqbqVIDqRW6aZm00No70fSgYNMQUd/Q0UUANdY5PvKD71BJZwv93g1ZoFNNoVjPfTWH3XBqJ7K4XooIrV4pRxVKoxcpiNDMo5jb8qYUfj5W/Kt7OTzSHHdQfwp+08hchhc9Cp/Kk2sD3/Kt7avdV/KkKqf4V/Kj2nkHIYm1s8AkfSja2fuH8q29q4xtH5UbV/uj8qPaByGJ5bnpG1P8iYkYQ4rZAA7UCj2gchkfZZz/AAU77FP/AHR+dauTR355pe0Y+RGYNPmJJyB+NPGnyY/1laBIVdzEKPU9BVG91awtB883msOoTmjnYuVCDT+PmkNQXmkWU0P+lMn16H86y7nxLcSsVtohGo7mue13W7ezjF1qmoxwx9zI+P0p3kCt0J9Ws7Wzn22lwZ4ifT7tUZIDLbvHIqNC+VYP91h3BrgNd+LOmRzvY+GrGfWLtz8rhSE/OsNrLx94sdn1i+Oj2bHBhjPzYpe3SXctX6nMfECxsfCPi2O+0DUI2jckmKNs+We6keld74W1y31zS47yAqsnSWMdjVjRPAnh3Tbc5tjeyyArLPKckivPvEul6l4A8RJqelgy6Y7Z2npjuD715mKw/OuZI7sJi/Zyt0PTsc4B4oqnompWmsacmoWUgdH5ZB/AfSrh9ew+97V5LVj3k1JXQ6CTyriOYEgociu/t5o7mFJlOVdQRXn3HQ9DW74X1BYSLOY4Vj8me1Sxo6eijp349fWgdPr0qRhVrT7lreYBj8hqpStyMUAdMCGUMpyDRWZpd4OLeVuf4eK1DweelBQneg9faigenJoAKDig/hQcU7AHeijjgFuafFDNMMxRsxz0UZoSbE2luM4pYwZH2orM3YCtaz0C5mIa4YRCt2x0+1swPKj/AHndjXTTw0pb6I5K2Npw0WrMew8P+fAftzEqw+4OorT0/R9LsotsVmhbPVuTWhj86O9d0KMIbI8mriKlR6sQxxmJolij8sjDJjgiq+m6fY6bC0Gn20dtG7bjGgwoNWelLjr71qYiUtFFABRRiigAopKKAFooooAKKKKACiiigAooooAKKKKACiiigAooooAKKKO9AAK5Pxtp+yddSjHBGHxXWGoL61hvLV7eU/I4OPrTi7MUldHj3ii1EtklxGNzxnnFeeeLBNA1prtt8kunyAsR1KHrXrt5atFLNZTJwMr9R61wGq2aB7jT5FzHICj59DXRucuzPdPBetW+veGLLU4Du3xgNj1xWyOBivEP2a9bNjNf+EL6bc9tJmIHuD0r289TWElZnTF3QlL3ooqShOc+386ZJDFJkSICD6U+loAzZ9KRjmJyPY1Sm0+5jP3Qy+1b9Jj8a0VSSJcEcywZDtZSD9KSumdEY/Mqn8Kry2FrJ1j2/Q1arLqR7NmDRWu2kx4/dyED0NV30mZTw6kfWrVSIuVlCg+9W/7Nuh/Dn6Ux7S5XnyWNPmXcVmV+1HbmpDDcf88n/KmmObvG/wCVO6FYbRThHKekbflTkt7gtt8on3ouh2I6DVhbO6kXCRkc96ralJaaau+9voIsDld2TRzILMWgc52kcVyWp+N7OMsLGGScKcb2HH4Vhap4q1CaIzTSLFHjg52gD3o0I5jv7zUbO1H7ydS390GsW88T8gWUB/3jXkOv/Ejw/pgK3GoLNP8A3ITuJNc4PiN4x1xzF4b8PNBbg48+QYJ96OeKGlJntGo6pdTI0l/drDD/AHmYKK4HxJ8S/Cejq0azS6jc9BHbjdzXJf8ACE+IddcT+KPEU0iE5aGFiAK6bQPCPhvRMfY7JXlHWSQZJ/Olzy6IVo9Xc5+bxl4/8SxmLRNJGl278CaUc496Zb/Dv+0ZlufE+s3N65+Z4d3yE13xfk4AUei8CjHfik433Dn7FLS9J0nSbdIdOsIYAvTC5P51dOS2WJPueaReW2bvwxzV210q8uv9TCyp3LdKNCdSnxnHQYqtqFhb6tYyWN1b+fC/GMdDXV2Ph2OMBruTfnqB0roNH0j7RiKytQB3JFDaGkfLdzYat8M/FIS6Vxot6w8o44//AF16LBNDcRJLbsJI2GVYHg17n4p+GejeJ/Cl1outqs0syny5R/ywbsRXytpqav8ADvxdP4O8R7/JRiLaR+hXsQa8zE0U/eiexgsS4+5PY7nt6k9c9qDxypII5B9KVx/eXAxn8KB90ZAx2A5Jrzj2DpvD2rLMEtb1gsi/dJPBrdI5J9elcZpmg6tqT7bWymcHo2MYr0fwz4M194BHqMyJgfLnsKapyl8KIlVhD4mZffBppbqCcHtXf2/gqxXDXU7yn0HSte00PS7ZR5Nmh925raOEm99Dmlj6a21PMLeG4kw0UMhb1C10ujWOp3sJZ7Z4ivTzBjNdwkMMf3Y4xxx8oqTcSo4H4VtHBJfEznlmMvsqxyH9iagRnYufrTk0LUG5Kxj8a60dMUVp9Upkf2hV8jmY/Ds5P7yVFqzF4diH+unZvoK3MA0tUsNTXQzljaz6mfb6Np8JH7rzCP7xq5HEkf3EVfoMU+lrWMYx2RhKpOfxNsO/GT9aP1pBS1RAUUUUAJS0UlAC0UlLQAUUUUAFFFFAAKKKKACiiigAooooAKKKKACiiigAooooAKKKSgBaKDQKACk9u1LRQBy/jjTwUS/j+90evNvFNp80V2oAzwxr2y6hS4t5IJFBDjAzXmGu2L4ubJwCUztGOvpWsH0Makep5c92+geL9M8SwghTIIp9vc54Jr6d0+7iv7CC8gcOsqBsivnDVbEX1hcWM7bd4IGP4WFel/ALxB/aPh1tJnbNxY/KQeuBxTqLqFJ9D0vPP4cUtJ2B/KlrE2CgUUUAFFFFABRRRQAUUUUAHOeDRk+9AyfujOKZcSwwxGWWZIlHXcwFAD/yz6UYBOAuT6Yrk9a8eaHYZWBmvZR0EfSuL1j4ha1dJJ5LR6fH3LHBAq1BsiVSKPWL++srCPfdXMMK+pI4rkNY+JGkWbldPhkvZB/EB8teD+KPiHoliW+36s97cd40bcSfwrmf+Ez8S6tm38N6EY0f7k8ykYqlGK3IcpPY9r13x1rV4XMl0lhF3VDjj8a801zx5oGntJ9q1Q3dwTkKjFmJ9K52DwR4m1iQP4m8QOEPHlQnFdHofgjwzpAJh09Zpgc+ZL8xNUk+iIduruc6/jbxRreY/Dfh54VP/LaZcfjTIPA/iTXWFx4o8QzID0hhbHHpXpKfuwI4wqKB91RgU0KAOB9arl7i57bHO6H4G8M6Qg8iwS5kHWWbls10gVUXbEojXphRikJAGegqaCC4nbEULM3Y44p2SJu2RKDxxnFIMYPU+9bNr4euZMNcTeX7DrWzaaTZwAHYXI6lqLhY5a2tLq4YeVEzA9yOBWtaeHWOWuZCPZa6HIyFjGABxgcVesdH1C8wY7cqp/jPSk3YaiY1tp1nbx5jhXK/xN1rTtrO4vCFtYW46nGBXU6Z4Zs7fD3bG4Y9h92t2COOGPy4o1jUdlFZup2NVTfU5rTPC/zLNfSA/wDTNeldJBDDBH5cESxr6AU/p70tZttmqikAHPXArzP4/wDw1h+IPhdvs6KNZsgZLSYDBkA/gJ969Mo3EHdnkdvWkM+VPgLeR+KbmTwZr+221rT8qgl4aRV4I+tfQOk+AfDunurG38+YcsXrxn9p/wAEahoer2fxY8HRmG/spFa9jjGNwHU8dq9s+GniZPGXgfTPEscXlfa4QZFPUOODWXsKd72N/rNXl5bnQwxw26BLeGOJRx8q0/vnuaKK1MHqA4ooooAO9FFFAB3pOlLSUALRQaBQAUUUZoAKKKKACiiigANFFFABQKKKACiiigBKWiigAooooAKKKKACiiigAooooAKKKTNAC0UCigAooooAKKKKACiiigA/yK5jxlYjKahEMH7r1030qG+tlu7KW2fkSD9acXZikro8K8UWrWt79oQ5WUZA96z/AAdqR8M/EGC4DbbO+wJPQNXX+I9Pd7Se2kX97CTj1ArgNXt2udO/d/6+Ft6H3FdG6OXZn02rK/zJ93AI980VyXwo15de8IQSM26e3/dyc88V11c7VmdSd0FFHvRSGFFB4IB4zR0Us5CAdz0oATtgUNjGcn8Kx9W8T6Lpf/H1exk9lj+YmuM134nPHldLs0hi/wCe054/KqUWyXOK6npbMsYzM6Rx4zknFc7q/jPw/pquGuvPmH8EfNeAeMPihZx72v8AXWu5M4MELZU+3FcR/wAJx4j1qRo/DPh2REbhpp+AfcZqlBdWRzyeyPoPXPiXqDxkWMMNjE3DSS8EV5d4r+IumWzSNqmtSXbrwIkfO4/hXJJ4K8T60xm8Sa+8UbDPkRniug0bwN4b0pVkhs/tMxOWec7sn2q0uyIbX2nc56bxr4i1fMXhbQJlRjxLMMYpw8HeJtbxL4j114kf70MJI/DNehxkRrsiURp2VRgUc++Krl7k89tkc3ovgbwvpRV4bATSj/lpN8xNdInyRiONVVB2AxQOfeljUySFY1Zj7CnZIltsQ7f4QMe9IOOnH1rTstFvLgbnUIB61rWnh+1iIedmmb24FFwsc1HFJMcRxtIe2BWnZaFdTLmYiIe/WumjhhhGIolUDuKkjV5CPJR5G9hSuOxl2uh2MJBYNKfc8ZrSjVUXaqomOyjtWzZeHdQnA3xiBD1LVu2Xhmwgw0xMz/pUuaRag2chaW09yf8AR4XcnjNbVl4VvHAa8mWJD2HWutghihj2RRpGv+yMVJ9Tn0rNzZoqa6mdYaLp1njZCHbuz1oAbTgfKPQUpoFS2aJJbB9KKKKQBRRRQAUUUUAV9RtLfULGexvIRNb3EZjkQjgg1neCvD1n4V8N2+g2BJtbct5ftk5xWz9KAMUAFFFFABRRSZoAWigUUAFFFFABRRRQAUUUUAFFFJQAtFFFABSUtFABRRRQAUUUUAFFFFABRRRQAUUUUAFFFFABRRRQAUUUUAFFFFABQaKKACiiigAooooAKB1zRRQBx3jSy8u9S7XhZVKyfXtXlmtWotb54W+6zfKQO1e761Zi80yWDbl8bl+teReLbNntBPtwYDhselbU2YVVZlT4P6x/YfjKfR52AguhmMY4+te64wa+XdXEttcWWrwtiaCQZI/uZr2GX4l2cWl2/l2/nXXljzC52oDj1pTi29B05JLU9BHJ6GqGqa1pOmxs95exIV6KGy35V4F4z+NEa7kl1lIyOkFryfzFeb3PjzxNrV06+G9EmlLnm4us4H51PKupXO+iPpHWviZb2/8AyDrbcDn99McAV5V42+MENu7R6hrglZj8sNr/AC4rhF8FeJtcbzfEuvsinnybdsAD04re0PwN4b0krJb2a3Eo6yTjcf1rRLsjNy7swpvG3ibWWJ8P6DJHnjz5xkfWoIfBXinWv33iPxBJEGbc0MR4I9K9JG1E8uFRGg/hUYFH+9+FVy92Tz22Rzeh+B/DmjuGt7ATSfxNN82TXRKqqAqRogHRUGAKdznpQOu3FNJIm7YZGMHk0HOAx7cYFWbXT7u5P7mNiP7xGMVr2vh4A7rmQkdwtMDn+rYUbj7VctdLvbpgEjKr3LcV1NpY2lrnyYh/wIc1bjUyf6tWZuygUrhYw7Xw9DE4+0zGQ+gGK1Le2tbdf3UKp+GTW1ZaFqN3jEBgU9Wetuy8LWqEG4kMx7gcCoc0WoNnI/vJHAjUn2HJrUstB1C6w3lmND3c4/Su0trCztceTAg+o5qyST1qHUZoqfc56z8LWoIa5lMpX+FflFbVra2tsmIIETHTA5qalqG2zRRSEPzctk0ooopDCiiigAooooAKKKKACiiigAooooAKKKKACiiigAooooAKKKKACg0UUAFFFFABRRRQAUUUUAFFFFABRRRQAUUUUAFFFFABR3oooAKKKKACiiigAooooAKKKKACikpaACiiigAooooAKKKKACiiigAooozigBO+T9K8/wDFeni21KaLgxTgkKe9eg98dq5/xlZedYJdKMyQtz7iqg7MiaujxDVLVf8ASbGUHBBX6emK82i8DeKtTja11TX3isEchFib5iue9ezeK4P3kd4iDa3DfWsDcRkBq3tc51Jo5fQfAXhnR3WRbQ3U4/5aynJNdQgEabUREHYIu0UpxnmkJA5bn2ppJbCbb3DH4D1pfpyPanwRyTsPJRn9lFadjoNzKN02IR6HrTuBkn5VPqamtbe4uW2wwux9ccV1Fpollb4ZlMrerVoRqo2xwrkDoAOaVwsc5aeH5pAPtDhT6DrWvaaTZW4BWPe46k1v2Gh6jdtuEflx+r8VvWPha1T5rqZpT/dHSoc0WoNnIxKzEJBGWY/wqK07Lw/qVwAfL8lc8767a1tbW3QLbwIhHfFSnLH5jz71DqdjRU+5z9l4VtojvupmlP8AcA4/Otm1s7W3GIbeNPwyan7Cl71DbZoopB82Nu7iiiikMKKKKACiiigAooooAKKKKACiikoAWjvRRQAUUUUAFFFFABRRRQAUUUUAFFJS0AFFFFABRRRQAUUUUAFFFFABRRRQAUUUUAFFJS0AHeiiigAooooAKKKKACiiigAooooAKKO9FABRSGloAKKKKACiiigApKWigAooNFABRRRQAUUUUAFQ3kQntZYTkllIFTUUAeVavah7aezdMFc49jXDKjtIYxGxKnB4r1bxbafZNVaZQdsw3D61hJFGkpZI0GeuBXRF6HLJanLWei3s/wAzKI19WrWtNBtYSGmJmb0PStYc5/kafHHLNII4Y2dz0Ap3FYiijjhQLFGsXsBU1vDNPLsgjeRj2rotK8MSmMNqB2Kedg610lnZ21mgW2iVB6kc1DnY0jTb3OYsPC9w5WS8mWNf7g610VjplhZj9zbru7sRkmrue/JPvRWbk2aqKQduOKKTvQakoWiiigAooooAKKKKAEpaKDQAUUUUAFFFFABRRRQAUUUUAFFFFABRRRQAUUUUAFFHeigAopDS0AFFFFABRRRQAUlLRQAUUGigAooooAKKKKACiiigAooooAKKKKACiiigAooo70AFFFFABRRRQACiiigAoopKAFooooAKKKO9AAKKKKACiiigANFFJQAtFHeigAooo9KAMbxfZfatNMyDMkJyPpXDMQoy3A9a9RKqwKtyD1Fc3a+GVbUJJLk5tlbKLWkJWWpnON3oYmkaPdaiwkUeXB/E59Pauz03TbSwjCwR/N3kPU1biVI41jjRURRwAKdUuTZUYJCe+c0vWiipKCgUUUAFFFFABRSUtABRRRQAUCjvRQAUUUUAFBoooAKKSl70AFFFFABRRRQAUUUd6ACiiigAooooABRRRQAUUUlAC0UUUAFFFHegAFFFFABRRRQAGiikoAWijvRQAUUUUAFFFFABRR3ooAKKKKACjvRRQAGiiigAooooAKKKKACkFFFAC0UUUAIaWiigAooooAKKKKAA9KQUUUALRRRQAUd6KKAE70o+Zzn0oopAJ3paKKYBRRRQAUUUUAFFFFACCloooAKQ0UUALRRRQAUUUUAFB6UUUAIKWiigAooooAO9HeiigAo70UUABooooAKKKKACiiigApBRRQAtFFFACGloooAKKKKACiiigAPSkFFFAC0UUUAFHeiigA70UUUAHeg0UUAJRRRQB//Z">
            <a:extLst>
              <a:ext uri="{FF2B5EF4-FFF2-40B4-BE49-F238E27FC236}">
                <a16:creationId xmlns:a16="http://schemas.microsoft.com/office/drawing/2014/main" id="{3F31E055-3F58-4325-96BE-1869393C269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AutoShape 4" descr="data:image/jpg;base64,/9j/4AAQSkZJRgABAQEAlgCWAAD/2wBDAAUDBAQEAwUEBAQFBQUGBwwIBwcHBw8LCwkMEQ8SEhEPERETFhwXExQaFRERGCEYGh0dHx8fExciJCIeJBweHx7/2wBDAQUFBQcGBw4ICA4eFBEUHh4eHh4eHh4eHh4eHh4eHh4eHh4eHh4eHh4eHh4eHh4eHh4eHh4eHh4eHh4eHh4eHh7/wAARCAJUAnE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AooooAKKKKACiijj8aACiiigAoNFITigB2046cU0VYH+p/Cqq8KPU0AOzzilpKVSobJoAUBtoOOlJ1qR5kKFV9KiHQZNAC0UUlAC0UUlAC0UUUAFFFFABRRRQAUUUUAFFFFABRRRQAUUUUAFFFFABRRSd6AFoopNwoAWijsaPm4wpP0oATjpS98bRVbUtQ0/TLcz6jf21pGBkmWQLgfjXlfi79oTwLpEhtdHa48QXwO0Q2alufrQB68A3GBk9sdRVS51DS4Lhba51G1jmY8RtMoYn6ZrwD/hIfj18RmMWhaTD4U0pzj7VNxLtq7J+zfaT6bLf33ivVr3xRgyQXbTkIso5HHpmgD3wjDZxn0+lFch8JvEM2veFFj1BturaY32O9Q9dycbse9deM+lABRRRQAUUUUAFFFFABRRRQAUUUUAFFFFABRRRQAUUUUAFFFFABRRSUALRRSUALRRRQAUUUUAFFFFABRRRQAUUUUAFPjj3daaoywqaYmONmUdB0oABEopHVQpwtQqzZ3FjyOlOQlnAJOKAFjj3AZ6YqXCKNrYpJT5cfH0quRk88mgCd4xjK1C3y9RUsDHJXrSum5wSOMUANjj3ct0p7GFR820fWklkEY45J7VXYBz86g/WgC02PLyMYxUcLR+WuWQHvk09QPJx221UEaMgG0fWgC2UVvu4x7VFIu09PlpEPlj5enpU0v+qLHpigBHjXZkAZxSJFuXJpzf6nd7UvDRjGfwoABGuKbIihCaaY5ARtYkU1i+cHOKAGUtFFABRRRQAUUUUAFFFFABRRQKACiiigAooooAKKBSds9T9aAFopCR3oUFydoPH8R6UALQASc9qwPEnjLwn4fiY614gsbVgOV80Fj+Fea6p+0Fpbzmy8H+G9X8RXJ4R44SIyfc0Ae0gHkhCfpVLVtU0vSYWn1TUrSyQDJMsoXA+hrxUn9oPxtEDt0/wjYOfu5DSgfWrGm/s8abcSi88ceJtV8QT5yVMpCfTFAF7xT+0R4B025NhoxuvEF9nb5VpGWBP1FcvJ4y+PHjxGj8L+F4vDdoxwJrv74X1r2Xwv4E8HeGIEj0Pw9Y2xH/AC08sFz+NdKWcn73HpQB8+6b+zxqWvSpdfErxtqGryk7mggkKKPavVfBvw68F+EYQmh6DaQuvHmSJukP411lFADcHAG4hcZ29KUnIzk5/lS0nfI7UAeceIDH4M+Kdn4gjTy9L14C2vcfdWccRn8a9HOVbDHJ659RWD8QNA/4SXwde6Uu0XDr5lq39yVeVNVPhZrreIPBtrNcMPtdpm1u1J5Dp8pP44oA6kdOOnaloHIz+lFABRRRQAUUCigAooooAKKKPwoAKKKKACiijtQAUUUUAFFBoHSgAooooAKKKKACiiigAooooAKKKKACiigUAFFFFACoeQelTy5KEKMmq3JPNSJLhcN+FADD16Y4pYmw471N5keBllpGePacMtACzglPl5NQfzqSGUbfm/OpNqH5uKAI7dTy3T0zUm/95tHPFMeVFU7eSO1RwNtc7jjPNACzjMobjAGaYeSfenSsGlG1geKSgCxH80QHtVdxtO0DinRPtPtU2UbjrQBXUbmGKmmP7nDd+KUmNB2FQvIZGwMYFAEx4h29flqBCy5wcVKZF8v74zinB49o5WgBgmPHH1qQkMmR3HFJ5kX95aY8q4wmCDQBF1GeopaVhGoCp170lABRRRQAUUUUAFFFFABSGlpucd80AOpMj1p21gA2Qq9SWrmPEnj/AMFeGgy614ksLaQf8s9+5j+AoA6bsT6daEBbp1ryW6+NMd9J5PgzwfrOuSnhZjCVhPvmoG/4Xt4pG7fpfhK2fjap8yTHrzQB65fXEFjAbi8uIbaEdXkcAVwfiP4yfDzRZWjOtLqNyvHkWK+axPpxWFZfA+wvLn7R4w8U6xr0xHzp5pjiz9BxXdeG/Ang/wAOxqmk+HNPhK9XeIM/1yaAPOm+KnxB8Ru0Hgn4d3EUbH5bvUT5Y+uDSN8Pfi54sct4w8eJplqRza6cgBA9Nwr2oOQgA27R0UccUmAOKAPL/DvwJ+H2klZ7qyutau85aW+mMmT9DXo2l6dp+lwLFplha2aAY2wxBePwq2evXigUAI+X+9z60vQcdKKKAD+VHaiigAooNFABRzmijvQAAlTuHFeb2aL4R+L00IIi0rxNH5iHoqTrxt+pr0g+tcn8V9Hk1Xwo81mP+Jhpzi8tCByHXtQB1fO5uO+OlLWT4S1iPXvDdjq0JJ86ICTPZxw365rWoAKKKKACiiigANFFFABRQKKACiiigAo7UUUAFFFFABRRRQAUUUGgAooooAKKKKACiiigAooooAKKKKAExRS0UAFFFFACBQDnHNLgegoooAO1A4FFFACUvbFFFABR2oooAKKKKAEPzcHkUpoooAQADtRtpaKAA89QKTFBpaAD196KDQKACihMuxUfyqve3lnYxtLfX1tbRqMs0kgXA/GgCxn8PrSMcYyMZrz3xB8ZvAGlyNBBqj6ncDjyLONnJP1xisV/iN8RdfX/AIo/4eywQtwlzqZ2qPfAoA9eKv8AwgY9ay9b17RNGi8zVNYsrNR18yQZx9BXmY8CfFTxG3/FV+P/AOy4H5a10peB7ZNauh/BPwNp8xub23utaue8t5Mzc/TOKAItT+N3hKK5a10C01HxFcdNtlCSufqaojxJ8YvEqkaH4TsvD1u3Se/YiQD1xXqGl6VpmmwJFp+mWdoqjA8uJQR+OKuNuYfOSfxoA8hT4T+LNdPneNviLqNyrdbWzUJHj0yOa6bw78Jvh/ohWWDQI7yYYzLdsZWJ9fmzXcc42jgUf5yaAG20UNtGI7S3gto+yxoFH6U9vm+9z9aKKAA0UUUAB5ooooAKKKKACiiigANFFBoAKKKKACiiigA4oB4J2hhjoe4opGFAHAeCN3hrx1q3g+TK2d5m+03J4C/xgfjXfkYAFcP8Wbaa3sbHxZaKTdaJOssmwcvDn5lrsdPuo76zhvYWDRXEayKQexGcUAWKKKKACiiigAooooAKKKKACiiigAooooAO9FFFABQaKKACig0UAFFFFABRRRQAUUUgNAC0UUUAFFFFABRRRQAUGiigAooooAKKKKACiiigBKWig0AFFHek/WgBaKQtt607ac8AkewoASjGTjGao6pq+kaVE82qanZ2cajP72ZVP5GvOdb+PPgixl+y6O17r14CcR2cDEZ/3ulAHqe7kqM596JSscYkZkQdy52j9a8ZHi340+KwH8PeEbbw/aSdJ79gz49cVKPhD4k151n8c/ELU7gEfNa2LmOP6UAdv4n+Ivgnw2WbVPEVqjAfcibzG/8AHc81xkvxoudYZoPAvgrVtZlPCzyJ5cf1Oa6jwz8KfAPh1EFpoEFxMDkT3Hzvn1ya7SGNIUCQxxxKOgRQBQB5ANP+OXicg32qaV4WtehS3BMoH16VYtPgb4furkXPirXdY8Ry9WFzMQmfoK9Yb5jluTS9DkcUAYvh/wAJ+GfD1uIdF0GytEHRhGCfzPNbOW27d2B6LxS+vr60lAB/OlHSk96WgAPSiiigAooooAKKKKACkpaKACiiigAooooAKKKKACiiigAooooAKKO9FABRRRQBHcQxXFvLbzKHjlUo6kcEEVxPwumm09tU8H3jEy6TOTasTy8Lc5+gziu6HXr17Vw3jtV0HxRo/jCAERbhZ6gQOBET94/jQB3NBpAVYB1YFW5X3B6UtABRRRQAUUUUAFFFFACUtFFABRRRQAUUUUAFFFFABRRRQAUUUd6ACiiigAoopKAFoo6UUABooooAKKTFFAC0UUfjQAUUUUAFFIaWgAoo6jHBpcEKzcKq92OKAEpD69q47xh8TvAfhXKa14ithKfuwwOHf6YFedzfHLxF4jnez+HXgTUL4qcR3V0pjjP50Ae7AMykhcD3rmvFPjvwh4bhLaz4gsbUr/yzWQM5/DrXl7eA/jF40/feMPGC6DauObXT+GA9Mium8J/AvwDojpcXVlNrd51NxfyeZk/jQBkXvx2j1Ata+B/Ceq67cHhJWjMcWe3JqvDp3x88Zc6pqWn+EbBh/q4V3TAf7wr2aws7WxhENjawWsQ4VIkCipzzgnrQB5DovwF8MiYXviXVdV8SXefn+1Tkxk/7telaD4e8P6FEI9G0WyskAx+7iAIrVFFAATufczE46elGdx+Y4/CiigAooooAKKQUtABRRRQAlLRRQAUUfjRQAUUUd6ACiiigAooooAKKKKACiiigAooooAKKKKACiiigAoopBQAtFFFACdv5/SqWu6bDrOjXWl3Cgx3ERUj37frir1HfPegDmfh5fzXGg/Yb5ib/AE2Q2txnvjofyxXTfXrXJXqronj2HUM7bTVk8iZc/KJRzurrWG1iM/T6UAFFFFABRR3ooAKKKKACiiigAooooAKKKKACiiigAooooAKKKKACikFLQAUUUUAJS0UUAFFH40UAFFFFABR2ooH1xQAfrRWbrmv6H4fszea3qlrYxAE5mkC5+gryHX/2idHkvn0zwLol94lvxxvSM+UPxoA9wCse2B6noK5Pxj8RvBXhCF5Ne1+1jK/8so23OfwFeRDw/wDHn4jSCfXNWh8K6Qx/49oeJdp9a7Dwf+z74B0KZb3UYZ9e1AfM0165fJ9cGgDmtR+PXiDxBcG0+GXga91Tf9y7uFKIB60xPhz8YvHGyXx140/sW0k5a00/g4/u5Fe9WFraWFusFjawWkQGAsMYXj8Klx1PX1z1oA818GfAz4deGJFuhpTate9WuL5vNJPrzXpFrBDZxiK0hit4uyRoFAqQelFABnn296KKKACiiigAoopKAFooooAKKKM0AFFFFABRRRQAGig0UAFFFAoAKKKKACiiigAooooAKKKKACiiigAooooAKKSloAKKKKACg03cNvqacdwUs+1cdyQBQADoKTPFY+qeJ/D2mBm1DX9OtQvUPKOK5u8+MfwytZvLm8X2OQP4WyKAO9pO3pXO+GfHfg7xMwXQfEFjeyf88xJya6M7lOGHP6CgDK8V6WusaFcWq/LIo3wuOqsvNP8ADOojVNEguWwJ1Hlzr/dccYrSGF5+8O+K52zUaR4qntcbbTVP3ij0m7/pQB0P1FLSJ096UUAFFFFABRRRQAUUUUAFFFFABRRRQAUUUlAC0UUUAFFFGaACiiigAooooADRQaKACiigUAFFFFACGl44z69qKQ0AeJ/EX4d6H4s+O1sPF0l1Lp9xZr9htg5ETyLywP4V6t4c8MaB4asktdD0m0sEXoUjGePfrWD8YNMmuPDUetWGRqOiyC7iI67B98fiBXS+HNWttd0Ky1m14ivYVlC5ztJHIoA0MNg7mJP1opOpz09qO9AC0UUUAFFFFABRRSZoAWiiigAooooAKKPpR3PB4oAKKQ4A3dqU8daAD+dFZV74i0Gz1b+yLzVra1vyocRSvtJU9xmtCCaGZQYbmCXPQpIDn8qAJaKNrj7ykUDkfLzQAUhozkkDnFH6UALRSUtABRRRQAUUUUAFFFFABRRRQAUUmaGOKAFpD+H4UhYKhZyFHqxwMeuTXE+MPiz4B8Kh4tQ1+3muO0EB3vn8KAO3BB45z2FJ82zcq5x0zxXzrqP7SGpaxM8PgbwTfXbp8qyXERAz69KxZ7b9onx1n7Xef2DZSfwKcDH86TkkNRb2PozxH4q8M+H4fO1rXLKyUdd0gz9K8q8U/tK+BdKLQ6Xb3erXOflESZX61ymifs22c0xuvGHii9v2YfvIo5Cyk/jXpXhj4W+AvDISXTvD8EkwHEsoy1S6kUaRoyZ5l/wtv4zeNpjD4J8IjT7U9Ll1OAPXmtC1+FPxO8TATeO/iNPbI337axbHFe2iSG3iEamOFB0SMBR+lV3vbdCdpJb1rGVc3hhWzzvQ/gL8ObJjLfQ6jq8x4Z7qdjn8M1u/8Ks+HKwkHwZYMo+UAnJxXQtqSj7sbfWnR6nGT88ZB9ay+sX6m6wjS+E848R/AHwNqCeb4bkuvDGop88U1pIQN3bd7Zq78P8Axt4m8Ja1beCvieA5b5dO1xf9TcDoFc9jXo0ckcwzG+fUVT8QaPpniHR59H1q1F1ZzfeXvGezKeoIraFbuc9Sh/KdXkE8HI7EdPrWZ4os2vtLYxnbc27ebE3cEckD6iuR8AalqPhvVB4H8SXBmjxnR9Qc/wDHzH2jY/3x/SvQV67iucdQe1dByFbS71dQ02G9UbA6jcp7N3FWqwNP26b4hn0xmJtb3M9tu/v/AMS1vnI6jB9KACikBzS0AFFFFABRRRQAUUUmaAFooooAKKKKACiiigAooooAKKKTmgBaKKKACkNLRQAUUUUAFFFFABRnH070Cg/TNAGP4ykWHwrqLHO1oih9weDXm37NurPBFqXg+6lzJaSefbbj1jY9B9K9C+IL7fB9+ykHcACDXgcOoSeHPFui+KIjtjST7PdAdCjHAJ+laRV4szlK0kfTh4J9DSU2J45Y0ljbdG6hkI7qelOrM0CiiigAooooABRRRQAUUH8aTrwDx196AFpD1HGT2FHbdjdjqBXBfHD4gQ/Dzwc+ojZJqNzmKzib+8f4segoA77aeOQR+o+tfOnx9+PV5omtyeGPBQhe6tpVW7un5CtnlR+FUf2fvinqdx8O/G+o6/ePeahY7rgSOeMEEAD6Zrxzwd8PfFnxBt9U8Q2ira2kYe4ubybkOwy2B68CgD7q8K3k2oeGtNv7gqZp7ZJHx03EdquXc9va2st3dyLFDChklkY8KoFcF8CvFuk658KNJu11C3iNlEYbkSSAFWTg5rw39pP41f28bjwj4WmddOTK3d0nH2hv7i0AZ+s2F78e/iP4l1TS5CINJgEenlWK+Zj6etYvw28IeKptO1G7XxFquj3VhIY/syyklH9WU87a99/ZP8ETeEfh2l9eKIr/AFUiXbjlY/4Qat/E3wuLrxIda0CYabrca4L4/d3I/uOO9a0oqUtSJtpHjEOvfHvQ1jktdZXWbfnLZyCPp1q3aftI+PNHKw+IvDcDfNtOI2B/OugtpJbq5mOnwSabrsJzd6c5wsn+0nqDU8esabqhNrrdhAJF4Ikj4z714eNr5hgm5ezVWHlo16rW/wAjtoQoV0lzcr/rqW9A/ak8K3B8jWtFu7CUdWVgVr0rwx8V/h/4hCLp3iS2EjdI5TtIP414xrfwt8HaopniszbvKc77c8GuK1z4EzOrHRdVQ7eVR8hvrmuTD8UYCrpNuL81+prUy6tH4Vc+0IJI5lDQSRzIRw0bBh+lO789RXwvat8Vvh9qEMdprFxAjAeXE0u6Mgeo9K9U8H/tMyWd+ml+OdMTecZu7XgD3Ir3qVWnWgqlN3T6nFKMovlkrM+le1FYXhTxf4Z8V2v2jQNYtbwHB8sOA4+o61ukbc561oSFFJ9Mk+lH1P0AoAWik74zz/KlG44VVJPrjgUAFHHesfxH4m8P+HLeS61zWbKzjUc7pBn8uteMeJv2hJNVu20r4Y+H7jWrgnb9skQiEe9JuwJXdke6atqNjpVqbrVLyCzt1BJeZwvH415JrHxyg1TUG0X4aaFd+Jr8MUabaVgj9yT1riLH4beKPFV4dZ+KPiK4vAW3JpkLkJGK9U0PT9P0awWz0i1isYFGAsSAZ+vvXNPFQi7LU7qeAqSV5aHJXfgTx54skFx8QfHR0y1PI0zS22gD0JrS0P4YfDLQ5BcW2ipeXC9Zbkl2PvzXSNhjls59TScDpXNPFSlsdtPAwju7lu2u7exUQ6bp1tax+iRgU99SuOuQPpVLmjPasXVk+p0KjBdC1JfXD9GqEzTsDmR/pmo/pR1qXJvqWoRWyBst8zM1Hb196BnBHb1ppaNflMiFuwzSKHCg80A9O1FADkd4zujJVs9PWtq0uVni67XHUVhnIGadBI1vMJV59a0pzcWY1aXOvMveJNEh1zRzZSsUnibzbO5X70Mo6Y+vStPwZrE2q6UY75RFqlo3kXcY6bx/EPYimROsyKyHGecis7UVbS9Wi8RWu5kAEN/Gv8Ueflb65r0aU+h41en9o2vFlg95pjTW+Eu7M+dCw68ckD61b0a/XVNPt76PH71fmH9x+4q0kqOqyRsHRhlfQiuYsWHh/wAXPprNt07VCZbYk8JL1YfjW5zHU0UgGOD97vS0AFFFFABRRRQACiiigAooooAKDRRQAUUUUAFFFFABRRRQAUUUd6ACig0UAFFFFABRRRQAckcCs3V9YtNMXDvvm7IOfzpfEk9xaaTLJattkHU+1cA5Z3MkrF5G5ZjVxjcic+Uk8VahdatZXCyPgYyqLxXmd/Yx6lptzp8vyiVCoPcN2NejHGckZB6iuO162+yam+MhW+bA75raK6HO29z0D4A+IW1nwMthdy7r7SW+yy5PJVeFNeh186/DXVo/C3xVhMmU0/XU8p/7qyj7ufrX0VtKnae5xmsJKzOmDugooFFSUFFFFABRSUp6UAIemM4rmrG+uJPiPqdgW/cRW6Mq+hIrpgMkD9fSvDtA+IOkXX7TWpaRHdKbea1EKTE/I0qjG365oA9wDBcNnHHJ9K+MPjLqWtfFr44HQfDyefHY5tbdc/IB/FIfoa98/aM+I9n4D8GXFlbzodavkMcEQbLIp6ua4/8AY28HtaeGrvxteQsb3UXKwM4+Ypn5j+dAHi2oeE/E3gTW7jwDfxbrvX0SJZYm+WRCwycV9jaX4Xs9C+GreF9NjEUcentGAF5Z9nJP41ynxJ0KPVPjB4Hv5IAzWjlnbHQeleo5PzMrZOe9AH5rSSXul3V7psdxdWqxzOlxEshCk5PUV6v+zd8KLnxpq8Gv6vHLF4esJRINwwblweAPYetfQnib4G/D/wAQeKz4i1Cymjmd980MT7Ulf1Ir0bTbG003T4tP0+2jtLaEBUijXAAoAnVUQJHGiogGECjGAO1cb4mbzNTckhiP0rsZnCRM3YDiuG1N9927HnNdOGXvNmNZ6HN+J/D1rrsccrSvaahb8293Hw6H0PqK4u+tbi7vho2vpHYa4ozDP0gvl+vQN7V6cSTnn6+4qjrGkWGtWDWOpRGWIcoejxnsVPY11SgpIwTseXw6hqWh3rWzeYrxnBhbpj2re/4SvT10me6kUxTRLkqf4j6Co9Xt5LGRNL8UNvtMbdP1hV+76LL/AImuC+IFrd6OY7OdQwkO5JFPySKehFfNZnw9hMXLnnGz7rf0ff8ArU9TDY+rSVk/68jZ+HHhm4+I3im5n1bUDb2cXzHL4z6KorpfHvwHtniaa2thNhdqzRfK+Pf1rA0KGWx0y0azkxIFDvtOCW+tdx4e+JerabKkV+wmiH8D9fzr2qdBUYqMFoun+Rxym5ttnz9qPw/8UeFbxrzQrq5haM/fgcxy8fzrsvAv7Rni/wAOzDTfF1iNVtY8KZCPLlQe5P3q+iINW8F+LolW6RILhufm+U5+tcf43+C9hqsM09rDFeK/TPDj6HvSlCLfZ+ew1KXqjrvAnxU8EeMYUXStYjinIBa3nbYwPoM9a6PxX4k0bwpoM+u69dpaWMC/M7H7x7BfU18aeLPhBqej3LS6ZJPA652o2UcfRqwLnxT4ns7jS9P8YQ3etabpkolWyumO2QjpuY9azlTlHctSTPo60+NnirxbOY/h78P7q8t/4b67fy0x681W1Cx+MmvSD+2fF9lo0OPngsY8MvtuFHhT46eD9esodNiVdACAKYAAsZ9gRXaQ31lOhmt7mKSNhkMp4NefiK8ovlij08JhITXNJ3PPbH4NeGPtf27Xr3Uteum5P2qYsh/Cu+0bS9M0a1Fpo+n29lAOixJj8DT2vbNRneWNU5tVLArDGcetcUqkpbs9KFKEPhVjTbauWcgd8k/pVeS/tVPL8+npWNcXEs2C8hPtUWAD0/OoLubyX1u5wJPzqwrKRlWDD2rmsc84FLHLJC2I2IxzjNAXOlwaKxotUnUfdEi9iKmXV128xYP1pjNPp+NNllSEbnIUVlyarIVPlpt96ozTSTtvlYt7UhXLk+oPMwWMlY89fWuR8P8AimPWPGeraRDgiw2EPnqe9bN/cC2066m3BdkDufbAryz9nvT7mT+2/E9wzKt7cMsZI+8Aa1hFOEpGNSb54xXU9/U7kByp9wKKg0yVZLNT0K8YxVis2bhzRxj0ooz7UgLulXHluYiOD09zWqBGoaOYbopAVcexrnSzLjb1WtuxnW4gXP3xXVRn0OPE0/tEXhG+NlqM/hi6kHnQjzLNyf8AWQnoo9xWj4v0b+3NAkt4fku4j51q4OCJF5A+ma474lWF8+nxa3pBK6lphM8AXq+PvIfqOK6vwD4ns/GHhi21y0PlO3y3EJ+9DKPvKfxr0ITUjyKlJwfkO8D64uvaEt0+1byFjBeJ0KyrwePSt015x4mkHgfxzD4mjVl0XWWW21FAPlil6I/t716KhDKrI2UcAow5BHrVmQ6iiigAooooAKKKKACiiigAooooAKKKKACiiigAooooAKKKKACiiigAooooAKKKKAIp4lntZLdwCGUgk15rLG0U0kLdUYivTskHpxnn6VxfjCzW3vxcLwk3860pvUzqLS5hcntWT4otvNsFuFHzxHk98VrnjjkGmuoeNomGQwIOa1MDy7xPavdaM7W2ftFq4urdh1DryK+gfhx4iTxV4J03WEcO7xiObB6SLw3614vcwfZb142b7hJx2I9K1v2ftWXRvF2q+EJmCW15m7sVB4z/ABAfjUVFpculLWx7rn2opAflzjHtRWJ0C0UhpaACgDJ/zxQKZInmRyLkq7IVUj3oA8L/AGkPjXZeGdOn8NeGrxLjWZkKTTIcrbL359a+a9Z8N6toXhnQfFFxJPHLqjvNHMpIZWB+9n3re8NfDzU/G3xc1bQraKQ20OpO2oXLjhI93Kk+p7V9feMfh34a8TeBofCN7blLO1jVbaRPvxbRwRQB8SeDdF1v4j+OLPS7i7udRurmQefNKxYxQg8n2FffuhaXa6Jo1ppNiojgtYljUD2HNcj8Jvhf4Z+HFtMujI9xd3HE13KPnYeg9BXdccYoArz2dvNew3boDND9xvSrIAGcUUUAJ6fTFHelooAp6vIVtcdMnH4Vxd6T9pb06V1muv8A6uMfU1yVwW8+QH14rtwy0Oeq9SKjPHvRR2rpMRLiG1u7R7G9gSe1l+/G4yDXlXxI8F6nDawrp0j32mwy/uom5e3H17ivVh709JCvynlT1Ht6VEoKSsNSaOA03Sbe50a3LMscqRgNJEcgH6d6pXul3kYHm26XcQB+ZR835V0HiDwZNJP/AGl4V1JtMvsEtA/zQzn0Ofu1yR8cX2gXY03xto8+lTk4W7hUtA3vurZVINcsjHkmruJHFAVIks5WicZ+R+ua3/D3jrXdClVHkeSEcbXO4fn2q1HHpGtWaT2kkV0rciWFulct4ilbQr+OGVRc2T8NM2BsPoamdBW02/Aca9viR7Fp3jfw54ihSDWLWKOQ8ZPI/Os/xN8LdF1u2eTSXhnSTnY+GH59q8ja60JyWtdUtknz90SZFbmjeI9f0QLcW10TbeqtuFc3I4/C/wBUdXNfdf5nDeOvgZJZyObNJLQl9xVhmP8AA9q4qzvvHfgO+LGSX7ED1cl4yK+sdC+JmnagqW2s2oZWGDIF3D8QelWtY8EeG/E0LSaTcQjcMshwyn8D0rCdOEl76t6bGkJyi7xf+Z4N4T+Mui30i2+vwNZSnhZo+Yz7n0r0+wurXUbVLjTLqC7iPUxvmuE8ffA2NS00dm0BGSJIBuU/UV5U+h+NfCF+95psk7wKf9ZASQPqtcNbLtOaB6NHMXe00fSuOD8pyPyFHGQeTXivhX40yrIbbxVYyEIcefCOfxFesaF4h0bXrdZtHvoZ9w/1e75x9RXnTpThuj1KdeFT4WaWAe1cj42vr7w9qtn4o/eT6Wv+jX8SjPlq38f4V17KwO3adwGT7V5z8VfiNoei6dPpNnt1C9uEMckY+aNQf73vSpxcpWSuOtJRjdux6DBLDNBFPBKrwzAPGydCp6VISOcc15L8JfFmoeDdEsbfxZaO/h/UWJtrsgk2pJ6N6LXsk9pGbZL6xnW5tJBuWRDkMDRUpuDFSqe0jfqVMYJ70EZ4oGNoPQUpxjJ6VmbGJ45kMXgzWWRcsLZlz6ZFQ/Daz+xeBdGt1UKotxIfqetWvGkayeDNWV8827Nx7Cm+BLiO48DaS8Zyq2yqTWn2DH/l58v1Oj0y6+zzYOSjHFbpxj5TnPINcxzjpitHTL7y1EEx4PRjWZsjUpSfSjgruHQ9KAOeaBhU9jOYJs/wng1XPWl7U4uzuJpNWZ0ON6DADDrXkPibW5vg14hu/E9rp8t14e1Rx9stk/5Yyf31HvXqGlXPy+Qcg9iah8W6Jb+IPD93o9xGGEyHazDID9j+FdsJ7SR5lSlvCRFoPibwX8VvCtxYWN7HcQ3cRWe1cgTQkjrj1HrWb8JdcvtO1C8+HfiSTOqaVzYysf8Aj6tv4SPUqODXkmjfDiw1eWW50fUZvDHjHST5MskLYjlA+4zD3qn4/wDEnjXQ5tKn8faVJba1pUytYeILJcxTR55STHY12U5qZwVaTpvXY+sAfqPYilrJ8Ja9p3ibRLbU9M1G2vY3iUyNC+cPjkVq+69KsyFopD1xS0AFFA5ooAKKKKACkpaKACikNLQAUUUCgAooooAKKKKACiiigAooooAKKKKAErN8RWP27TZEAG5RuU+laZoGM47HrTTsDVzy3qAe44NA7Vq+JrE2WqPgBY5fmWso1utUcrVjn/Ftqp2XKr3+bFcbr91caRc6Z4jsQFudOuFaQr1MWfmFemX0AurSWE9WHH1rhLiGOSOe0nTKODG1O10JOzPorS76DUtMtdRhYNFcwrIpHTJGcVZ579eteSfs4a5JNot/4SvpM3elS/u8nrGeRXrQPpz6mudqzOpO6FooopDCgZyADjPQ0UUAUdL0fS9K886bYxWz3MhkndRy7HqSe9XSf0/UUtIKAFoo7Ud6ACjtRRQAh6UtFFAGPr2RPH7iuZv023ZPbFddrUJkhEijOzr71z2owmWMOuMiuyhJWOeqjKopSCGx39KSuoxCjPHNFFAApYc5470l9DZ6haG11C1iurduqSKG/n0pR19qVfmYL69PrRa4XPFPi54T0nwJpn/CV+HNXvNHuPNASxRsxzk+xrx17nxd47vZhHBf37E/N5IIRT/KvV/ivbXnxE+MVh4Ksz/oljH5lwR/Dn71e93GiaV4V8L6boei2cdtCUGSqjc5HUk9a8nF4j2d1Hoeng8L7WUb9T4t1HwX4psJobKbS5luWQt5aE5Cjuan8PeI9e8H36R363H2bP7yGbJVx7e9fUvh9I7zxRrN3JGJBCqQICM4yOar+L/h/ofiK0e3mhVA4wDj/Vt65rChjIbydn+B018vnryar8TzvRtZ0TWo0azkMcjDcFPBJ9K2bG+1nTZlks7qQFOSQe30rj/B2mf8K++IZ8L+Ilja0uAWsLphgM3YZr1O70aF/mhxGzcgqcg/WvboqFaHPBnh1HOjNxmbXhj4rsFS21i389CcNIRyB9K6afS/Bvi9C9nNHDdMP4OD+XSvJtS0tzlXtwygY3p6VRjW6sJA9lcvkds4IrOVBxd1p6f5GkaqlobfxB+CaXSM32NJ1HIntxhx9RXh3iD4deIvD9082i3MpkVs7lJV1/DpX0P4b+JmsWES2+oL9qQYAD/eArtIdU8GeMYVW4EcF30wRhs/yrKWvxL5o0i7fC/vPjTWviN4+udOGiX+oTQiD5ZDs2tIPQmr3wf8M+H9Y1pr7xBqcI8ohlsnfmQ+pNfRnjX4M298ss0UEGoxScHPDgexFeE+LvhDfabcOmjtJEwOfLlyGGPQ1zPDXi1SZ0RxNpJ1Ff1PZ76zt72zbT7q2imtJE2LFtBTb2xXCS6H4y8Gs114H1FrvTixL6ZOc7B6LmvOtK8ZeNfBd01vfLLNCnyiGcErj2Nel+FPip4c1lhb30h0y5fkB/usfY15sqNSn0uexHEUa9nezMu3+M15bzG38SeF5bBxw7IpP5V0dj8VPBlyg3X7WzNjAl4rpJbWyv7XzpoLW8RlwDgNuHrXO3/w58FXv719Hjjkzn5az/dPdWNFTrx2kn6lrVPHfguTSrxG1y2/fQNGFz3IrG+AmrR3nhC40wSDzLO4bAz95CeDU0Hwu8DJdRyNpIKhwxDk/NXEaffReA/jXc2Ma+Vo97tAz91M9MVShBxcYmcpVISjKdrbHuxGeSKPrgilk25DLhkYAqwPBHrTfpXIdhdsr54Tsky0f8q14Jo503RsCPSubPNPhd4ZNyOQaBnR9OcGlxx61QsdSWb93N8jevar4I7fn2pjFDFGDqSDWxZXK3EWGbBB5Xufesbp1pUZkbev3vWrhNxM6lJTXmc78UtLu9PvY/HGg2rS3FuNup26j/Xwd2x6gVo6X4t03WPD0X7i01nSLpcBXG/YO6tnoRXTWd+snyTAbmG0gjhh6GvEPiJ4a174banceLvBdsb3w9cyb9S0oZPlE9XUV0r3veg7M4H7nu1FdGhqPgTT9P1F9b+GuuXfhbUeSbV2zayn0x2q7o3x01nwzcx6X8UfD8lqeiajZqWib3NQ+EfE2i+LNNW/0i5QqR+8gJ+eJvQite6gt7yza1vbaOe3YYKSruz+dJYqcXaSHLA05q8Geo+FvFXh3xVZLd6BrVrexkZO1xuHsRWyCOdysAO9fKGt/CxLa6Op+B9UuNC1AHeqI5EZP0rS8P8Axq8feCbqPT/iDoz6jp6jDX0Kkv8AWuunXhPZnBWw86XxLQ+nj2z39KK5zwJ448L+NNMF74d1OK62rl4t2JEPoRXR8446+lbGAUUgNLQAUUdqKACjtRRQAUUUUAFFFFABRRRQAUUUUAFFHeigAooooAKD3oo68etAGJ4xtBc6X5irmaDkY9K4gcqDXqJVZA0bdHBWvNtQg+z381t0CMcVrTZjUXUgzge9cr4mtWtr0SIg8qUbj7GuqPv1FUNctTdaa69WT5q0Mjg9G1OTwn8R9I8RK220vXFneeh3dCa+m+GUOp3RtgoR0INfMPiKxXUtGnsfuuVzH7OOQa9m+CHiVvEngG0MzZvLL/R7pe6svA/QVnURtSlodzRSUtZGoUUUUAFFFFABRRRQAUUd6KACiiigAP3Txu9qxtRsmiLTQjdGTyPQ1s0hxghuh61UZOLE1c5C4tY5xkfK/rWZPG8L7WH4+tdLqduILjbHwrc1m36LJASw5Heu2nUuc04mQaO9Lz1zRW5mB60M6oGd+BGpf8qBWT4wvxpnhDVb8nDJbPGmf7zDApN2QI5P9nfTTqviTxH4skXc97fNDE/cKh7V6h4ouPP1sQDpEAAB2ryzwh4+8MfDDwFpkV7OLnVp4vOFlb/M29+ucVz154u+Kvjh3h0XwumjWl4xVrybh0Q9x7183WjKqm+7/wCGPpsNONGavrZdO7PQ/hvI9xa6te+X8k12yg+u04rqeq4bG0nmsvwnpCaB4dtNJWZpPKX9456s5+8351qH0PFccmm9Dtgmoq+5w3xu8I/8JT4IleGINqGnfv7Yrwxx1UH6V5X4cuPE+maVa6v4V1g6vaSL++067PzxMOCAfzr6OHLBTjaflOfQ14dc6YdB8Y6xpLLiEyG4tdvHyn/69dNDEVKafKzkxOFp1Ze8ty54b+KWi3Ux03XLaXRb49VmHyE/WuyksbG+iE0csTbhlZoDkGvOtZ0nTtag2anarOcdSMEfjXP22g+IfDUpuvCOtTeX/wA+lw25foK9ihm6elVHjYjJ5R1ps9Ov9LljOdn2mMDnHUVlfY5I2VrWdotpyUPGayNA+LCwyrZeLtNk024U7fPVcxmu9tLjSdetFurKe3u4z/HERu/KvSj7KtrBnmSdSk7TRD4d8da7osoR2eWIN9yTkfhXoOn+MvC/iSH7Pq8McUrL1YcZ+ted3ejyID9nYTJj/Vt94fjWFNY+U37vfbyDqG+6KxqYd3ubQrp7HqPiv4X6fq9r5mmSQXMLDPlygMPwIrwT4g/BXyCWt45dPmJJ2kZQ/iOld5o3ifXtDZWt7pjEpzjPyt+FehaD8S9J1iP7NrlmgR/lLbePyrGSe0lf8zVW6aHyXaSeOPAjgRzTtADwOXjcV3Phj4x6fdIbfXrYWMw48xPun8K+htW8DeHddgMuj3MaFhkoOUx/u14x43+Cdu180MkEdlcv/q5oz8hHqRXn4uGGhTdSclFLe+h24bE14yUY6/kdVpOoWOqW63Gm3kV0pGQVYZA+leVftG6SRFZa6oLHPly4/h9KZr/w8v8AwLoH9teH9Xup9TRwJYYn+Xb6gVjyfEr+0tFuvDvi6wEqSrxOi7WVu2R3rzcDXp4iPtsO7xvbselXqqUXTqq0j0f4HeKh4h8LmwuiTe2PyHJ5K9jXf9K+d/2eZHtfiC8CljHNAwBLYJUdMV9EFSvyjdlf73XFGJgoVGjXCVHOkrh0pOtAI6flS9KwOkD7/pVmzvpoW2sN8Z7HtVaj6flQB0UU0cyBozn1FS8Y61zdtK8Eu9G+q1u2lzHdLuTgjqvvTGifkjkZ+lWLW8eGPyJFWWA8MrDOR6Gq/Tvk/wAqSmpNPQUoqS1PKPiJ8Kr3TdSk8cfDRzb3IfzLzTAflmHfAq/4C8V2/ivTXkVfI1K1Pl3lmww8TfSvS4ppIZBJESGB6CuI+IvgmSa+Tx34MVbXWbf5r+1j4S8jHUEetdHMqys9zj5Hh5Xj8LLvfIz9aNsbRSQzW8FzG/3o5FypFV9Nv4NT0+31C3G2OZfuHqjdwfxqx3rm2Z2J3RxuufC9Yb7/AISb4d6lLoetRneIFbEUh9MV6L8E/ikfFc03hjxNbnTPFdiMTW5GBcKP419apWUvkXAbsTg1ifFjw1cXsEHi7w9Itt4h0X9/DIgx58Q5ZGx14rroYhpqMtjgxODjJOUFqe9r06Y9qWsPwH4gTxV4R03Xo1CNcxDzkH8D4+YVuHFeieQFFFFABRR3ooAKKKKACiiigAooooAKKKKADvQaKKAEzRS0UAFFFFAB/jXH+OrcRXyXSr8si4OPWuwrL8T2rXekOFUFkO4fSqi7MmaujgeSMjoaXaGzu5BGCKRsbjjgUDg9a3OY43Wbc2eouFX5Qdy/Sj4Q6ovhn4ny6dI/l2OvJuTJ4EvpW54qtvNs1uFGWjPOO4rgPGEc66UmpWa5u9OmWeHHXjrSkrocXZn1NyN3opwaWsbwNrUXiXwjp2tQyK3nQjeAejdCK2BxXOdQtFFFABRRRQAUUUUAFJS0UAFFFFABQeeKKRmCKWPYZoAyNdOblV9qybs4t3HYjFW7qYzXDux+UnisvVJPlEQPPWu2nHZHPNlAcbfpR3pT1HvSd/pXSYhnau4g8V5b+0Bqlzdw6Z4D0pgNQ1eVXlx/yzjHOTXoXibXLDw3oNzruoybYbdCVT++3YV5F8J7HU9c17UfiHrylp7xilijf8s4/b2xXHjcQqVN9zrwdB1qiXQ6DwX4A0DwtILloRqmqH791ONwHsoPSu/037TcTNJK5MQ6J/CPoKzoInkdYI8nnrXRQQrBGI07Dn6181KTk7s+ohCMFaKHgZHzUH6UY96D7VJYmB+Fec/Fq0eLWdH1aNQAxNvIfbrXo7blXpyelcr8VLT7R4S85T81rMJM/pVw3M6nwnn7c8HOc80Ed+9KT833g4wMEUnTkmgZDf2treRGK7t4Zo2GCGXNcrN4PvNPuDdeFdVuNOm+95QY7CfStnxL4i0/w6sBvo3bzycbe1ZyePPD74YTTDHqtbU3Vh70DlrKjP3ali7pPxO1zRG+y+NNHZ4k4N3AOPxr0TQPEnhrxNaedp93b3IYcI5AYH6V5Dqnj/QgkifY5LxcZMci/KTXn2oagLrU1u9It20xn+7Fbt0/Kvaw2YVkv3kdDw8TgaN705H0yLSxu7i4h0u+ilktz+9TO4KfSs6801o3xJG0LHncvQ15V8Pta8TeBhNPJost3ZXh3T7jl/8AeNeueFvHvhfxGght72O3uuhtrk4P4ZrvpVqWIW+pw1KVWg9tB/h+51qyv4vsV42GPLI2MD3rqptesf7XhbWpJpBn5wD82KrW1haRXHmIpG7uPu59awdetJGvJbieN2HQMvUCvksfhVmOdLCVdadOKlbu3+dj1sPX9hg/bR0lJ2uepy6J4S8UQrNYXCxT7QowcfgRXmnxB+CiXIkeSxWcdRNAMOv4ViW6Xtmyy6feOAPmKhsHP1rs/DPxR1SxIttST7RGv3ixwwH1r6SNN0o8kVp2Zw3U9evc+eNf+HGvaPO11oV3MzxnKHPlyrjqK2PCHxF8e2RNrqWh3OrW8PErlCskY7ndX0d4j1bQNesoLqz039/Jz5uMFT7+tVr7wnrS6O8kFtE4njIdFOGZTXzOMzNVa/1XB0uea31tGPz/AEPUw9KVOHtakuVPbu/kcT4X8deE/EbLDY6glpcngwXB2nPcZPWuneN0x5i8HoR0P414H4p+EU9pdefpsk0U4csIJvlIJPY1naZ408feBbn7LeiW4tCfmS5G4f8AAWrvrZfOOsTWjmUZaTR9Fflmjt6GuB8I/FvwnrgS1u2fSr3uJB+7J+td/GyTxLLbyJcxMOJI2yv51wShKGkkejCrGavFid+OtS20zWs4kTp3FRnK8dRR2GORUFnSRsJIxInIYc06qGiPuhZN3KHpV+goDjOe46VNYymC4Eo4HQj1qGhuB0zTTsJpNWZz+saR/ZetSy2cYWwvT5wQdEk9vaoc5HPWuj1dlk0IGRgphk+Umuc6HtV1NWmY0lZOL6CHpnvXQWEoa1jLYZSNrg/xDvXP/d5rZ0VgbYq3Pr7VCNi38GLeXSTrnh88wQ3JuYPYSHOB7V6GP8iuU8LxbfELTKMGaEDPrtrqu5PrXs0neCPna6tUkvMWiiirMgpKWigAooooAKKKKACiiigAooooAKKKKACiiigAooFFABSFQw2N91gQaWj2oA841S1+yahNC3HzEj6VV4z610vju2+eC8Cjn5WrmsdR/KuiLujmkrMSSNZI3jccMuK4a5heGeW3kXoSrA+hrufxzzXP+L7c+al2q5DfK4FUiR37OWrDTtZ1bwXcSbQGNzZhj95T2Fe4Dke/evlvVLp9A8Q6R4wt+TYzLHMB/wA8ie9fTtldxXtpDeQsGinjEiEdMEVhNWZ0U5XRPR2oo7VBYUUUUABoHSiigAooooAKKO1FAB1Bx17VlatdcfZ4zz/ERVnUbr7PHiP75/SsT5t5BOSeSa2pQ6mc5dBrFY0LN90CsWZzLKZD3q5qcwJ8lc471Q712wjZXOeTAGnxIHYrnGTzTKoeLdQbR/B2qam2A8UBEZ9SeBVt2JPIfH09x8RviUPDdnIU8PaOwN4wPEjjtXpNtDDb28NtDGIoYUCIoGAAK5j4VaB/YXhKGecb7/USbi4duvJ6V19tD51wsYz/AIV8ri67q1Gz6nB0FSpq27NPSLfy4zO/U/dq+AP8aRRtRUAwAMClOPx71zHaBrI8aave6D4YutW07T31G4g5W3Xq30rXxxQM4+9gg5HcGmt9RNXW55p4K+MOl61fppOvabceHtRfHli5BEchPYE12PjlN3hHUEO3OwEc8EZ60zxv4S0HxhpzWOs2UZJ5jnjG14m7MCPevO01zVPD3h/U/A/iiY3F9b7Rpl2R/wAfcO7A/EVulGTTiczlOCcZ69mVuFVVHYDNA75qa/Xyr2SA87cY49qh54xzWZsjnfGvhdPE0Vuv2prZrckggZBzXIXfw3v7S2LrqMMo3AKD3zXqJ5U46elZPiS5Cf2faoy755gceoBranWnH3UzmrYelK8pLU5Oz+GipzeakcMASijNdFo+h+G9Iuvsdukct9gNh+SR6iuhcANgcjNeb/Eyx1ew1geIrDewwAWQZMf4elOM5VXaUiZwhQXNCJ6SJN0YGAyn727p9KxtZ8K+HNYm8y6tTZ3I/wBXdW4wVP0HWq/gnxCniDTneUqLuEATIO/vW+SSflbtnGOlZXlTfY3tCtHa6MLTW+Ifg29RrG6XxFoYYeamczInriuwsPiZ4Pv9ZfS5LqS1mGD/AKQm0fQ1QhnmhYtBIY2I6g4rP8Q6Ro+vw7NXsIppMfLcxIEdT+HWqpzgsZHGTXvxVr+Xn3OSvguai6UHZPW3+R6Dc2NndL59vtVX5WWM5B/Csy60a4wBJGk6FuWX72K8rTTPGHg9Jrzw3rLXljEN0kM7Z2r+NdF4U+MenyyRw+JNOn0uUgfvcHYx9Sa+lWMp16cuXSVtPU+fnhKuHmr7He6881ppsNrZyCORhnHsKd4d8fa9okgS5kM1uoHyvzx9atmO11e2jukkS4gdd0csZ4xWVcaRIqOYmWdc/dfg4r57hKhCWWJx+K75v8V/8juzWq44mz2sreh6RY+LPCPiuEQ6lDHBM4wGccf99VmeKPhfaalaN/ZskV3GRkQygMPwNeYS6dmUmEvbSA5wwrW0XxR4g0OQNDNK8YPXO5cV77hKntp+KONTjPXc4fxv8G44ZJGihfTJwcqzruR/xrg4z8Qfh7dPcWc07Wv3tu4vGfw7V9beH/iNo+tWy2uvWsQ3DG4jI/XpVjVfAWh6zbtcaHdxYfqhO9D7c9KynCEvjVvyNITnF3izwDwd8bNLvjHb+JLRrG56NNH8yt9fSvUdOvLHVLYXOlXkF5Ge0T5IHvXD/EL4MRPLLLPpr2svOJ4Fyh/CvKLvwr408J3ButBupSkfO+Fjn8VrgrZd1gejRzJrSZ9WaGgWOR9wXJ7mtD2yfpXzl4O+Pmo6cyaf4p01bpI8KZolw4PuK9v8JeMvC/imBW0XWInlI+aBziRfwrzp0Z090erSxFOp8LN7jt0opVDYPGMGk6j1FZG5leJRO+nwRwfc8/Mv+7WccZwOgrob5PMtZOxx0rnR1xQ3cm1mLWjoTBpnh6Ais6rGmSeXdpjvwaQzr/DUjJq1sFfdw6811/3cjv3rgdFm8vW4MEDa4B/Gu+b77fWvXw7vTR4OLjatIO1A6UUVscwUUUUAFFFFABRRRQAUUUUAFFFAoAKKKKACikxRQAtFFFABSH1PNLQOtAFPWLVLrS5oWGTjK/WvOirKxB4YHBFeo8LlsZrgfFFm1rqsnG1ZPmT+taU2ZVF1Mziq2oQfabKaBu4yD6VYPIpwPIrUxPOb60juLSewuMFJEZGX37frXoX7NviCa+8IS+H7599/o8ph+bqydjXL+JLX7NfmZVyjnIHoaxfCmpnwr8WNP1RpCun6oPs046KG/vGlNXRVN2Z9K9MeoPSlpCckndleoPqKWuc6Qoo70UAFFFBoAKDRRQAnamyyLGhkbgKM08dazdclxGIe7Hn3qoq7E3ZGZcStcTtK3fpUZO1TIT0FKe1QX7bbVj3rrS1sYNmXM2+Zn9aZQKDmukxFj5Ncz8YVZvh3qhJ+UeXk9sbhXTJ96s/xxpjap4K1jTo8lpbdmHoMDNTNXTHF6ox9PdZdMtZIyDGYl2AemK09Fx9sByc4ryj4TeKJG8NW8Nw28W5MD56qQa9S0qZVuY5EYFZB+lfI1E1Jn2FJpwTR0BzScUDoTuo61BqBoopDQAvbbXKfE3wqnibQ43h8tNW05vtFjKezDnb9Diur+lAO0jvjpVRk4u6JlFSVmea+H4rLxroR1OxT7HrNuxivrRuolHB49DWJd28tpObe5jMUy8FG710fjfw3qml+I/8AhOvB64vUX/iYWC8LdoOpA/vVn638QPAWvaOtzcamLDUUHMMqEPGw6qa0cb6x2Zip8uk3Z/mY78YyQvv2ArkNJvo/EXj6a4VP9D0xDHGR90ueprB8W+PftsUum6Osixudplx8zn+6tdX4B0f+xdCSFkIkuP3kgPbNacns4c0t+hj7VVZqMdludCDlvm4NBEbIY5AJEKlSpHBB604+tJ0HasDqPNdY0+TwXr8Os6dk6fM+2RfQE8ivR4JIri2iuIHDI6hlIPY+tUvElg+qaJc2MQQu6HYG6A145BqmuaOz2sVxcwqj7SwBKlh2rpUfbRvfVHFKaw0npoz3Pr2wMcHtWbq2vaXpMRa7uo94GfLU5Y/SvI5vEnia+/cvezsx6Kq8H2qzD4P8QXGjS69qn+h2SHCyTHmVuwUetUsMo/E7Eyxrl8ETS8Y+Pb3xFBHoelW7W9m53FE/1kx7bq9AsbO31Dw/a2ur2MM4WJVkR1AOfrWZ4F8O2mlaLBNcWu/UJz5jSMPuA9FrpySz+pHYCs6s4/DBbGtClPWdR3b6GBc+G9StoIl8L+JZ9Pa3O6G1mP7on0zV22+JeueH5UtvHGiyGLgC+tF3L9TWsLK4lXcttIV+lSyQXnkNFLZ+bDjmORcqa1w2OqYfSOxliMupV/U6DR9b8P8AiayWTTb+3uweqk4cfWpJ9GdAxtpNo/uHpXlmteC7GSY3WizS6NekZ3RkhM/Six8ceNvCTR2evWY1exHW5j+9j1r26GZ0quk9GeHiMtrUdY6na32nkSf6TGYSOA4HFP0/U9d0U+dZ3Tuo5BQ5P5Va8M+NvDHiiMQ2d8kc38cE/DfTmtW50aDcWtT9nfH3c5U12eyjNXgzkVWUdJHReGfitFIgt9ct1kyPmbGT+IrfuPD3hLxXCbjS7mOGZhuIjPP4ivI9S01o8yXFtj/psg4qtaf2hZN9psbtzt6EHH6VyyoSg7rT0/yOhVYzRsePPg6jRvJdaUtyP+fi2GGH1FeKa78Nda0e4a68P3LMVOTyUlT8B1r6I8NfFLULELb6xEblOmX+9XYrJ4M8ZQ790VteMOx2tWcrP41fzRpG61iz5V8L/GHxl4ZuUsNche/gTjZcja4Hse9eyeCPir4R8TfuY7v7Bd/xQXBxz7GtPxx8JPtdq2beLVbc9OAJAPY14b4o+EzQuw0mV7ZwcC3mypB+tclTAQnrTf8AXodtHMKlPSX4n02MbQwZWRxwynOawtTgaGXcOUY9a+a9C8Y/EL4ezm2lae4tg3+puMsm3616z4P+NnhfxCsdlr0f9kzkZVzzGx9q8yrhakOh6tLG06lujOyOMEelKjeXIj56MPxp2xJoVudPnS7tX5EsbBuPwqM916H3rlOo3LSZRrCSMuA0kZGK9LyWye1eRLcbZoGXlQV/MV61C263hbP34wf0r08I/csePj1+9v5DxRRQa6jhCg0UUAAooooAKKKKACiiigAooooAKKKKACiiigAoooNABRRRQAhrE8Z2f2jTRcKpLQHP4d62+9NlRZInjflXGMU07MTV0eYDnntQOlWNRt2t72a3YEFH49xVc8nd+VdCOVqxQ162NzYMUXLp8w+led+K7H+0tBuIIyVmixNCR13LzxXqbfMdpHB6/SuL1e1+yX8sLDKFsj6UAerfBzxL/wAJR4Asb5yDcQr5NwvdXHHNdhXz78EtT/4Rv4l3vh2aTFhqq+dACeN/cCvoJlwxVqwkrM6YO6CigdKKkoKKKKAA0UUUABrD1d994V9BW53HpXP6pxfvitaPxET2K4PFVtS4tf8AgVWT396gvl3W7Adq6Y7mL2Mg+1Jnil7fzpBXQZCj7wqwFEnyncVdSjAfxA8VWqdCxjyvWhiPm6xtn8M/EnXvDdwAI5pDNb+6mvSfCd8wjNnI+WU5jb1HpXOftLaPPZ3+jeNbNSoglEF2VH8PrT9NvAJLe+gb5SAw9lr5zH0uSpfufSZdV5qVux7Fayie2Vgeg5qY5xWHoV6qlGzmKVQR7VuHGTtOQa889NBQKSg4oAWik4ooAU5DK68EH868R+Lvwl1zxR41fV9DjsYrR4R5i4wWk7mvbh1rF8b69/wi/hW51r7FPfCDGIIRlmJrWlOUJe7uY16cKkLT2PnPwR4Z0zStdu9N8UGWHxFC3+iQTDEMi/3gfWu/2SEFRG5KdSF4rk/iF4t8VePdMjiHgGW1ZSGtbjyiJovfPvUtr4w+LVhYW8UfhaB4IECsz25LtjuT3rpqU5Ts76+px0a0Ka5Unb0OjJUAZbk9u9AI4689K5+T4jeILhNupfD4sw6yW0RRs1Rbxbrz3WLTwbfgDn5xWXsZ/wBM3WKp9zri6rG7swCoCWOcYrJ8HWX9vWV1LBp8c9q9wSjOMDjvmsTU5viDrmlT2q+F1tLOQYZ8fvM+grS8PfDfxx/ZMWlX3iI6Xp4GVhh+9z7+tP2fLHWSIdZyl7sW0b2oN4L8JobrVJrWW+6x2dsAzMfTiuelOt+M9Vi1bWbY2Wk23Njpw4AP95h612nhj4a+F9Axcwxy31+etzdHcwPtXTwadZwy+Z5e9+7NWbmo/D97NVTlJ+/ouy/zOX03Sry8P+r8tMD5j2rodL0i1tFO5fMf+8a0zjAGBj0FBrK5vYQDaNq4C+mKV+fQjtxRRSAguLa3nUrLCrj1xzWPe+GraZGWNsg9EblfpW9RTuDR474q+HFnNI00KS2FwOksBwCaz9P1j4g+CYfmddasF4w/zMBXuDIrIYmXcufukVmXmgWlwG8tjCWPIHSuqjjKlJ3izkrYGlVWqOY8L/FLw3rW22u3bTbtgMxXAwufautm0uzvYxNbyqMjIeE5BriPFPw5s9QRvOtVYjpKgw1cZFaeOvA04l0a+a8ss8wygkAemK9rD5tGWlRHh4jKZ0/ep6nqV3pN1FG+6JbiLqWHWs0W7RsslnK6MOQGOD+FZXhj4x6NeXC2fiG3k026B2swHyk/Su+VdL1m2F3aSRXEX8LwsCwH0HSvRiqVbWDPOcqlN2khvh34ha5pTiG6LSQg/dk5GPau8svEvg/xZb+VqcEUEzjA39fwNea3ukzAboSssYOcMOcVkXFjH5reUz28g6K3ANYVMO9/+HNoVk0em+JPhfFdW7SaTJFd2zj/AFEuGyPY14Z42+EVvFM3kxS6TcIThWXMTfjXdaJ4t8SaDOkcczPCP4SdykV6Ho/xC0HW4Psmv2ka54ywBX8qybltJX/M1SXR2/I+TbcfED4f3SzWE9wbXqTES0R+ortvDPxvtJwsHiewEDsdv2mAYXPuOtfQerfD7SdUtWm0G8RQwyItwZD+HavGviD8IrcMWvdNayOSfPtxlW+oFctTCUq3w7nTSxdWj6fgdlpOrafrGntc6Vew3aoM/Iw4/CvaNHkEukWcuc7ol/lXwnL4R8XeErg6l4dunkgzyISRx7jvXoHgD9pLWdDWPTfFeki8s4jtEkQ2SJ9Qa56eHlQbUjaviVXs+p9bZGaWuO8D/Ejwd4ygRtH1qASnk28x2Pn0wetdkQ2eh2/pWpzjaWg0CgAooooAKKKKACkFLRQAUUUUAFFBooAKKKKACiiigAooooATFHT1paKAOW8b2uXjvVXjG165ZeUBr0nUbZbuyltmGTIpAPoa86miaKVomHKHbW0HcwqRtqMrF8V2yvaR3AGXQ7Tj0rZHvTZYxNE0RAO8Ec1ZmeU+LluLaGz1yy4utLmEoYd1zyPyr6W8K6xF4g8OWOr27B0uIgxx64rwO+g+ea0mHyElNp7g9a6T9m7WpLWXVPBN3IUktXM1mD3jPaoqI0py6Htn8vWikXO0EjFLWJuFFFFABRRRQAVia0m27Leo4rbrN12EtCJv7p5rSk7SJmroyf50jfMjA96U8e9HU4rpMTEkjMcrIx5/pTO2KvatD0mUHng1RH3c10J3Ri1YTpUsR6j1qIc05DtYGmBm+NdGt/EHhPUdHuMnz4W2ezAcGvB/h5dTSaI+k3YP2nT5WhkY9SAeK+khjcH79h618+eMbEeGfi7JP9211cYdeihxXnZhS56fMuh6GXVeSrbueg+FLkzWBtz96Fv0rr9GuhKphdvmHSvOvC1wYtVKnhX4IrsBuSTchAwa+eZ9ImdL/wAB/CkqKzuBcwhh98damwOMUFCdqWjFFIA7elB9GUEdwRwaKDzQApeTgbgPoKVpZd33vlPbHFMpR92mBDcWsU2DtUH2FZ89hOpbYQ4HIIGCK1fwpe3HNIDnZGuI8K+5ePSoiScEnNdMyq33lXHTpVaXT7WRiQpQ+tArGH1Pej2zxWlLpRydkhP1qu2nXKnhQaBWKn0pePpUrW1wp5jb8qa0Mwx+5c/hQMjpcd+tTLa3EjcRsPqKnh0yRsGQke1AiiDmpI4ZW/1cTNW3BZW8Sj5NxqxxjCgIPagdjEXTrphyoA+tO/suYDllFbPTv+lHBPp+FAWRjNplxgYIJ+tU7zS2kXbLah17nHNdLntilVuaYWPIPFfwx0PXRJIYjbTn+NRg153deA/HPg6drrwxeTXFuhy6o/b6d6+oHjV/vKv5VXlsYWP7slGx1AreliKlN6M5q2EpVVqj5+8OfGma2lOn+L9La2dfl87G0/XFenaPq2geJbNJLG+guQw6bgHA+lWvFvgPRdegMepaZDck/wDLVRtdfxryDxD8H9c0Sdr3wfqLkId6Qk7GA9M969jD5v0qf18zxMTlDV5QPU59EmjD/YyAvdZD1/GsO9sY0YrcRPbzZ+Vh0/OvP9G+KnijwzeJp/jLTWeLONzrtI+nrXqPhrxn4Y8TxL9mvYt7/wDLGf5WB9BXqQqUa60Z5coVaL1K2m6trmgzJJZ3MjIeW2HivQPD3xTiuEFnrlqsmcAtt4x7iuXvNF3bpLVmt2JyEY5B+lYupWEygreQmPPSSMfzNTUw39f8EuFdHrl94Y8K+Jo/tOlXSW0p6CM8Z91rzPx78J2fe2oaXHcx5z9pt1w/41lWLahp6rNp92+Qc8Pg8V23hj4rX0B8jV4hPGBg5XDf/Xrn96Om/kzZOL1R86a98M9RsLp7nQ7yUsh3J8xSWP8AGtvwb8dviB4Glj0/W1k1S1QYKXKkP+DmvdvHmteG9W0uG60e3Rb2RvnfZjaPSuA1LTbHUoTDqFnFcJ0O4fMB7Gj6upq60Ye1cdGd74f/AGh/h9qWitqGoXU2m3EY+e2ZNzH6etem+F9d03xL4ftdd0hzLZXS7o2Ixx7+lfId58G7TUr4XGm3jWsR7SDO0exq7quseK/grJpy+H9Vnv7CYYmhljzED7eleLPMMNHFLCc/v9l0O6NCo6XtbaH2D36/Sgn8AOprwz4eftKeFNceKx8RQvpF5wu8fNGT9e1e16ZfWWp2wutNvLe8gxkPC4YV2mJZopOO3Pr7UUALRR2oFACdKWkpaACiiigBMUUtFABRRRQAUUUUAHeiiigBO/pXIeM7HybpbqNdqSH5vrXYVT1m0W+057c/exlT71UXZkzV0edEUDqKVwUJVxhlOCKTHetzmOc8XWqpNHeKuVYYP1rjri+uPDfjHRvFVtwiyCG6Pqh4Ga9L1KAXVlLCR2yPY15/rNj/AGhpd1YyZXzkKoPR+1DVwTsz6UtriK6t4rqJt0cyB1I6YNTV5n+zt4gOseCV0u5c/btKc27oTzxxmvTDwa52rM6k7oKKKKQwooooADTJoxLC0bdGHNPo9KLgcw6mOVoj1U4zSd609bt8YuE/4FWYOVHvXXF3VzBqzBlV1KNyDWLcxtDIVP3c8Vtd6hvIRNFtA+btWkJWIkrmP0+lHfrSkMpKtwRTa3MywnK9eBXlnx40iS40OS9hTfc2pWeI9wAcmvUYm5OO1Yvi+1+0Wy7hmORTG/uDUSipJxZdOTUk0eXeH9SW9sbHUomA81Qzex716Ih3IjjkFQc1474UX7Bd6n4fm+WS1nZ417+WeleqeH5Wm0uE9MZFfKVock3HsfWUZ88FI2dNuDBcBs/Ke1buQ3I6GuZHUexrc0yYTW+P4lrI2RaoNHp6UdqBgPrQfpRRmgAoNFBoABQKKD1oAQ9MUtIcZzS/SgA70Dg5o7UUAIcnrSg47UUHp1pgGaB1oXNJ3NIA70tFIaAFH1pPxo/ClPTigAo7UlL6UAFHvR3xSUAKO9Nkijdfnj/Edad3NHtTA53xH4S0vWbZ4dRtILuNhxvX5l+hrxvxL8FFFy114Y1CS1uI+VhkOB+DV9Dg85rN1i2BT7SmcjqBWkKs4fCzGrQhU+JHzZB4y8e+A7hbXXrKe7tFwC0wO38Gr0nwn8TvDfiFI45JBYzv/BN9wn612V1Hb3lv5F9bxXVuwxtlUN/OvMvGHwb0XUne70O4fSrh+fKJyjfj2r1cPm046SPGxOUResDv7nSbO5PnxybGYfK8XKGsq+025SPEkSXCDoyj5h9a8eJ+JPw7uFx9omsk7DMkWPc9q7nwp8ZtB1JooNXhOnzn5TIP9Wxr2KeKo1lroePPD1aL0NRIJF3fZrgHB5jIxU1teRtMkd3G0IJ+Y9q6TytL1aJby0kjuFb7ssJGKhi0/wCxSyPKovI3+Xbj5h+FY4+NWlh5zoJydtEt/lfqisPVhKoo1NF3Z0Ph+xj1i6ht7CWJonHzFTnaK2vFfw5i1S18u3uUcIP9XMgKk/WvLrhRZXvmaNdS2E/XGSMH0xXV6D8UNc01Vh12zW9gXrMg+YfhXymQ5HDBwWKs3OV3eSs15W1s+/c9fG411W6d9F22PLviB8FTCXuI7RrCXna8a74iff0rz+xi+Ivw8uRe6RqNykYIYmFi8ZHoVr7W8PeLvDviSHy4byMuRzBMBn8jVXxB4D0PVI8xxG2Z/wCJBlT+HSvo7wfxKzOH3ls7nh/w8/ajRmjsfG2kNHzta8tufxYdq+gvCvizw74ptEufD2rWt8rDJCuNy/UV4T8RPgZHLHLMlkGYg/vrYc/ivSvGp/A/jDwddrd6BeTARndmBirg+69KmVFpXjqhqavZ6H3scKeetIPw/CvkPwB+0l4o0SQWHjCw/tOCNtryBdsyj6d6+iPAnxS8E+M40/snWIY7lhk205CSD8KyLO0opM+oI/kaOOuDigBaKT+dHagBaKSigBaKKKACiiigAooooAKSloFAHE+LrL7JqImVcxzcg+hrEI7DrXoWu2X2/S5Yl++nzJ9a8+bIbldrE4YehraDujnqKzE+lcj4ktfs2omUKfLcBlx2auuwOR6VneIrX7RpxkTl4uR9Ksg43wHqn/CI/FaC4kcpZayojkHYP2NfSnHIHfke9fLHjK1e90GSS3B+1WrC4hI65XnFe+fCfxJD4q8DWGpq+JVjEcw9HHUVnURtTkdX2pKWisjUDQKKKACiiigBkqLJEyMM5rnbiNoZ2jYYx0+ldIRmqGsW+6MXC8kda0pys7ETWhjijvRzjrwTR34rpMinqFv5i+aq4YVmcD61visvUoPLnDr91q1hLoRJdSCL73PAqLVovM0yZfQZWn7ueanZdylD0YYqyEz5++IEbaP4307xGF/0e7T7PcH37V3PhC4DLNbq24DDKfQVT+KOhnVvDGoWHSeEmWDHXK81zfwo1v7Vp1rcSOxnjPkTqexHFeHmlK0lPue/ltW6dNnqH0qxp1x9nuVP8LdardsHg9fwobleteSeqdP79jyKO9VNJuPtEHlufnQdParY5z7UFCd6XrQKMUABFAoooAQ0vSg0c0AAoo+U0negBaDQaB0oASgdaWkHSgAPtSjtRRQAd+KDmgUgoAXpRSH2paAEFKO9FBoAKO1B6UUAJS0UCgA4BxQy7srjII5FFA649aAOduovKndR0z8oqL9cfmK1NchxtlC+1ZlAhONrbgJVYYKuMg/ga82+KfgPwzdael7b2S6fdy3CQs6D5F3fxH0r0odcetY/jW0F94T1OFSRJHEZI/8AeHStaU3CS1Ma9KNSLujx/Wfhz8UPhift2mvPfaa2JI57Ul1wRn5hWp4R+NcLSLaeJrRkk+750YIOfcGvqn4dap/bPgHRrvCPvtkjkBGVyowa4z4sfBXwn42spGtLOLSdXLbluoVxn6jpXu0606fwvQ+anRhPdHMaffaD4ktvNsbm2uv9xhkfXvUN3o00YY2s4kj6eVJ2+leX+MPgT8QvAVx/a3ha5l1S2i+YtasRIPXIPBqt4d+MGraXMLPxZp/mGM4ZtpSUH3zXfTxsJaTVjklhZRd4O53dzYrHLveN7ObplSRz68V0Hh/xv4o8PIqmcajaj+B+f1pnhvxN4a8UWoFnewzOwy0MhAZfzqa80JMk2MjRDujfdNaSw8Jq8SI15RdpHofhn4naDqjCG9Y2F0cZWT7v4Vu6poOh67bmWSCB89JYjz9eK8Fv9PKkfbrXbg8SJVjQdX1zRHMulahI0ef9WxzXHPDyg7xOqNaM1Y6bxx8FbXUoXkhjhuVxwAoV8fhXgPjD4R6xot+bjSPOjePlUYlGX8RX0r4f+LEbBYdftTE/TzE4x712Grap4e1Dw9c3bSWt7CI84ONxPas223aauaLT4WfJHhH42fEj4fyR2GtK+qWgOPLuQcqPY17/APDv49eA/FLJa3N1/ZN9IBuiueFLeimvPtQsdP1PfHe2sM8OTgFegryj4n+C9G0W1XVtPumieSTYlu3T8Mc06mGcVdPQUayloz7l03VNN1IzLYahb3TQnEixODtq2DwDXw5+zL4tXwn8VLWG8uZUstUHkStI5YFu3619yONrHJz6GuY1DIoo2/7VFABRRRQAUUUUAFFFFABQaKKAEPLZ5wetcV4u08WmoGdBiKbn6Gu1qlrdnHf6a8JGZBynsaqLsyZq6PO+wJ//AF0h24II+VuDTnBVyHUgqcEehpMZ+Xsa3OY4rUofseoSJtyuflX1Bqf4BamPDvjnUfCk0gNpe/6RajoNx5OK0vFdr5sKXQGGU7Wx6VwPipm0uew8TW2RNpk6k7epjzzSkrocXZn1YDk4HXPNHes/w7q1vrmgWer2zAx3EQfj1xWh3OOlc51BRRRQAUUUUABpsiB42j7EU6gUAczKhjkaMjo2KbVzWY9t9uHRhVPvXYndGDVmFR3EYlhKflUlA4H6UxGEV2nkcg1OvKg+lLqSeXc5H3WpsX3c10XujFnN+IoVh1NXAyJFyc/rXg+p7/BfxKkjlYw6ZqLb4j/DvPWvofxRAz2SSjko3J9q8s+LHhs+IvC8kcKB721Hm257+4rHE0va02jqw9RwkpI6/QtS+3W6q2BKnXn7y9iK0iuG9q8U+F/iie7tkt7o+TqVn8u0n74HUV63o2pRahDxmOb+JD/Svl6lNwlZn01KpGpFSRq2kzQTiYHOThh7Vvq6yKrDoa5o+uCB0xWnpF0oP2eQ8fw1mao1P0pKX+dA4oGJQaU+1HWgAo70Dikz3oAUCjvRS0AJ3pO9KeaO1ABSClo7UAGKO9Ao7mgA4pB1xSmk7Y70AKOKMUUUAFKOtJR70AB5oFKaSgA70GkooAWgfypO9KcYoAgv4vNs2HOeornwcjp3rpz1IPQiucuE8u4dR60CZHnrSrGsn7mRQyOCGHrSD3/GlU7Wzz7UCNH9mq/b/hG9W8OMoEml3rKF7hXJIr1Xr34FeHfDi7TRvjZc2+fLt9ctfM/7aJwK9xP3iPQ17NKXNBM+drQ5KjiHcE9q5Dx58N/BvjS3Zdb0eEzEYFzEu2Rfyrr6OuQOTWhmfI3jv9m7xN4fuG1bwTqL6lACWEG4rMB7HpXJaT8SvF/hG+Gk+J7GWVE6pcIQ4+jHivuXJBO1iuO9Yfi7wj4c8WWLWuv6Rb3g248wqN6+4NXCpKDvFkyhGStJHhfhb4geF/EMQjt7xbW5YDdDOeD+NbF5oltKhaNzbseQ0ZyrVzXxB/Zjlj3XvgbUshSWW0uDzn2avMoPEXxG+HOqNYa3ZXAgiO0RXKlo/fD9K7qeOT0qI5J4R7wZ6vqtlNaRg6jCksb/ACJKo6U21gW2jZIZJdp52luK5/R/idoPiTy4JHFhOfvJK2VLeoPSukA3RBkYSA/xqcg1veE3zRISnFe8A6exPOO9eMfF/WGvfEi6bA48i1HzL716x4i1SPR9CvNQkx+6jIVfViK+cLmeS4kmupWLyOTIc+pPSubFS0UUb0I63Zo+C9Us9B8YaVrV9Zi9t7a4DSQn+7nqPpX6JaHqllrWi2mrWEnmW11EssbZ7EdK+Sfht8NdK1HwFJJrEJa/1FS8MneLI4Ar3D9mT7XB8O5dGvmzNpV5Jbg56qOlfPYPNKGLrVKNN6w/HzXlc9Grhp04xlLZnqW5fU/lRSeY3v8AlRXpcrMfdHUUUUEhRRRQAUUUUAFFFFABQPvg0UUAcV4xsRbX32uNSYpeuOm6sL1r0bVrMXunyW/HIyvsa87ljeKR45FIZTg1tB3Rz1I2ZFPEs9tJG/IddtcFf2kc0dxp9wpKMDGxPpXoIHOM1zPiy0ZLkXEeNkg+atCDQ/Zl15ltdR8HXbbrjTZCUz1KHpivZhxx3r5ei1H/AIRTx9o/ieFtsMrC1uyOhJ6Zr6fhkWaKOeNgySqHH41hNWZ0U3dD6KKKgsKKKKACiiigDM11P3UT8ZB61ld81t6yu6zPswrExgV00n7plPcDR3oNA5FaEFTVY90AZeqmqUR4K/jWpcqGgZfashGw31NawehnJahexCezlj/vKcfWuJIZGwCAynvXeD3+7muQ1yD7PqUqgDa3zD8a0Q4PoeF/F3wteaJqQ8W+HUYR+YHuFHSNvXHoa6DwT4mi1q2S4t5hFexAeZET39a9DuIY5rdoJo1licYZW6MPQ14f4/8ACN/4Q1Qa54f3/wBnMd7MOsJ9D7V5uNwan70T0cLinSdnse6aPrEV+uxyI5+hU/xVpklW44cdG9K8Y8E+MrbXIViZkttSUfdLY3/7Qr0vRda8wiC+YLKvAbtXgyhKLsz3YTjNXidnpd4JcRSnDjv61fP5j1rmQcYKnB67h3rSstQKKI5vudmqDQ0/WlHSkUhl3KQVPcUo9KBgeRRRjijoKAD3ozRg0UAHagc0lL34oAKBQKO9ABRRSUALSGlooAKKBzSd6AFo7UUYoABRRRQAUdqKKACgdaMUdsUAA6+tYmrpsvC/ZhwK2/pWbrqfu45T6mgGZfY+tHLD0NIPfrQaCTl/HVz/AGRqHh7xRbqXOnX6LPjg+UTzmvou3lWeCO5jbKTIJF+hGa8J8W6cureGNQ0/jfNCQhH94c/0r0D4D66+vfDHTJ5HDXFspt5hnJBU4H8q9LByvBrseRmELTUu53VFHp70V1nAFA65oooATAwao61pOl61ZNZaxp9vfQEYKyoG/Kr9H6UAfPfxG/Zk0TURJe+Dbo6ddn5xby/NGfYeleJazpPxO+GF2yajb3P2SLo4QyxN+PavvBhlQORz+dRXdtDd27W93DFcwNw0cyhlI+hpqTWqE0nufn/428dTeJtDtbeO2NuxbdcbWyGrlYNn2iHzo8orBmQH7wB6V9j/ABI/Z58HeI/NvNDEmi6lgsvlf6tj6begrw3wB8CfF2veLZNI1iwl0zTrWUi5u2H+sUdNnrmicnPWQ4pR2H6r8aZotJS10HSFtJI4tiM5zs46AetfQv7L2n6jZfC6O81SORbzU7h7phNw2G6E1keDf2cfA/h3W01K5mudTMT74opj8oPuO9e0KiKgWNVRVACgDgD0HpXDg8uw2Dv7GNr7vVt/ebVcRUrW53sLuP8Ak0Uc+35UV2WRhZi0UUUxhRRRQAUUUUAFFFFABRRR3oASuR8a2HlXEd5F9yTh/auvqvqNol9Yy28oGWB2+xpxdmTJXR5tjHHbPWqmqWwurGWIj5sZWr00TQyNDJnKEg/hTBzgnrmug5jzHXrD7dpN1p7R/vCpMfs4716v+z74kfxD4Dggkb/S7AmCRWPzccc1xOuWzWuos/8AC/I9qyvhrqw8I/Fn7KzGOx1sdvuh/Spmroum7M+kh05GDQOlK2A23PHbFArA6AooooAKKKKAKuq/NYuvTmsAccVvawcWD/WsIdK6KXwmU9wzRQfaj61qQBGVI9qw3+WQ+xrcFYk+RO/1NaU+pEyVSHGfSsTxTbq0KXSj5gcH6VqI2CO1LeQrc2jxeo4+taEp6nFd6ZLHFNC1vNGssTgq6MMgg091dGZWHKnbR0qjZHifxC+G11pV0+ueG97WiNuaKPmSM/7PqKZ4M8eLOf7P16TyZB8vnEYA+vvXt44P+yeCPWvOfiN8MbPW3m1PRkitr8jLxZwkn+BrgxODjUV0jooYiVJ6HXaLrnkJHHO/2iAjcrDsK6a2mju4zJDIHTsfSvmLRfEmteEtSbTNXtpXt14aJ87kHqPUV614b16G6gS60a8BQfeiz82fcV4VWhKnvse7QxMKq03PTbe4lhI8uQ4/unpWrb6hDJgSDY397tXHaZr1vdER3Y8mT17E1qja0YYNuHbb0rA6LnUDnlWDqf4u1B64rn4LiaHG1jj0rQtdTVh+/XB9RSKuXzS0yKaGQZjkB9jTz1oASjNL9KOO/wCVAB7UnelHWkHWgBaKKKACjNHSgn0oADRQPeigAOM0HGKDQDQADFFFFAB3NIKWjvQAUdqKKAEHNV9Uj82yZVPTmrPPahlDKQ3GQRQBzPHaildfLdkPYkUlBIK2xuQCO/uKpfs/3TaL8QfFHhPdthuiL60U9h3A/Gro6c84rnNYf+w/iP4W8VRsyA3Asbth02NzzXThJWqW7nHjoc1K/Y+h1JwCRgnrS0Myscqcq4BFKK9Q8UKKKKACiiigApMClo70AA9aGZ9uN2eeD2ooHf3oASl70UUAFFFFABRRRQAUUUUAFFFFABRQOlFAAaKKKACk75wc0tFAHJ+N7Ly3W9hXCucP7GuaPX8O1ek6larfWEtq38Y4Poa84mjkhmkgYcxttNbQehhUjrcyfEluLjTyyKd8ZyT7elec+MreR9JW9tVP2qxkE6Y68dhXrO1SGD/dYYNcRqFr9l1CS3Zd4OcA9CDVmezPZPhpr0XiXwVp+pxuDIUCyc8hgOa6WvBf2fNY/sbxZqfg25ciKUma0z3B9K95Gc81hJWZ0xd0LRQaKkoKO1FFAFHXG22gHqRWLWtrzfLGmR61k966aS90xnuAo+lFFaEijGeaxbrIuHHvWzWNdnNw/wBa0p7kTIqdGwQ0yitSDD8R2ohn+0xjKydcdjWSORmuxuFWe2NtJjaRy3oa5O7tns5mhm45+VuxoNIvQiPtn601uSOOaceOOppKZZheMPCWkeKbLyryIJcoP3Vwo+Zfr614drmieJfAut+fJuERb93cx/cce9fR/b1/pUGpWVpqNq9nf26z27jEkbDP4isKtGNReZcJuLueUeFPGtlrA+zamptrzOA38D/Su+sNYurFV2kPD/d64ry34g/DS+0lHvtCaS5ss7iif6yIf4Vk+FvHNzpZWy1DdcW3C7iPmjrxMRg3F6I9bD466tP7z6QsNQtr1B5LgPjLL3FWs87V4rzbSNUjvIUvNLuFkwPvKf0NdfomtRznyr1hHJjAYdDXntWZ6aaaujbVmRvlYg+tXINRmjwJPnWqXoM5HUY6UAcZNSM37a8t5wOdjehqwT61zOSfUemKt2uoTQAI3zL3oGjaFL2qK3uYLhR5bY9VPWpaBhRQRRQAdaMetFHWgANH1oFIaAFOaKTNLQAnelo68UH0oAKDjNJ0FKOlACHrQORQaUUAAoHXnn0opV67fSgDn9RAW8kx3OarmrOp/wDH9IKr0CE7+mRzWX4usxfeGryCPPmooliPowOc1q980sY/e4IyCCCPqMVUXZpkTjzRaPTPBWoLrHhLS9SUjdLAqn3I4P8AKtmvNvgRfBdM1fw48h36TeFUBPIRuc/TmvSRyK9tO+p841bQKKKKBBRRRQAUUUUAFFFFABRRRQAUUUUAFHeijvQAUUUUAFAoooAKKKKACiiigANFFFAB7+lcl41sDHMmoxgBH+WQe9dbVa/tEvLSS3kGdwyvsacXZikro83PJ2isHxZbfuheKDuX5WI9K6G4iaCZoZAQyMagu4vtFrJAcYccfWug5TyjxFPLo+raX4nt2w9nKomZf+eZ7V9QaHfR6potrqULApNGGGPpXzvq1nHc2lzYXC/K6lD7HtXa/s0a80uh3Xhe9lLXWnyFU3HkrUTXU0py6Hr/AAeaKOMngUVibhSGloFAGLrjbrsL2UVRqe+cteSfXioDxXXFWijB7hxR1ooHWqEKO4rFuf8Aj4f61snvWLc8zP8AWtKe5EyPvRRRWpAcYwQDVe/s47yLbJgH+E+lWKPqMigDkbq3mtZTHINo7N2NQ/h/9euwubeO6jMcyhlPT2rndS06S1fKKzx9iO1O5qpXKNA//X70dPaimUKd5HykA9D9K8+8ffDex1oNqGkhbXURyyAfJKa9B6H3o7hu4qJRUlZjTaPl+2uNf8G63Ij7raXfiWFwdrj2r1Dwl4p0/wAQRCKNkguh96E8ZPtXb+KvDOk+JrI2+pW4eUfclH3o/wAa8J8a+Cta8I3Zuo2lnt87obqIH5fY15eJwV9UdmHxcqbt0PedH1qSzf7PfZ2fwk84FdPE6SIHjbejDIx6V4D4R8eCdI7LWZFV3xsnHQn0Nem6Tq0llsO8SQtzhTwR6ivGqU3B2Z7dKrGorxOzHTrR39TUVrNDPAssLBkYZFS9u1ZGoKWRgysVPqK1bPUVZhHNx6NWV9aT+lAzqDwAcgg0nfisSxvpIOH+dTxg9q2IpUmUNGc0DH9aQD60p60lAB1NLmjnNHOaAAikNKaKADtSA0tHNAAeaKSigBaO9GaQcUAKaOdp9aDUV1IIoXf0WgDCun33LnuDioqXlvmPfmjrQSJ2pc4+bvSDil7UAcxoevL4P+PVo9023TfENt5LsxwFkzwTX0YAQDnt09xXzB8cdDm1jwb9usyRf6bIJ4mXrgdq9Q/Z0+JFt488HQ29zMBrVigjuYyeZAON4r1cNPmgvI8PGU+Sq/M9Q9PWijjPYUV0HKFFFFABRRRQAUUUUAHeijvRQAUUnNFAC0UUUAFFFFABRRRQAUUUUAFFFFABRRRQAUUUUAcj41sPLkS+iXKnh/rXNnB5HWvStQgW6s5bdl4dTg+hrziWJoJmifhkJFbQeljCpGzuct4ntdt99qRcJIMH/erl9L1N/CXxL03W1+S1vcQ3A7BvWvQtZtftenSxL/rF+ZfrXnniawbUNFng/wCXhRvjJ7FeePyq2rozTsz6fjZJI1lTlJFDIfQGnVwXwL8TN4m8B27SEpc2n7qVW65HFd4K52tTqWwtNkbbE7HstONQagwFnIfbFC3Gzny25vxzSfhSDPp1pR6V2HOHaiiigAPQ1hyf69/qa3OxrFuB+/btzWlMiZHRQaK1ICkNLRQAg604+jLkUlFAGZqOjxT5lgwr+lYU0LwNskUg+vauwqO4giuE2TIGHrQUpHIe/UUD2rR1LSpLYl4MuncVmjrg0zRO4tMlSOaJoJkSaFhhkdcjFP7ZNA447UDPIvH/AMKzM8uo+F3CjO57R+5/2a47wn4t1LQbyTT9RhlktQ2xo5PvxH29q+jechuhXofSuY8b+CdJ8Uw/vUFtfKMxXEQxk/7Q71x18JGaNqdaVN3TIfDPiCBkjutNk+0QdXUHlfqK7uwuIbqATQndu6j0r5j1bSfFHgHVDI7OsROFkX7kn1967vwP8Rre9KecTYXSHDoT8kleFXwsqbPaw+MjUVpaM9n6YPJJ6ig9apaXqUN9GskTruYdM1eIweePX61yHaJT4J5YHDRHBHUetR9RQcn8OlAG/Z30V0Nv3XxyKsNkYz1rmUYqwKna3rWtYX6ttiuOGHQ+tMdzQNFAOeRyKKQxB70vFJRQAvOaKSlFAAetJS0DkUAFJ1paO1AAMVna1N8ghU4PetBmVV3HoK567mM1w8nvxQDIh0x370tHf0pF5zwSfpQSFHpTlSQ/8sm/KlMUo6xuB9KAGbUYGORA0cilXB9DXgPjSy1v4V+PIvEfh53it3k3xFPuEZ5javfmBqnrul2OtaVPpmpRrJBMpGT1Q9iPetqNZ05X6HPiKCqxt1O1+DPxO0j4iaL5kG221WJR9ps3PzA92HtXenqAWwTXwFrumeJvhn4qg1DT7ma3aKTda3MfIlH91q+sPgb8XNL+Imm/Z7ho7PXYAFntmOPMI/iWvWjJSV0eHKLi2nuenUUfgQc9DR3I9OtMkKKKKACiiigAooooAKKKKACiiigAooFFABRRRQAUUUUAFFFFABRRR7UAFFFFAAOoPpXI+NbDbMl7GMI3yv8AWuuPNV9TtkvLCW2foRkfWnF2ZMldHmwUhduefX1rkNctVt9RKlT5TncD6V2M8bwzvA/BQ81keJbZ7ix8yNctCc/hXQjmaOX+EerP4U+KFxp88xFlqo3xqem4+lfRxxgEHINfKnjCJksodXtwftNhKJVI64zzX0b4E12HxB4UsNTjIPmRgMfQ1lNG1N3N71FVNWI+wt8vOat9j+lVtTX/AEB6mO6NHsc/zgc0tIMbRS11mAUCiigBe3SsnUVMd23HBGa1aoaqmQsh+lXB6kyWhQooPWgVsZhRRxRQAE8UdqKKAEFLRRQAo9cdeoNZup6Sl0DJb4jlH5NWhnPFOGccdaATscdPDJBM0ciFSo5z3pnausv7OK6hKsNsn9+uXu7eW2l8uUc9m7EUzWMrkVHOCAeaXtzRQUQ3tpZ6haNZ39sLmB+quM4/wrx/xx8Kbi3klv8AwzIZU5JtX4K/7p717NzQMZqJ01NajTsfM+leIvEPha5WB57iMofmhnB5Psa9T8IfGLTbvbaazE1vJ3k6iuy1/Q9I1qEx6lp8MwIwHK4YfjXmPib4NSLDJNoF8j/xCGXr9BXm1svUtbHZRxtSnome1aZqWn6pai6026iuY2/uNkj61ZOVGTXyjJb+LvBsxZvtWnzj+IZKY+nSu88I/Gi/tgsPiK1F1DgDz0+99cV5dTBzjtr+Z6VLH05aS0Pch696UjjHb+9WNoHijQPEEIk0y+jdjjKE/MK2A2RtyD9Ohrlaa3O1NNXRdsr+SH5G+aMdfWteCaK4XdCfqD1Fc4e2eKVGeN90bYPYg0h3OlOR2o61k22qsrBbhd3HUVeS9tnGfMxQVcsUU1ZIT92UHNOBXPDflQAuaRjilx7H60h5+8OKYAOlJn8qD04OKXr70gM7WZikflrnJ9KqW1hPKFO0Irf3q2tkZbLKCfcUvUYoFYow6XCpDOxbFW0ghj5WMYqTtijtigYvyjpgfhSHk9j+FHalH3aAIpraGRcMqg+orMvNNZFDw5dQeRjkVr0Atnj8aYHEeINH0/W9Mm0/U4xJC4I6cp7j0NfPHjDwfrnw71+DVtLuporZG32l5ETwewevq/UrFZAZYlBYclfWsDUbW3u7WWzvLdZoJRh4pBkY9vetaNZ035HLXw0avky38APjPZ+PLJNG1p4rPxHEuCpPy3AH8S+9exZ46EY4/Gvhv4jfDrVfCVyPEPhiaU28biWNov8AWW5/DtXvP7O3xmh8ZWUXh/xDKlv4gRPkZuBcgd/rXqwmpq8TxKlOVOXLI9sooIx047H60VRAUUUUAFFFAoAKKKKAAUUUUAFFFFACUtFFABRQKKACiiigAo7UUUAFFFFAB2oHvRRQByPjawCTrfRDCvw/1rmyN6GM9HGDXpGqWsd5Yy28g5ZeD715zNG8M7QuCpU4OfStoPQwqKzOE1O0WK6mtZPmjcFD9DWt+zjqzaVq2p+DLybeqsZLYMf4D0FTeKbX5Euo14Xh64PWbptD8VaR4otsp5UgjuSOhXtVSV0RF2Z9VL0xjGO1R3K77eVfaotKvo9S0+C+hIZJUBz71Z9qw2Z1bnLrjJHI5xilFWNRi8m7YY4PNVyCK607o53uHegUD1opgL3pk0YmidD+FO7H1o7DHWgDCZSrFW4I4pO1aWpWxf8AeryR2FZvXP610Rd0ZNWDAoo+lFMQZopBS0AJS4o7UvagBD096BQaKAD9R6VX1C1ju4TG4w38LVYoGD1/CgDj7iGW3lMcykY6H1qMdM9K6+7t4bmPbMuW7H0rEvNFmiBe3bevpTNVJGZSHFOkSSNtsiMv4Ugx60FAfWhflYMowfSikosAy5hiuomhu4YriJuquoNcD4k+FOgaoskums2lXLHOFOUavQTR7/qamUFJajvY+b9U8LeLfBeoC8VZFhjbInh+449677wF8QjqgFu832e9B+XJ+R/zr1CWNZIDFIgkRhhlcZBryj4i/DTy45da8MAo/wB6e2TqPdK87E4FSV4nVh8XOk/I9ItPEdxGAt3CpJ7D09a0YNc0+U4LGNj/AHuleKeAPF7Xb/2RrEu2eL5I5X4Jx2PvXdYODgd+AOteHOm4OzPdpVY1I80T0CK4t5z+7mRuPWpFAz2H4154uVxtZgfrViO7u0Py3Mn51FjS53efc08O6j5ZGB9M1xMWs6hH/wAtyRVu28R3Ub/6QiOpPUDkUrDudfHdXKD/AFzcetWotUlUr5ihx61k2k8N1brNETtI71KPfpSGdHb3ENyuVYZ9Kk788CuajLIdyHbj9a2NOvhMvlyYEnRfemNF3+E4OaO3vR0IB4bvQeKQBSd6BS0AGcHFHSkHNLQACj379qQUUAKPXODWfqdiDH5sOC+clDV8Cl/jz39aYM5hUU5Dxh0OQ6PyD+FeK/FP4c3Wm3//AAlfhOWSJ4X86SKLhoiO6V7/AKpZbt1xAMEfeHrWW2eQxGG9v0NXTqSpu6MK1GNWNpDf2b/jJbeOLBdC1yRYPENuu3DcfaFHce9e0L364HrXxh8XPBt34f1aLxt4RaWB4nDzrDwYm/vD2r274C/GXT/HNnFpGqyJZ+IYUG4OQFuAO4969anUVSN0eFVpSpScZHsI6Z7d/agUdOvB/ioqzMKKKKAExRS0UAFFFFABRRRQAUUUUAFFFFABRRRQAUUUUAHeiiigAoNFFABnmuR8aaf5dyt7GvEgw/sa66qup2cd9ZSW7jJYfL7Gqi7MmSujzO8t/tVrJA3AI4J9a891qwjvrC702aM/OCBnorDoa9JnieGV4SvzRnHNct4kt/IvVnxxMOfQEVujmZ0H7N/iGTUfD0ug3khNzpzmM56kDvXq/wB4bugzXzH4V1V/CfxQtr9W8ux1L5JPTcK+nFKPEksbbo3G4fjWM1ZnRB3RT1a386DzEHzLWJzt9+9dOfTtWPqdm0ZMsYyh+9jtV059GKcepQ4zRR3FFbmYCjvmiigBR9aoXtn1kiGT6Ve/GgZHQ002mJq5hEFeGG00hz1ArZmt4peq4b1qhLYyrkr8wrZTTM3FlWilKshO4EUgFUIKKSloAKTvSkUYoAD0pBxS0dqACgNxRg0EUANkjjkH7yMP9RVG40e1myVYxH2rQwPf86Ocf40BdmBPos6j9ywcVnzW88LFZI2Ujvjiuv6f/WoKhlKOFZT2IzRcpTZxeaXtXST6RZynKqUP+z0qlPocmf8AR5c+xFO5fMjIpOQMKcVbn069hGWhLAdSKqlSrbWBU+9A9zyv4v8Aw+N1DJr/AIfj8u5jPmXEScbv9pfesz4deLk1CMaVqDLHeRrhHb+Ieh969mPXjJXGCp71418YPBM+lynxRokeIid1wkY5jb1A9K8/GYSNRcyOrDYiVKVztTwM9D2zR365965fwH4lTXLBbeaQLexL83/TRa6hSCAR39K8CUXF2Z9BCopxUo9RcnpR09qSipLOk8HzloZYSc7TxnsK3xyBXJeFJRHqewnCuv611vQke9SxoKUE7gc4xyMUUn4UgNzTro3SbG/1gq2OCc9q5uCV4JBIp5zzXQW8qzwiVTknrQNMf70HpS54ooGJ0FL2o60dvagAo70GkoAWj2oOaO1AAPvAj8aydWscZuIVyCfmUVrA0Y4PoetAWOYfbJC8UkavG42lWGQR714J8WfAOoeF9RHiXw35qWjP5jPEcNbP6j2r6I1a1MUnmwqRE3b0NUJNssUkMkSzxOMPGwyGFa0qrpu6OetQVWPKyl+zv8arfxPBB4Y8TXUcOsooFvOxwLlR/WvdiCDjB4r4o+KHwp1HR7h/Evhe3u5LeI+cyRqd1uRz8vtX0z8A/FV74w+GWnatqIf7Yo8mYsMFiO5r1YVFNXR4VSnKnLlkd6KWj8qKsgKKKKACg0UUAFFFFACd6WiigAooooATmloooAKKKKACiiigAooooAKQ9dy9aWkI/CgDkfG9iY7qO+jXCSDD47GuQ1u2F3p8iL99eVNerahaLeWclrJzvHB9DXnU8TwyyQyDDIxDD1FbQZhUieTeLrI32jOYx/pNqRMh9Cvavb/gt4ij8SeC7ebeTNAoSQH1rzPWbUW2pyKfusd49CPSofgvq/8AwjfxEvNClYrbXp8yLP3cnrinNXFTdmfRNJjIKkAjvSlduQTuNJWB0GXf6bkGS3/FKzGyh2spRvSuo6c1Dc2sNwCJEG71rWFS25DguhzpHtzRV6502aLmM719PSqbqVIDqRW6aZm00No70fSgYNMQUd/Q0UUANdY5PvKD71BJZwv93g1ZoFNNoVjPfTWH3XBqJ7K4XooIrV4pRxVKoxcpiNDMo5jb8qYUfj5W/Kt7OTzSHHdQfwp+08hchhc9Cp/Kk2sD3/Kt7avdV/KkKqf4V/Kj2nkHIYm1s8AkfSja2fuH8q29q4xtH5UbV/uj8qPaByGJ5bnpG1P8iYkYQ4rZAA7UCj2gchkfZZz/AAU77FP/AHR+dauTR355pe0Y+RGYNPmJJyB+NPGnyY/1laBIVdzEKPU9BVG91awtB883msOoTmjnYuVCDT+PmkNQXmkWU0P+lMn16H86y7nxLcSsVtohGo7mue13W7ezjF1qmoxwx9zI+P0p3kCt0J9Ws7Wzn22lwZ4ifT7tUZIDLbvHIqNC+VYP91h3BrgNd+LOmRzvY+GrGfWLtz8rhSE/OsNrLx94sdn1i+Oj2bHBhjPzYpe3SXctX6nMfECxsfCPi2O+0DUI2jckmKNs+We6keld74W1y31zS47yAqsnSWMdjVjRPAnh3Tbc5tjeyyArLPKckivPvEul6l4A8RJqelgy6Y7Z2npjuD715mKw/OuZI7sJi/Zyt0PTsc4B4oqnompWmsacmoWUgdH5ZB/AfSrh9ew+97V5LVj3k1JXQ6CTyriOYEgociu/t5o7mFJlOVdQRXn3HQ9DW74X1BYSLOY4Vj8me1Sxo6eijp349fWgdPr0qRhVrT7lreYBj8hqpStyMUAdMCGUMpyDRWZpd4OLeVuf4eK1DweelBQneg9faigenJoAKDig/hQcU7AHeijjgFuafFDNMMxRsxz0UZoSbE2luM4pYwZH2orM3YCtaz0C5mIa4YRCt2x0+1swPKj/AHndjXTTw0pb6I5K2Npw0WrMew8P+fAftzEqw+4OorT0/R9LsotsVmhbPVuTWhj86O9d0KMIbI8mriKlR6sQxxmJolij8sjDJjgiq+m6fY6bC0Gn20dtG7bjGgwoNWelLjr71qYiUtFFABRRiigAopKKAFooooAKKKKACiiigAooooAKKKKACiiigAooooAKKKO9AAK5Pxtp+yddSjHBGHxXWGoL61hvLV7eU/I4OPrTi7MUldHj3ii1EtklxGNzxnnFeeeLBNA1prtt8kunyAsR1KHrXrt5atFLNZTJwMr9R61wGq2aB7jT5FzHICj59DXRucuzPdPBetW+veGLLU4Du3xgNj1xWyOBivEP2a9bNjNf+EL6bc9tJmIHuD0r289TWElZnTF3QlL3ooqShOc+386ZJDFJkSICD6U+loAzZ9KRjmJyPY1Sm0+5jP3Qy+1b9Jj8a0VSSJcEcywZDtZSD9KSumdEY/Mqn8Kry2FrJ1j2/Q1arLqR7NmDRWu2kx4/dyED0NV30mZTw6kfWrVSIuVlCg+9W/7Nuh/Dn6Ux7S5XnyWNPmXcVmV+1HbmpDDcf88n/KmmObvG/wCVO6FYbRThHKekbflTkt7gtt8on3ouh2I6DVhbO6kXCRkc96ralJaaau+9voIsDld2TRzILMWgc52kcVyWp+N7OMsLGGScKcb2HH4Vhap4q1CaIzTSLFHjg52gD3o0I5jv7zUbO1H7ydS390GsW88T8gWUB/3jXkOv/Ejw/pgK3GoLNP8A3ITuJNc4PiN4x1xzF4b8PNBbg48+QYJ96OeKGlJntGo6pdTI0l/drDD/AHmYKK4HxJ8S/Cejq0azS6jc9BHbjdzXJf8ACE+IddcT+KPEU0iE5aGFiAK6bQPCPhvRMfY7JXlHWSQZJ/Olzy6IVo9Xc5+bxl4/8SxmLRNJGl278CaUc496Zb/Dv+0ZlufE+s3N65+Z4d3yE13xfk4AUei8CjHfik433Dn7FLS9J0nSbdIdOsIYAvTC5P51dOS2WJPueaReW2bvwxzV210q8uv9TCyp3LdKNCdSnxnHQYqtqFhb6tYyWN1b+fC/GMdDXV2Ph2OMBruTfnqB0roNH0j7RiKytQB3JFDaGkfLdzYat8M/FIS6Vxot6w8o44//AF16LBNDcRJLbsJI2GVYHg17n4p+GejeJ/Cl1outqs0syny5R/ywbsRXytpqav8ADvxdP4O8R7/JRiLaR+hXsQa8zE0U/eiexgsS4+5PY7nt6k9c9qDxypII5B9KVx/eXAxn8KB90ZAx2A5Jrzj2DpvD2rLMEtb1gsi/dJPBrdI5J9elcZpmg6tqT7bWymcHo2MYr0fwz4M194BHqMyJgfLnsKapyl8KIlVhD4mZffBppbqCcHtXf2/gqxXDXU7yn0HSte00PS7ZR5Nmh925raOEm99Dmlj6a21PMLeG4kw0UMhb1C10ujWOp3sJZ7Z4ivTzBjNdwkMMf3Y4xxx8oqTcSo4H4VtHBJfEznlmMvsqxyH9iagRnYufrTk0LUG5Kxj8a60dMUVp9Upkf2hV8jmY/Ds5P7yVFqzF4diH+unZvoK3MA0tUsNTXQzljaz6mfb6Np8JH7rzCP7xq5HEkf3EVfoMU+lrWMYx2RhKpOfxNsO/GT9aP1pBS1RAUUUUAJS0UlAC0UlLQAUUUUAFFFFAAKKKKACiiigAooooAKKKKACiiigAooooAKKKSgBaKDQKACk9u1LRQBy/jjTwUS/j+90evNvFNp80V2oAzwxr2y6hS4t5IJFBDjAzXmGu2L4ubJwCUztGOvpWsH0Makep5c92+geL9M8SwghTIIp9vc54Jr6d0+7iv7CC8gcOsqBsivnDVbEX1hcWM7bd4IGP4WFel/ALxB/aPh1tJnbNxY/KQeuBxTqLqFJ9D0vPP4cUtJ2B/KlrE2CgUUUAFFFFABRRRQAUUUUAHOeDRk+9AyfujOKZcSwwxGWWZIlHXcwFAD/yz6UYBOAuT6Yrk9a8eaHYZWBmvZR0EfSuL1j4ha1dJJ5LR6fH3LHBAq1BsiVSKPWL++srCPfdXMMK+pI4rkNY+JGkWbldPhkvZB/EB8teD+KPiHoliW+36s97cd40bcSfwrmf+Ez8S6tm38N6EY0f7k8ykYqlGK3IcpPY9r13x1rV4XMl0lhF3VDjj8a801zx5oGntJ9q1Q3dwTkKjFmJ9K52DwR4m1iQP4m8QOEPHlQnFdHofgjwzpAJh09Zpgc+ZL8xNUk+iIduruc6/jbxRreY/Dfh54VP/LaZcfjTIPA/iTXWFx4o8QzID0hhbHHpXpKfuwI4wqKB91RgU0KAOB9arl7i57bHO6H4G8M6Qg8iwS5kHWWbls10gVUXbEojXphRikJAGegqaCC4nbEULM3Y44p2SJu2RKDxxnFIMYPU+9bNr4euZMNcTeX7DrWzaaTZwAHYXI6lqLhY5a2tLq4YeVEzA9yOBWtaeHWOWuZCPZa6HIyFjGABxgcVesdH1C8wY7cqp/jPSk3YaiY1tp1nbx5jhXK/xN1rTtrO4vCFtYW46nGBXU6Z4Zs7fD3bG4Y9h92t2COOGPy4o1jUdlFZup2NVTfU5rTPC/zLNfSA/wDTNeldJBDDBH5cESxr6AU/p70tZttmqikAHPXArzP4/wDw1h+IPhdvs6KNZsgZLSYDBkA/gJ969Mo3EHdnkdvWkM+VPgLeR+KbmTwZr+221rT8qgl4aRV4I+tfQOk+AfDunurG38+YcsXrxn9p/wAEahoer2fxY8HRmG/spFa9jjGNwHU8dq9s+GniZPGXgfTPEscXlfa4QZFPUOODWXsKd72N/rNXl5bnQwxw26BLeGOJRx8q0/vnuaKK1MHqA4ooooAO9FFFAB3pOlLSUALRQaBQAUUUZoAKKKKACiiigANFFFABQKKKACiiigBKWiigAooooAKKKKACiiigAooooAKKKTNAC0UCigAooooAKKKKACiiigA/yK5jxlYjKahEMH7r1030qG+tlu7KW2fkSD9acXZikro8K8UWrWt79oQ5WUZA96z/AAdqR8M/EGC4DbbO+wJPQNXX+I9Pd7Se2kX97CTj1ArgNXt2udO/d/6+Ft6H3FdG6OXZn02rK/zJ93AI980VyXwo15de8IQSM26e3/dyc88V11c7VmdSd0FFHvRSGFFB4IB4zR0Us5CAdz0oATtgUNjGcn8Kx9W8T6Lpf/H1exk9lj+YmuM134nPHldLs0hi/wCe054/KqUWyXOK6npbMsYzM6Rx4zknFc7q/jPw/pquGuvPmH8EfNeAeMPihZx72v8AXWu5M4MELZU+3FcR/wAJx4j1qRo/DPh2REbhpp+AfcZqlBdWRzyeyPoPXPiXqDxkWMMNjE3DSS8EV5d4r+IumWzSNqmtSXbrwIkfO4/hXJJ4K8T60xm8Sa+8UbDPkRniug0bwN4b0pVkhs/tMxOWec7sn2q0uyIbX2nc56bxr4i1fMXhbQJlRjxLMMYpw8HeJtbxL4j114kf70MJI/DNehxkRrsiURp2VRgUc++Krl7k89tkc3ovgbwvpRV4bATSj/lpN8xNdInyRiONVVB2AxQOfeljUySFY1Zj7CnZIltsQ7f4QMe9IOOnH1rTstFvLgbnUIB61rWnh+1iIedmmb24FFwsc1HFJMcRxtIe2BWnZaFdTLmYiIe/WumjhhhGIolUDuKkjV5CPJR5G9hSuOxl2uh2MJBYNKfc8ZrSjVUXaqomOyjtWzZeHdQnA3xiBD1LVu2Xhmwgw0xMz/pUuaRag2chaW09yf8AR4XcnjNbVl4VvHAa8mWJD2HWutghihj2RRpGv+yMVJ9Tn0rNzZoqa6mdYaLp1njZCHbuz1oAbTgfKPQUpoFS2aJJbB9KKKKQBRRRQAUUUUAV9RtLfULGexvIRNb3EZjkQjgg1neCvD1n4V8N2+g2BJtbct5ftk5xWz9KAMUAFFFFABRRSZoAWigUUAFFFFABRRRQAUUUUAFFFJQAtFFFABSUtFABRRRQAUUUUAFFFFABRRRQAUUUUAFFFFABRRRQAUUUUAFFFFABQaKKACiiigAooooAKB1zRRQBx3jSy8u9S7XhZVKyfXtXlmtWotb54W+6zfKQO1e761Zi80yWDbl8bl+teReLbNntBPtwYDhselbU2YVVZlT4P6x/YfjKfR52AguhmMY4+te64wa+XdXEttcWWrwtiaCQZI/uZr2GX4l2cWl2/l2/nXXljzC52oDj1pTi29B05JLU9BHJ6GqGqa1pOmxs95exIV6KGy35V4F4z+NEa7kl1lIyOkFryfzFeb3PjzxNrV06+G9EmlLnm4us4H51PKupXO+iPpHWviZb2/8AyDrbcDn99McAV5V42+MENu7R6hrglZj8sNr/AC4rhF8FeJtcbzfEuvsinnybdsAD04re0PwN4b0krJb2a3Eo6yTjcf1rRLsjNy7swpvG3ibWWJ8P6DJHnjz5xkfWoIfBXinWv33iPxBJEGbc0MR4I9K9JG1E8uFRGg/hUYFH+9+FVy92Tz22Rzeh+B/DmjuGt7ATSfxNN82TXRKqqAqRogHRUGAKdznpQOu3FNJIm7YZGMHk0HOAx7cYFWbXT7u5P7mNiP7xGMVr2vh4A7rmQkdwtMDn+rYUbj7VctdLvbpgEjKr3LcV1NpY2lrnyYh/wIc1bjUyf6tWZuygUrhYw7Xw9DE4+0zGQ+gGK1Le2tbdf3UKp+GTW1ZaFqN3jEBgU9Wetuy8LWqEG4kMx7gcCoc0WoNnI/vJHAjUn2HJrUstB1C6w3lmND3c4/Su0trCztceTAg+o5qyST1qHUZoqfc56z8LWoIa5lMpX+FflFbVra2tsmIIETHTA5qalqG2zRRSEPzctk0ooopDCiiigAooooAKKKKACiiigAooooAKKKKACiiigAooooAKKKKACg0UUAFFFFABRRRQAUUUUAFFFFABRRRQAUUUUAFFFFABR3oooAKKKKACiiigAooooAKKKKACikpaACiiigAooooAKKKKACiiigAooozigBO+T9K8/wDFeni21KaLgxTgkKe9eg98dq5/xlZedYJdKMyQtz7iqg7MiaujxDVLVf8ASbGUHBBX6emK82i8DeKtTja11TX3isEchFib5iue9ezeK4P3kd4iDa3DfWsDcRkBq3tc51Jo5fQfAXhnR3WRbQ3U4/5aynJNdQgEabUREHYIu0UpxnmkJA5bn2ppJbCbb3DH4D1pfpyPanwRyTsPJRn9lFadjoNzKN02IR6HrTuBkn5VPqamtbe4uW2wwux9ccV1Fpollb4ZlMrerVoRqo2xwrkDoAOaVwsc5aeH5pAPtDhT6DrWvaaTZW4BWPe46k1v2Gh6jdtuEflx+r8VvWPha1T5rqZpT/dHSoc0WoNnIxKzEJBGWY/wqK07Lw/qVwAfL8lc8767a1tbW3QLbwIhHfFSnLH5jz71DqdjRU+5z9l4VtojvupmlP8AcA4/Otm1s7W3GIbeNPwyan7Cl71DbZoopB82Nu7iiiikMKKKKACiiigAooooAKKKKACiikoAWjvRRQAUUUUAFFFFABRRRQAUUUUAFFJS0AFFFFABRRRQAUUUUAFFFFABRRRQAUUUUAFFJS0AHeiiigAooooAKKKKACiiigAooooAKKO9FABRSGloAKKKKACiiigApKWigAooNFABRRRQAUUUUAFQ3kQntZYTkllIFTUUAeVavah7aezdMFc49jXDKjtIYxGxKnB4r1bxbafZNVaZQdsw3D61hJFGkpZI0GeuBXRF6HLJanLWei3s/wAzKI19WrWtNBtYSGmJmb0PStYc5/kafHHLNII4Y2dz0Ap3FYiijjhQLFGsXsBU1vDNPLsgjeRj2rotK8MSmMNqB2Kedg610lnZ21mgW2iVB6kc1DnY0jTb3OYsPC9w5WS8mWNf7g610VjplhZj9zbru7sRkmrue/JPvRWbk2aqKQduOKKTvQakoWiiigAooooAKKKKAEpaKDQAUUUUAFFFFABRRRQAUUUUAFFFFABRRRQAUUUUAFFHeigAopDS0AFFFFABRRRQAUlLRQAUUGigAooooAKKKKACiiigAooooAKKKKACiiigAooo70AFFFFABRRRQACiiigAoopKAFooooAKKKO9AAKKKKACiiigANFFJQAtFHeigAooo9KAMbxfZfatNMyDMkJyPpXDMQoy3A9a9RKqwKtyD1Fc3a+GVbUJJLk5tlbKLWkJWWpnON3oYmkaPdaiwkUeXB/E59Pauz03TbSwjCwR/N3kPU1biVI41jjRURRwAKdUuTZUYJCe+c0vWiipKCgUUUAFFFFABRSUtABRRRQAUCjvRQAUUUUAFBoooAKKSl70AFFFFABRRRQAUUUd6ACiiigAooooABRRRQAUUUlAC0UUUAFFFHegAFFFFABRRRQAGiikoAWijvRQAUUUUAFFFFABRR3ooAKKKKACjvRRQAGiiigAooooAKKKKACkFFFAC0UUUAIaWiigAooooAKKKKAA9KQUUUALRRRQAUd6KKAE70o+Zzn0oopAJ3paKKYBRRRQAUUUUAFFFFACCloooAKQ0UUALRRRQAUUUUAFB6UUUAIKWiigAooooAO9HeiigAo70UUABooooAKKKKACiiigApBRRQAtFFFACGloooAKKKKACiiigAPSkFFFAC0UUUAFHeiigA70UUUAHeg0UUAJRRRQB//Z">
            <a:extLst>
              <a:ext uri="{FF2B5EF4-FFF2-40B4-BE49-F238E27FC236}">
                <a16:creationId xmlns:a16="http://schemas.microsoft.com/office/drawing/2014/main" id="{54C2BAFA-5937-44B6-A068-ECCD6250455E}"/>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pic>
        <p:nvPicPr>
          <p:cNvPr id="6" name="Picture 5" descr="This image shows the difference between current liabilities and long-term liabilities as presented in the balance sheet. ">
            <a:extLst>
              <a:ext uri="{FF2B5EF4-FFF2-40B4-BE49-F238E27FC236}">
                <a16:creationId xmlns:a16="http://schemas.microsoft.com/office/drawing/2014/main" id="{7310AF73-7D71-40D3-8FBD-52F734A84126}"/>
              </a:ext>
            </a:extLst>
          </p:cNvPr>
          <p:cNvPicPr>
            <a:picLocks noChangeAspect="1"/>
          </p:cNvPicPr>
          <p:nvPr/>
        </p:nvPicPr>
        <p:blipFill>
          <a:blip r:embed="rId4"/>
          <a:stretch>
            <a:fillRect/>
          </a:stretch>
        </p:blipFill>
        <p:spPr>
          <a:xfrm>
            <a:off x="7878580" y="1581033"/>
            <a:ext cx="2085013" cy="4285859"/>
          </a:xfrm>
          <a:prstGeom prst="rect">
            <a:avLst/>
          </a:prstGeom>
        </p:spPr>
      </p:pic>
    </p:spTree>
    <p:extLst>
      <p:ext uri="{BB962C8B-B14F-4D97-AF65-F5344CB8AC3E}">
        <p14:creationId xmlns:p14="http://schemas.microsoft.com/office/powerpoint/2010/main" val="28661065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CB491-2490-4EF0-9D45-EDF21EB9C07E}"/>
              </a:ext>
            </a:extLst>
          </p:cNvPr>
          <p:cNvSpPr>
            <a:spLocks noGrp="1"/>
          </p:cNvSpPr>
          <p:nvPr>
            <p:ph type="title"/>
          </p:nvPr>
        </p:nvSpPr>
        <p:spPr>
          <a:xfrm>
            <a:off x="550824" y="438033"/>
            <a:ext cx="10972800" cy="1143000"/>
          </a:xfrm>
        </p:spPr>
        <p:txBody>
          <a:bodyPr>
            <a:normAutofit fontScale="90000"/>
          </a:bodyPr>
          <a:lstStyle/>
          <a:p>
            <a:pPr algn="l"/>
            <a:r>
              <a:rPr lang="en-GB" sz="4400" b="1" dirty="0">
                <a:solidFill>
                  <a:srgbClr val="063A59"/>
                </a:solidFill>
                <a:latin typeface="Segoe UI" panose="020B0502040204020203" pitchFamily="34" charset="0"/>
                <a:ea typeface="Verdana" panose="020B0604030504040204" pitchFamily="34" charset="0"/>
                <a:cs typeface="Segoe UI" panose="020B0502040204020203" pitchFamily="34" charset="0"/>
              </a:rPr>
              <a:t>Important Terms 4 – Equity (Owners’ Funds)</a:t>
            </a:r>
            <a:endParaRPr lang="en-GB" sz="4270" b="1" dirty="0">
              <a:solidFill>
                <a:srgbClr val="063A59"/>
              </a:solidFill>
              <a:latin typeface="Segoe UI" panose="020B0502040204020203" pitchFamily="34" charset="0"/>
              <a:cs typeface="Segoe UI" panose="020B0502040204020203" pitchFamily="34" charset="0"/>
            </a:endParaRPr>
          </a:p>
        </p:txBody>
      </p:sp>
      <p:sp>
        <p:nvSpPr>
          <p:cNvPr id="4" name="Content Placeholder 3">
            <a:extLst>
              <a:ext uri="{FF2B5EF4-FFF2-40B4-BE49-F238E27FC236}">
                <a16:creationId xmlns:a16="http://schemas.microsoft.com/office/drawing/2014/main" id="{E94B0C21-3987-4BCE-A85C-25BE70DE0467}"/>
              </a:ext>
            </a:extLst>
          </p:cNvPr>
          <p:cNvSpPr>
            <a:spLocks noGrp="1"/>
          </p:cNvSpPr>
          <p:nvPr>
            <p:ph idx="1"/>
          </p:nvPr>
        </p:nvSpPr>
        <p:spPr>
          <a:xfrm>
            <a:off x="550824" y="1708877"/>
            <a:ext cx="6328772" cy="4819766"/>
          </a:xfrm>
        </p:spPr>
        <p:txBody>
          <a:bodyPr>
            <a:noAutofit/>
          </a:bodyPr>
          <a:lstStyle/>
          <a:p>
            <a:pPr algn="just">
              <a:lnSpc>
                <a:spcPct val="150000"/>
              </a:lnSpc>
            </a:pPr>
            <a:r>
              <a:rPr lang="en-GB" sz="2200" dirty="0">
                <a:latin typeface="Segoe UI" panose="020B0502040204020203" pitchFamily="34" charset="0"/>
                <a:cs typeface="Segoe UI" panose="020B0502040204020203" pitchFamily="34" charset="0"/>
              </a:rPr>
              <a:t>Equity refers to the surplus of assets over liabilities (net assets)  and belongs to the owners. </a:t>
            </a:r>
          </a:p>
          <a:p>
            <a:pPr algn="just">
              <a:lnSpc>
                <a:spcPct val="150000"/>
              </a:lnSpc>
            </a:pPr>
            <a:endParaRPr lang="en-GB" sz="2200" dirty="0">
              <a:latin typeface="Segoe UI" panose="020B0502040204020203" pitchFamily="34" charset="0"/>
              <a:cs typeface="Segoe UI" panose="020B0502040204020203" pitchFamily="34" charset="0"/>
            </a:endParaRPr>
          </a:p>
          <a:p>
            <a:pPr algn="just">
              <a:lnSpc>
                <a:spcPct val="150000"/>
              </a:lnSpc>
            </a:pPr>
            <a:r>
              <a:rPr lang="en-GB" sz="2200" dirty="0">
                <a:latin typeface="Segoe UI" panose="020B0502040204020203" pitchFamily="34" charset="0"/>
                <a:cs typeface="Segoe UI" panose="020B0502040204020203" pitchFamily="34" charset="0"/>
              </a:rPr>
              <a:t>It is also referred to as the “Net Worth” of the business or the “Owner’s Funds”.</a:t>
            </a:r>
          </a:p>
        </p:txBody>
      </p:sp>
      <p:sp>
        <p:nvSpPr>
          <p:cNvPr id="3" name="AutoShape 2" descr="data:image/jpg;base64,/9j/4AAQSkZJRgABAQEAlgCWAAD/2wBDAAUDBAQEAwUEBAQFBQUGBwwIBwcHBw8LCwkMEQ8SEhEPERETFhwXExQaFRERGCEYGh0dHx8fExciJCIeJBweHx7/2wBDAQUFBQcGBw4ICA4eFBEUHh4eHh4eHh4eHh4eHh4eHh4eHh4eHh4eHh4eHh4eHh4eHh4eHh4eHh4eHh4eHh4eHh7/wAARCAJUAnE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AooooAKKKKACiijj8aACiiigAoNFITigB2046cU0VYH+p/Cqq8KPU0AOzzilpKVSobJoAUBtoOOlJ1qR5kKFV9KiHQZNAC0UUlAC0UUlAC0UUUAFFFFABRRRQAUUUUAFFFFABRRRQAUUUUAFFFFABRRSd6AFoopNwoAWijsaPm4wpP0oATjpS98bRVbUtQ0/TLcz6jf21pGBkmWQLgfjXlfi79oTwLpEhtdHa48QXwO0Q2alufrQB68A3GBk9sdRVS51DS4Lhba51G1jmY8RtMoYn6ZrwD/hIfj18RmMWhaTD4U0pzj7VNxLtq7J+zfaT6bLf33ivVr3xRgyQXbTkIso5HHpmgD3wjDZxn0+lFch8JvEM2veFFj1BturaY32O9Q9dycbse9deM+lABRRRQAUUUUAFFFFABRRRQAUUUUAFFFFABRRRQAUUUUAFFFFABRRSUALRRSUALRRRQAUUUUAFFFFABRRRQAUUUUAFPjj3daaoywqaYmONmUdB0oABEopHVQpwtQqzZ3FjyOlOQlnAJOKAFjj3AZ6YqXCKNrYpJT5cfH0quRk88mgCd4xjK1C3y9RUsDHJXrSum5wSOMUANjj3ct0p7GFR820fWklkEY45J7VXYBz86g/WgC02PLyMYxUcLR+WuWQHvk09QPJx221UEaMgG0fWgC2UVvu4x7VFIu09PlpEPlj5enpU0v+qLHpigBHjXZkAZxSJFuXJpzf6nd7UvDRjGfwoABGuKbIihCaaY5ARtYkU1i+cHOKAGUtFFABRRRQAUUUUAFFFFABRRQKACiiigAooooAKKBSds9T9aAFopCR3oUFydoPH8R6UALQASc9qwPEnjLwn4fiY614gsbVgOV80Fj+Fea6p+0Fpbzmy8H+G9X8RXJ4R44SIyfc0Ae0gHkhCfpVLVtU0vSYWn1TUrSyQDJMsoXA+hrxUn9oPxtEDt0/wjYOfu5DSgfWrGm/s8abcSi88ceJtV8QT5yVMpCfTFAF7xT+0R4B025NhoxuvEF9nb5VpGWBP1FcvJ4y+PHjxGj8L+F4vDdoxwJrv74X1r2Xwv4E8HeGIEj0Pw9Y2xH/AC08sFz+NdKWcn73HpQB8+6b+zxqWvSpdfErxtqGryk7mggkKKPavVfBvw68F+EYQmh6DaQuvHmSJukP411lFADcHAG4hcZ29KUnIzk5/lS0nfI7UAeceIDH4M+Kdn4gjTy9L14C2vcfdWccRn8a9HOVbDHJ659RWD8QNA/4SXwde6Uu0XDr5lq39yVeVNVPhZrreIPBtrNcMPtdpm1u1J5Dp8pP44oA6kdOOnaloHIz+lFABRRRQAUUCigAooooAKKKPwoAKKKKACiijtQAUUUUAFFBoHSgAooooAKKKKACiiigAooooAKKKKACiigUAFFFFACoeQelTy5KEKMmq3JPNSJLhcN+FADD16Y4pYmw471N5keBllpGePacMtACzglPl5NQfzqSGUbfm/OpNqH5uKAI7dTy3T0zUm/95tHPFMeVFU7eSO1RwNtc7jjPNACzjMobjAGaYeSfenSsGlG1geKSgCxH80QHtVdxtO0DinRPtPtU2UbjrQBXUbmGKmmP7nDd+KUmNB2FQvIZGwMYFAEx4h29flqBCy5wcVKZF8v74zinB49o5WgBgmPHH1qQkMmR3HFJ5kX95aY8q4wmCDQBF1GeopaVhGoCp170lABRRRQAUUUUAFFFFABSGlpucd80AOpMj1p21gA2Qq9SWrmPEnj/AMFeGgy614ksLaQf8s9+5j+AoA6bsT6daEBbp1ryW6+NMd9J5PgzwfrOuSnhZjCVhPvmoG/4Xt4pG7fpfhK2fjap8yTHrzQB65fXEFjAbi8uIbaEdXkcAVwfiP4yfDzRZWjOtLqNyvHkWK+axPpxWFZfA+wvLn7R4w8U6xr0xHzp5pjiz9BxXdeG/Ang/wAOxqmk+HNPhK9XeIM/1yaAPOm+KnxB8Ru0Hgn4d3EUbH5bvUT5Y+uDSN8Pfi54sct4w8eJplqRza6cgBA9Nwr2oOQgA27R0UccUmAOKAPL/DvwJ+H2klZ7qyutau85aW+mMmT9DXo2l6dp+lwLFplha2aAY2wxBePwq2evXigUAI+X+9z60vQcdKKKAD+VHaiigAooNFABRzmijvQAAlTuHFeb2aL4R+L00IIi0rxNH5iHoqTrxt+pr0g+tcn8V9Hk1Xwo81mP+Jhpzi8tCByHXtQB1fO5uO+OlLWT4S1iPXvDdjq0JJ86ICTPZxw365rWoAKKKKACiiigANFFFABRQKKACiiigAo7UUUAFFFFABRRRQAUUUGgAooooAKKKKACiiigAooooAKKKKAExRS0UAFFFFACBQDnHNLgegoooAO1A4FFFACUvbFFFABR2oooAKKKKAEPzcHkUpoooAQADtRtpaKAA89QKTFBpaAD196KDQKACihMuxUfyqve3lnYxtLfX1tbRqMs0kgXA/GgCxn8PrSMcYyMZrz3xB8ZvAGlyNBBqj6ncDjyLONnJP1xisV/iN8RdfX/AIo/4eywQtwlzqZ2qPfAoA9eKv8AwgY9ay9b17RNGi8zVNYsrNR18yQZx9BXmY8CfFTxG3/FV+P/AOy4H5a10peB7ZNauh/BPwNp8xub23utaue8t5Mzc/TOKAItT+N3hKK5a10C01HxFcdNtlCSufqaojxJ8YvEqkaH4TsvD1u3Se/YiQD1xXqGl6VpmmwJFp+mWdoqjA8uJQR+OKuNuYfOSfxoA8hT4T+LNdPneNviLqNyrdbWzUJHj0yOa6bw78Jvh/ohWWDQI7yYYzLdsZWJ9fmzXcc42jgUf5yaAG20UNtGI7S3gto+yxoFH6U9vm+9z9aKKAA0UUUAB5ooooAKKKKACiiigANFFBoAKKKKACiiigA4oB4J2hhjoe4opGFAHAeCN3hrx1q3g+TK2d5m+03J4C/xgfjXfkYAFcP8Wbaa3sbHxZaKTdaJOssmwcvDn5lrsdPuo76zhvYWDRXEayKQexGcUAWKKKKACiiigAooooAKKKKACiiigAooooAO9FFFABQaKKACig0UAFFFFABRRRQAUUUgNAC0UUUAFFFFABRRRQAUGiigAooooAKKKKACiiigBKWig0AFFHek/WgBaKQtt607ac8AkewoASjGTjGao6pq+kaVE82qanZ2cajP72ZVP5GvOdb+PPgixl+y6O17r14CcR2cDEZ/3ulAHqe7kqM596JSscYkZkQdy52j9a8ZHi340+KwH8PeEbbw/aSdJ79gz49cVKPhD4k151n8c/ELU7gEfNa2LmOP6UAdv4n+Ivgnw2WbVPEVqjAfcibzG/8AHc81xkvxoudYZoPAvgrVtZlPCzyJ5cf1Oa6jwz8KfAPh1EFpoEFxMDkT3Hzvn1ya7SGNIUCQxxxKOgRQBQB5ANP+OXicg32qaV4WtehS3BMoH16VYtPgb4furkXPirXdY8Ry9WFzMQmfoK9Yb5jluTS9DkcUAYvh/wAJ+GfD1uIdF0GytEHRhGCfzPNbOW27d2B6LxS+vr60lAB/OlHSk96WgAPSiiigAooooAKKKKACkpaKACiiigAooooAKKKKACiiigAooooAKKO9FABRRRQBHcQxXFvLbzKHjlUo6kcEEVxPwumm09tU8H3jEy6TOTasTy8Lc5+gziu6HXr17Vw3jtV0HxRo/jCAERbhZ6gQOBET94/jQB3NBpAVYB1YFW5X3B6UtABRRRQAUUUUAFFFFACUtFFABRRRQAUUUUAFFFFABRRRQAUUUd6ACiiigAoopKAFoo6UUABooooAKKTFFAC0UUfjQAUUUUAFFIaWgAoo6jHBpcEKzcKq92OKAEpD69q47xh8TvAfhXKa14ithKfuwwOHf6YFedzfHLxF4jnez+HXgTUL4qcR3V0pjjP50Ae7AMykhcD3rmvFPjvwh4bhLaz4gsbUr/yzWQM5/DrXl7eA/jF40/feMPGC6DauObXT+GA9Mium8J/AvwDojpcXVlNrd51NxfyeZk/jQBkXvx2j1Ata+B/Ceq67cHhJWjMcWe3JqvDp3x88Zc6pqWn+EbBh/q4V3TAf7wr2aws7WxhENjawWsQ4VIkCipzzgnrQB5DovwF8MiYXviXVdV8SXefn+1Tkxk/7telaD4e8P6FEI9G0WyskAx+7iAIrVFFAATufczE46elGdx+Y4/CiigAooooAKKQUtABRRRQAlLRRQAUUfjRQAUUUd6ACiiigAooooAKKKKACiiigAooooAKKKKACiiigAoopBQAtFFFACdv5/SqWu6bDrOjXWl3Cgx3ERUj37frir1HfPegDmfh5fzXGg/Yb5ib/AE2Q2txnvjofyxXTfXrXJXqronj2HUM7bTVk8iZc/KJRzurrWG1iM/T6UAFFFFABRR3ooAKKKKACiiigAooooAKKKKACiiigAooooAKKKKACikFLQAUUUUAJS0UUAFFH40UAFFFFABR2ooH1xQAfrRWbrmv6H4fszea3qlrYxAE5mkC5+gryHX/2idHkvn0zwLol94lvxxvSM+UPxoA9wCse2B6noK5Pxj8RvBXhCF5Ne1+1jK/8so23OfwFeRDw/wDHn4jSCfXNWh8K6Qx/49oeJdp9a7Dwf+z74B0KZb3UYZ9e1AfM0165fJ9cGgDmtR+PXiDxBcG0+GXga91Tf9y7uFKIB60xPhz8YvHGyXx140/sW0k5a00/g4/u5Fe9WFraWFusFjawWkQGAsMYXj8Klx1PX1z1oA818GfAz4deGJFuhpTate9WuL5vNJPrzXpFrBDZxiK0hit4uyRoFAqQelFABnn296KKKACiiigAoopKAFooooAKKKM0AFFFFABRRRQAGig0UAFFFAoAKKKKACiiigAooooAKKKKACiiigAooooAKKSloAKKKKACg03cNvqacdwUs+1cdyQBQADoKTPFY+qeJ/D2mBm1DX9OtQvUPKOK5u8+MfwytZvLm8X2OQP4WyKAO9pO3pXO+GfHfg7xMwXQfEFjeyf88xJya6M7lOGHP6CgDK8V6WusaFcWq/LIo3wuOqsvNP8ADOojVNEguWwJ1Hlzr/dccYrSGF5+8O+K52zUaR4qntcbbTVP3ij0m7/pQB0P1FLSJ096UUAFFFFABRRRQAUUUUAFFFFABRRRQAUUUlAC0UUUAFFFGaACiiigAooooADRQaKACiigUAFFFFACGl44z69qKQ0AeJ/EX4d6H4s+O1sPF0l1Lp9xZr9htg5ETyLywP4V6t4c8MaB4asktdD0m0sEXoUjGePfrWD8YNMmuPDUetWGRqOiyC7iI67B98fiBXS+HNWttd0Ky1m14ivYVlC5ztJHIoA0MNg7mJP1opOpz09qO9AC0UUUAFFFFABRRSZoAWiiigAooooAKKPpR3PB4oAKKQ4A3dqU8daAD+dFZV74i0Gz1b+yLzVra1vyocRSvtJU9xmtCCaGZQYbmCXPQpIDn8qAJaKNrj7ykUDkfLzQAUhozkkDnFH6UALRSUtABRRRQAUUUUAFFFFABRRRQAUUmaGOKAFpD+H4UhYKhZyFHqxwMeuTXE+MPiz4B8Kh4tQ1+3muO0EB3vn8KAO3BB45z2FJ82zcq5x0zxXzrqP7SGpaxM8PgbwTfXbp8qyXERAz69KxZ7b9onx1n7Xef2DZSfwKcDH86TkkNRb2PozxH4q8M+H4fO1rXLKyUdd0gz9K8q8U/tK+BdKLQ6Xb3erXOflESZX61ymifs22c0xuvGHii9v2YfvIo5Cyk/jXpXhj4W+AvDISXTvD8EkwHEsoy1S6kUaRoyZ5l/wtv4zeNpjD4J8IjT7U9Ll1OAPXmtC1+FPxO8TATeO/iNPbI337axbHFe2iSG3iEamOFB0SMBR+lV3vbdCdpJb1rGVc3hhWzzvQ/gL8ObJjLfQ6jq8x4Z7qdjn8M1u/8Ks+HKwkHwZYMo+UAnJxXQtqSj7sbfWnR6nGT88ZB9ay+sX6m6wjS+E848R/AHwNqCeb4bkuvDGop88U1pIQN3bd7Zq78P8Axt4m8Ja1beCvieA5b5dO1xf9TcDoFc9jXo0ckcwzG+fUVT8QaPpniHR59H1q1F1ZzfeXvGezKeoIraFbuc9Sh/KdXkE8HI7EdPrWZ4os2vtLYxnbc27ebE3cEckD6iuR8AalqPhvVB4H8SXBmjxnR9Qc/wDHzH2jY/3x/SvQV67iucdQe1dByFbS71dQ02G9UbA6jcp7N3FWqwNP26b4hn0xmJtb3M9tu/v/AMS1vnI6jB9KACikBzS0AFFFFABRRRQAUUUmaAFooooAKKKKACiiigAooooAKKKTmgBaKKKACkNLRQAUUUUAFFFFABRnH070Cg/TNAGP4ykWHwrqLHO1oih9weDXm37NurPBFqXg+6lzJaSefbbj1jY9B9K9C+IL7fB9+ykHcACDXgcOoSeHPFui+KIjtjST7PdAdCjHAJ+laRV4szlK0kfTh4J9DSU2J45Y0ljbdG6hkI7qelOrM0CiiigAooooABRRRQAUUH8aTrwDx196AFpD1HGT2FHbdjdjqBXBfHD4gQ/Dzwc+ojZJqNzmKzib+8f4segoA77aeOQR+o+tfOnx9+PV5omtyeGPBQhe6tpVW7un5CtnlR+FUf2fvinqdx8O/G+o6/ePeahY7rgSOeMEEAD6Zrxzwd8PfFnxBt9U8Q2ira2kYe4ubybkOwy2B68CgD7q8K3k2oeGtNv7gqZp7ZJHx03EdquXc9va2st3dyLFDChklkY8KoFcF8CvFuk658KNJu11C3iNlEYbkSSAFWTg5rw39pP41f28bjwj4WmddOTK3d0nH2hv7i0AZ+s2F78e/iP4l1TS5CINJgEenlWK+Zj6etYvw28IeKptO1G7XxFquj3VhIY/syyklH9WU87a99/ZP8ETeEfh2l9eKIr/AFUiXbjlY/4Qat/E3wuLrxIda0CYabrca4L4/d3I/uOO9a0oqUtSJtpHjEOvfHvQ1jktdZXWbfnLZyCPp1q3aftI+PNHKw+IvDcDfNtOI2B/OugtpJbq5mOnwSabrsJzd6c5wsn+0nqDU8esabqhNrrdhAJF4Ikj4z714eNr5hgm5ezVWHlo16rW/wAjtoQoV0lzcr/rqW9A/ak8K3B8jWtFu7CUdWVgVr0rwx8V/h/4hCLp3iS2EjdI5TtIP414xrfwt8HaopniszbvKc77c8GuK1z4EzOrHRdVQ7eVR8hvrmuTD8UYCrpNuL81+prUy6tH4Vc+0IJI5lDQSRzIRw0bBh+lO789RXwvat8Vvh9qEMdprFxAjAeXE0u6Mgeo9K9U8H/tMyWd+ml+OdMTecZu7XgD3Ir3qVWnWgqlN3T6nFKMovlkrM+le1FYXhTxf4Z8V2v2jQNYtbwHB8sOA4+o61ukbc561oSFFJ9Mk+lH1P0AoAWik74zz/KlG44VVJPrjgUAFHHesfxH4m8P+HLeS61zWbKzjUc7pBn8uteMeJv2hJNVu20r4Y+H7jWrgnb9skQiEe9JuwJXdke6atqNjpVqbrVLyCzt1BJeZwvH415JrHxyg1TUG0X4aaFd+Jr8MUabaVgj9yT1riLH4beKPFV4dZ+KPiK4vAW3JpkLkJGK9U0PT9P0awWz0i1isYFGAsSAZ+vvXNPFQi7LU7qeAqSV5aHJXfgTx54skFx8QfHR0y1PI0zS22gD0JrS0P4YfDLQ5BcW2ipeXC9Zbkl2PvzXSNhjls59TScDpXNPFSlsdtPAwju7lu2u7exUQ6bp1tax+iRgU99SuOuQPpVLmjPasXVk+p0KjBdC1JfXD9GqEzTsDmR/pmo/pR1qXJvqWoRWyBst8zM1Hb196BnBHb1ppaNflMiFuwzSKHCg80A9O1FADkd4zujJVs9PWtq0uVni67XHUVhnIGadBI1vMJV59a0pzcWY1aXOvMveJNEh1zRzZSsUnibzbO5X70Mo6Y+vStPwZrE2q6UY75RFqlo3kXcY6bx/EPYimROsyKyHGecis7UVbS9Wi8RWu5kAEN/Gv8Ueflb65r0aU+h41en9o2vFlg95pjTW+Eu7M+dCw68ckD61b0a/XVNPt76PH71fmH9x+4q0kqOqyRsHRhlfQiuYsWHh/wAXPprNt07VCZbYk8JL1YfjW5zHU0UgGOD97vS0AFFFFABRRRQACiiigAooooAKDRRQAUUUUAFFFFABRRRQAUUUd6ACig0UAFFFFABRRRQAckcCs3V9YtNMXDvvm7IOfzpfEk9xaaTLJattkHU+1cA5Z3MkrF5G5ZjVxjcic+Uk8VahdatZXCyPgYyqLxXmd/Yx6lptzp8vyiVCoPcN2NejHGckZB6iuO162+yam+MhW+bA75raK6HO29z0D4A+IW1nwMthdy7r7SW+yy5PJVeFNeh186/DXVo/C3xVhMmU0/XU8p/7qyj7ufrX0VtKnae5xmsJKzOmDugooFFSUFFFFABRSUp6UAIemM4rmrG+uJPiPqdgW/cRW6Mq+hIrpgMkD9fSvDtA+IOkXX7TWpaRHdKbea1EKTE/I0qjG365oA9wDBcNnHHJ9K+MPjLqWtfFr44HQfDyefHY5tbdc/IB/FIfoa98/aM+I9n4D8GXFlbzodavkMcEQbLIp6ua4/8AY28HtaeGrvxteQsb3UXKwM4+Ypn5j+dAHi2oeE/E3gTW7jwDfxbrvX0SJZYm+WRCwycV9jaX4Xs9C+GreF9NjEUcentGAF5Z9nJP41ynxJ0KPVPjB4Hv5IAzWjlnbHQeleo5PzMrZOe9AH5rSSXul3V7psdxdWqxzOlxEshCk5PUV6v+zd8KLnxpq8Gv6vHLF4esJRINwwblweAPYetfQnib4G/D/wAQeKz4i1Cymjmd980MT7Ulf1Ir0bTbG003T4tP0+2jtLaEBUijXAAoAnVUQJHGiogGECjGAO1cb4mbzNTckhiP0rsZnCRM3YDiuG1N9927HnNdOGXvNmNZ6HN+J/D1rrsccrSvaahb8293Hw6H0PqK4u+tbi7vho2vpHYa4ozDP0gvl+vQN7V6cSTnn6+4qjrGkWGtWDWOpRGWIcoejxnsVPY11SgpIwTseXw6hqWh3rWzeYrxnBhbpj2re/4SvT10me6kUxTRLkqf4j6Co9Xt5LGRNL8UNvtMbdP1hV+76LL/AImuC+IFrd6OY7OdQwkO5JFPySKehFfNZnw9hMXLnnGz7rf0ff8ArU9TDY+rSVk/68jZ+HHhm4+I3im5n1bUDb2cXzHL4z6KorpfHvwHtniaa2thNhdqzRfK+Pf1rA0KGWx0y0azkxIFDvtOCW+tdx4e+JerabKkV+wmiH8D9fzr2qdBUYqMFoun+Rxym5ttnz9qPw/8UeFbxrzQrq5haM/fgcxy8fzrsvAv7Rni/wAOzDTfF1iNVtY8KZCPLlQe5P3q+iINW8F+LolW6RILhufm+U5+tcf43+C9hqsM09rDFeK/TPDj6HvSlCLfZ+ew1KXqjrvAnxU8EeMYUXStYjinIBa3nbYwPoM9a6PxX4k0bwpoM+u69dpaWMC/M7H7x7BfU18aeLPhBqej3LS6ZJPA652o2UcfRqwLnxT4ns7jS9P8YQ3etabpkolWyumO2QjpuY9azlTlHctSTPo60+NnirxbOY/h78P7q8t/4b67fy0x681W1Cx+MmvSD+2fF9lo0OPngsY8MvtuFHhT46eD9esodNiVdACAKYAAsZ9gRXaQ31lOhmt7mKSNhkMp4NefiK8ovlij08JhITXNJ3PPbH4NeGPtf27Xr3Uteum5P2qYsh/Cu+0bS9M0a1Fpo+n29lAOixJj8DT2vbNRneWNU5tVLArDGcetcUqkpbs9KFKEPhVjTbauWcgd8k/pVeS/tVPL8+npWNcXEs2C8hPtUWAD0/OoLubyX1u5wJPzqwrKRlWDD2rmsc84FLHLJC2I2IxzjNAXOlwaKxotUnUfdEi9iKmXV128xYP1pjNPp+NNllSEbnIUVlyarIVPlpt96ozTSTtvlYt7UhXLk+oPMwWMlY89fWuR8P8AimPWPGeraRDgiw2EPnqe9bN/cC2066m3BdkDufbAryz9nvT7mT+2/E9wzKt7cMsZI+8Aa1hFOEpGNSb54xXU9/U7kByp9wKKg0yVZLNT0K8YxVis2bhzRxj0ooz7UgLulXHluYiOD09zWqBGoaOYbopAVcexrnSzLjb1WtuxnW4gXP3xXVRn0OPE0/tEXhG+NlqM/hi6kHnQjzLNyf8AWQnoo9xWj4v0b+3NAkt4fku4j51q4OCJF5A+ma474lWF8+nxa3pBK6lphM8AXq+PvIfqOK6vwD4ns/GHhi21y0PlO3y3EJ+9DKPvKfxr0ITUjyKlJwfkO8D64uvaEt0+1byFjBeJ0KyrwePSt015x4mkHgfxzD4mjVl0XWWW21FAPlil6I/t716KhDKrI2UcAow5BHrVmQ6iiigAooooAKKKKACiiigAooooAKKKKACiiigAooooAKKKKACiiigAooooAKKKKAIp4lntZLdwCGUgk15rLG0U0kLdUYivTskHpxnn6VxfjCzW3vxcLwk3860pvUzqLS5hcntWT4otvNsFuFHzxHk98VrnjjkGmuoeNomGQwIOa1MDy7xPavdaM7W2ftFq4urdh1DryK+gfhx4iTxV4J03WEcO7xiObB6SLw3614vcwfZb142b7hJx2I9K1v2ftWXRvF2q+EJmCW15m7sVB4z/ABAfjUVFpculLWx7rn2opAflzjHtRWJ0C0UhpaACgDJ/zxQKZInmRyLkq7IVUj3oA8L/AGkPjXZeGdOn8NeGrxLjWZkKTTIcrbL359a+a9Z8N6toXhnQfFFxJPHLqjvNHMpIZWB+9n3re8NfDzU/G3xc1bQraKQ20OpO2oXLjhI93Kk+p7V9feMfh34a8TeBofCN7blLO1jVbaRPvxbRwRQB8SeDdF1v4j+OLPS7i7udRurmQefNKxYxQg8n2FffuhaXa6Jo1ppNiojgtYljUD2HNcj8Jvhf4Z+HFtMujI9xd3HE13KPnYeg9BXdccYoArz2dvNew3boDND9xvSrIAGcUUUAJ6fTFHelooAp6vIVtcdMnH4Vxd6T9pb06V1muv8A6uMfU1yVwW8+QH14rtwy0Oeq9SKjPHvRR2rpMRLiG1u7R7G9gSe1l+/G4yDXlXxI8F6nDawrp0j32mwy/uom5e3H17ivVh709JCvynlT1Ht6VEoKSsNSaOA03Sbe50a3LMscqRgNJEcgH6d6pXul3kYHm26XcQB+ZR835V0HiDwZNJP/AGl4V1JtMvsEtA/zQzn0Ofu1yR8cX2gXY03xto8+lTk4W7hUtA3vurZVINcsjHkmruJHFAVIks5WicZ+R+ua3/D3jrXdClVHkeSEcbXO4fn2q1HHpGtWaT2kkV0rciWFulct4ilbQr+OGVRc2T8NM2BsPoamdBW02/Aca9viR7Fp3jfw54ihSDWLWKOQ8ZPI/Os/xN8LdF1u2eTSXhnSTnY+GH59q8ja60JyWtdUtknz90SZFbmjeI9f0QLcW10TbeqtuFc3I4/C/wBUdXNfdf5nDeOvgZJZyObNJLQl9xVhmP8AA9q4qzvvHfgO+LGSX7ED1cl4yK+sdC+JmnagqW2s2oZWGDIF3D8QelWtY8EeG/E0LSaTcQjcMshwyn8D0rCdOEl76t6bGkJyi7xf+Z4N4T+Mui30i2+vwNZSnhZo+Yz7n0r0+wurXUbVLjTLqC7iPUxvmuE8ffA2NS00dm0BGSJIBuU/UV5U+h+NfCF+95psk7wKf9ZASQPqtcNbLtOaB6NHMXe00fSuOD8pyPyFHGQeTXivhX40yrIbbxVYyEIcefCOfxFesaF4h0bXrdZtHvoZ9w/1e75x9RXnTpThuj1KdeFT4WaWAe1cj42vr7w9qtn4o/eT6Wv+jX8SjPlq38f4V17KwO3adwGT7V5z8VfiNoei6dPpNnt1C9uEMckY+aNQf73vSpxcpWSuOtJRjdux6DBLDNBFPBKrwzAPGydCp6VISOcc15L8JfFmoeDdEsbfxZaO/h/UWJtrsgk2pJ6N6LXsk9pGbZL6xnW5tJBuWRDkMDRUpuDFSqe0jfqVMYJ70EZ4oGNoPQUpxjJ6VmbGJ45kMXgzWWRcsLZlz6ZFQ/Daz+xeBdGt1UKotxIfqetWvGkayeDNWV8827Nx7Cm+BLiO48DaS8Zyq2yqTWn2DH/l58v1Oj0y6+zzYOSjHFbpxj5TnPINcxzjpitHTL7y1EEx4PRjWZsjUpSfSjgruHQ9KAOeaBhU9jOYJs/wng1XPWl7U4uzuJpNWZ0ON6DADDrXkPibW5vg14hu/E9rp8t14e1Rx9stk/5Yyf31HvXqGlXPy+Qcg9iah8W6Jb+IPD93o9xGGEyHazDID9j+FdsJ7SR5lSlvCRFoPibwX8VvCtxYWN7HcQ3cRWe1cgTQkjrj1HrWb8JdcvtO1C8+HfiSTOqaVzYysf8Aj6tv4SPUqODXkmjfDiw1eWW50fUZvDHjHST5MskLYjlA+4zD3qn4/wDEnjXQ5tKn8faVJba1pUytYeILJcxTR55STHY12U5qZwVaTpvXY+sAfqPYilrJ8Ja9p3ibRLbU9M1G2vY3iUyNC+cPjkVq+69KsyFopD1xS0AFFA5ooAKKKKACkpaKACikNLQAUUUCgAooooAKKKKACiiigAooooAKKKKAErN8RWP27TZEAG5RuU+laZoGM47HrTTsDVzy3qAe44NA7Vq+JrE2WqPgBY5fmWso1utUcrVjn/Ftqp2XKr3+bFcbr91caRc6Z4jsQFudOuFaQr1MWfmFemX0AurSWE9WHH1rhLiGOSOe0nTKODG1O10JOzPorS76DUtMtdRhYNFcwrIpHTJGcVZ579eteSfs4a5JNot/4SvpM3elS/u8nrGeRXrQPpz6mudqzOpO6FooopDCgZyADjPQ0UUAUdL0fS9K886bYxWz3MhkndRy7HqSe9XSf0/UUtIKAFoo7Ud6ACjtRRQAh6UtFFAGPr2RPH7iuZv023ZPbFddrUJkhEijOzr71z2owmWMOuMiuyhJWOeqjKopSCGx39KSuoxCjPHNFFAApYc5470l9DZ6haG11C1iurduqSKG/n0pR19qVfmYL69PrRa4XPFPi54T0nwJpn/CV+HNXvNHuPNASxRsxzk+xrx17nxd47vZhHBf37E/N5IIRT/KvV/ivbXnxE+MVh4Ksz/oljH5lwR/Dn71e93GiaV4V8L6boei2cdtCUGSqjc5HUk9a8nF4j2d1Hoeng8L7WUb9T4t1HwX4psJobKbS5luWQt5aE5Cjuan8PeI9e8H36R363H2bP7yGbJVx7e9fUvh9I7zxRrN3JGJBCqQICM4yOar+L/h/ofiK0e3mhVA4wDj/Vt65rChjIbydn+B018vnryar8TzvRtZ0TWo0azkMcjDcFPBJ9K2bG+1nTZlks7qQFOSQe30rj/B2mf8K++IZ8L+Ilja0uAWsLphgM3YZr1O70aF/mhxGzcgqcg/WvboqFaHPBnh1HOjNxmbXhj4rsFS21i389CcNIRyB9K6afS/Bvi9C9nNHDdMP4OD+XSvJtS0tzlXtwygY3p6VRjW6sJA9lcvkds4IrOVBxd1p6f5GkaqlobfxB+CaXSM32NJ1HIntxhx9RXh3iD4deIvD9082i3MpkVs7lJV1/DpX0P4b+JmsWES2+oL9qQYAD/eArtIdU8GeMYVW4EcF30wRhs/yrKWvxL5o0i7fC/vPjTWviN4+udOGiX+oTQiD5ZDs2tIPQmr3wf8M+H9Y1pr7xBqcI8ohlsnfmQ+pNfRnjX4M298ss0UEGoxScHPDgexFeE+LvhDfabcOmjtJEwOfLlyGGPQ1zPDXi1SZ0RxNpJ1Ff1PZ76zt72zbT7q2imtJE2LFtBTb2xXCS6H4y8Gs114H1FrvTixL6ZOc7B6LmvOtK8ZeNfBd01vfLLNCnyiGcErj2Nel+FPip4c1lhb30h0y5fkB/usfY15sqNSn0uexHEUa9nezMu3+M15bzG38SeF5bBxw7IpP5V0dj8VPBlyg3X7WzNjAl4rpJbWyv7XzpoLW8RlwDgNuHrXO3/w58FXv719Hjjkzn5az/dPdWNFTrx2kn6lrVPHfguTSrxG1y2/fQNGFz3IrG+AmrR3nhC40wSDzLO4bAz95CeDU0Hwu8DJdRyNpIKhwxDk/NXEaffReA/jXc2Ma+Vo97tAz91M9MVShBxcYmcpVISjKdrbHuxGeSKPrgilk25DLhkYAqwPBHrTfpXIdhdsr54Tsky0f8q14Jo503RsCPSubPNPhd4ZNyOQaBnR9OcGlxx61QsdSWb93N8jevar4I7fn2pjFDFGDqSDWxZXK3EWGbBB5Xufesbp1pUZkbev3vWrhNxM6lJTXmc78UtLu9PvY/HGg2rS3FuNup26j/Xwd2x6gVo6X4t03WPD0X7i01nSLpcBXG/YO6tnoRXTWd+snyTAbmG0gjhh6GvEPiJ4a174banceLvBdsb3w9cyb9S0oZPlE9XUV0r3veg7M4H7nu1FdGhqPgTT9P1F9b+GuuXfhbUeSbV2zayn0x2q7o3x01nwzcx6X8UfD8lqeiajZqWib3NQ+EfE2i+LNNW/0i5QqR+8gJ+eJvQite6gt7yza1vbaOe3YYKSruz+dJYqcXaSHLA05q8Geo+FvFXh3xVZLd6BrVrexkZO1xuHsRWyCOdysAO9fKGt/CxLa6Op+B9UuNC1AHeqI5EZP0rS8P8Axq8feCbqPT/iDoz6jp6jDX0Kkv8AWuunXhPZnBWw86XxLQ+nj2z39KK5zwJ448L+NNMF74d1OK62rl4t2JEPoRXR8446+lbGAUUgNLQAUUdqKACjtRRQAUUUUAFFFFABRRRQAUUUUAFFHeigAooooAKD3oo68etAGJ4xtBc6X5irmaDkY9K4gcqDXqJVZA0bdHBWvNtQg+z381t0CMcVrTZjUXUgzge9cr4mtWtr0SIg8qUbj7GuqPv1FUNctTdaa69WT5q0Mjg9G1OTwn8R9I8RK220vXFneeh3dCa+m+GUOp3RtgoR0INfMPiKxXUtGnsfuuVzH7OOQa9m+CHiVvEngG0MzZvLL/R7pe6svA/QVnURtSlodzRSUtZGoUUUUAFFFFABRRRQAUUd6KACiiigAP3Txu9qxtRsmiLTQjdGTyPQ1s0hxghuh61UZOLE1c5C4tY5xkfK/rWZPG8L7WH4+tdLqduILjbHwrc1m36LJASw5Heu2nUuc04mQaO9Lz1zRW5mB60M6oGd+BGpf8qBWT4wvxpnhDVb8nDJbPGmf7zDApN2QI5P9nfTTqviTxH4skXc97fNDE/cKh7V6h4ouPP1sQDpEAAB2ryzwh4+8MfDDwFpkV7OLnVp4vOFlb/M29+ucVz154u+Kvjh3h0XwumjWl4xVrybh0Q9x7183WjKqm+7/wCGPpsNONGavrZdO7PQ/hvI9xa6te+X8k12yg+u04rqeq4bG0nmsvwnpCaB4dtNJWZpPKX9456s5+8351qH0PFccmm9Dtgmoq+5w3xu8I/8JT4IleGINqGnfv7Yrwxx1UH6V5X4cuPE+maVa6v4V1g6vaSL++067PzxMOCAfzr6OHLBTjaflOfQ14dc6YdB8Y6xpLLiEyG4tdvHyn/69dNDEVKafKzkxOFp1Ze8ty54b+KWi3Ux03XLaXRb49VmHyE/WuyksbG+iE0csTbhlZoDkGvOtZ0nTtag2anarOcdSMEfjXP22g+IfDUpuvCOtTeX/wA+lw25foK9ihm6elVHjYjJ5R1ps9Ov9LljOdn2mMDnHUVlfY5I2VrWdotpyUPGayNA+LCwyrZeLtNk024U7fPVcxmu9tLjSdetFurKe3u4z/HERu/KvSj7KtrBnmSdSk7TRD4d8da7osoR2eWIN9yTkfhXoOn+MvC/iSH7Pq8McUrL1YcZ+ted3ejyID9nYTJj/Vt94fjWFNY+U37vfbyDqG+6KxqYd3ubQrp7HqPiv4X6fq9r5mmSQXMLDPlygMPwIrwT4g/BXyCWt45dPmJJ2kZQ/iOld5o3ifXtDZWt7pjEpzjPyt+FehaD8S9J1iP7NrlmgR/lLbePyrGSe0lf8zVW6aHyXaSeOPAjgRzTtADwOXjcV3Phj4x6fdIbfXrYWMw48xPun8K+htW8DeHddgMuj3MaFhkoOUx/u14x43+Cdu180MkEdlcv/q5oz8hHqRXn4uGGhTdSclFLe+h24bE14yUY6/kdVpOoWOqW63Gm3kV0pGQVYZA+leVftG6SRFZa6oLHPly4/h9KZr/w8v8AwLoH9teH9Xup9TRwJYYn+Xb6gVjyfEr+0tFuvDvi6wEqSrxOi7WVu2R3rzcDXp4iPtsO7xvbselXqqUXTqq0j0f4HeKh4h8LmwuiTe2PyHJ5K9jXf9K+d/2eZHtfiC8CljHNAwBLYJUdMV9EFSvyjdlf73XFGJgoVGjXCVHOkrh0pOtAI6flS9KwOkD7/pVmzvpoW2sN8Z7HtVaj6flQB0UU0cyBozn1FS8Y61zdtK8Eu9G+q1u2lzHdLuTgjqvvTGifkjkZ+lWLW8eGPyJFWWA8MrDOR6Gq/Tvk/wAqSmpNPQUoqS1PKPiJ8Kr3TdSk8cfDRzb3IfzLzTAflmHfAq/4C8V2/ivTXkVfI1K1Pl3lmww8TfSvS4ppIZBJESGB6CuI+IvgmSa+Tx34MVbXWbf5r+1j4S8jHUEetdHMqys9zj5Hh5Xj8LLvfIz9aNsbRSQzW8FzG/3o5FypFV9Nv4NT0+31C3G2OZfuHqjdwfxqx3rm2Z2J3RxuufC9Yb7/AISb4d6lLoetRneIFbEUh9MV6L8E/ikfFc03hjxNbnTPFdiMTW5GBcKP419apWUvkXAbsTg1ifFjw1cXsEHi7w9Itt4h0X9/DIgx58Q5ZGx14rroYhpqMtjgxODjJOUFqe9r06Y9qWsPwH4gTxV4R03Xo1CNcxDzkH8D4+YVuHFeieQFFFFABRR3ooAKKKKACiiigAooooAKKKKADvQaKKAEzRS0UAFFFFAB/jXH+OrcRXyXSr8si4OPWuwrL8T2rXekOFUFkO4fSqi7MmaujgeSMjoaXaGzu5BGCKRsbjjgUDg9a3OY43Wbc2eouFX5Qdy/Sj4Q6ovhn4ny6dI/l2OvJuTJ4EvpW54qtvNs1uFGWjPOO4rgPGEc66UmpWa5u9OmWeHHXjrSkrocXZn1NyN3opwaWsbwNrUXiXwjp2tQyK3nQjeAejdCK2BxXOdQtFFFABRRRQAUUUUAFJS0UAFFFFABQeeKKRmCKWPYZoAyNdOblV9qybs4t3HYjFW7qYzXDux+UnisvVJPlEQPPWu2nHZHPNlAcbfpR3pT1HvSd/pXSYhnau4g8V5b+0Bqlzdw6Z4D0pgNQ1eVXlx/yzjHOTXoXibXLDw3oNzruoybYbdCVT++3YV5F8J7HU9c17UfiHrylp7xilijf8s4/b2xXHjcQqVN9zrwdB1qiXQ6DwX4A0DwtILloRqmqH791ONwHsoPSu/037TcTNJK5MQ6J/CPoKzoInkdYI8nnrXRQQrBGI07Dn6181KTk7s+ohCMFaKHgZHzUH6UY96D7VJYmB+Fec/Fq0eLWdH1aNQAxNvIfbrXo7blXpyelcr8VLT7R4S85T81rMJM/pVw3M6nwnn7c8HOc80Ed+9KT833g4wMEUnTkmgZDf2treRGK7t4Zo2GCGXNcrN4PvNPuDdeFdVuNOm+95QY7CfStnxL4i0/w6sBvo3bzycbe1ZyePPD74YTTDHqtbU3Vh70DlrKjP3ali7pPxO1zRG+y+NNHZ4k4N3AOPxr0TQPEnhrxNaedp93b3IYcI5AYH6V5Dqnj/QgkifY5LxcZMci/KTXn2oagLrU1u9It20xn+7Fbt0/Kvaw2YVkv3kdDw8TgaN705H0yLSxu7i4h0u+ilktz+9TO4KfSs6801o3xJG0LHncvQ15V8Pta8TeBhNPJost3ZXh3T7jl/8AeNeueFvHvhfxGght72O3uuhtrk4P4ZrvpVqWIW+pw1KVWg9tB/h+51qyv4vsV42GPLI2MD3rqptesf7XhbWpJpBn5wD82KrW1haRXHmIpG7uPu59awdetJGvJbieN2HQMvUCvksfhVmOdLCVdadOKlbu3+dj1sPX9hg/bR0lJ2uepy6J4S8UQrNYXCxT7QowcfgRXmnxB+CiXIkeSxWcdRNAMOv4ViW6Xtmyy6feOAPmKhsHP1rs/DPxR1SxIttST7RGv3ixwwH1r6SNN0o8kVp2Zw3U9evc+eNf+HGvaPO11oV3MzxnKHPlyrjqK2PCHxF8e2RNrqWh3OrW8PErlCskY7ndX0d4j1bQNesoLqz039/Jz5uMFT7+tVr7wnrS6O8kFtE4njIdFOGZTXzOMzNVa/1XB0uea31tGPz/AEPUw9KVOHtakuVPbu/kcT4X8deE/EbLDY6glpcngwXB2nPcZPWuneN0x5i8HoR0P414H4p+EU9pdefpsk0U4csIJvlIJPY1naZ408feBbn7LeiW4tCfmS5G4f8AAWrvrZfOOsTWjmUZaTR9Fflmjt6GuB8I/FvwnrgS1u2fSr3uJB+7J+td/GyTxLLbyJcxMOJI2yv51wShKGkkejCrGavFid+OtS20zWs4kTp3FRnK8dRR2GORUFnSRsJIxInIYc06qGiPuhZN3KHpV+goDjOe46VNYymC4Eo4HQj1qGhuB0zTTsJpNWZz+saR/ZetSy2cYWwvT5wQdEk9vaoc5HPWuj1dlk0IGRgphk+Umuc6HtV1NWmY0lZOL6CHpnvXQWEoa1jLYZSNrg/xDvXP/d5rZ0VgbYq3Pr7VCNi38GLeXSTrnh88wQ3JuYPYSHOB7V6GP8iuU8LxbfELTKMGaEDPrtrqu5PrXs0neCPna6tUkvMWiiirMgpKWigAooooAKKKKACiiigAooooAKKKKACiiigAooFFABSFQw2N91gQaWj2oA841S1+yahNC3HzEj6VV4z610vju2+eC8Cjn5WrmsdR/KuiLujmkrMSSNZI3jccMuK4a5heGeW3kXoSrA+hrufxzzXP+L7c+al2q5DfK4FUiR37OWrDTtZ1bwXcSbQGNzZhj95T2Fe4Dke/evlvVLp9A8Q6R4wt+TYzLHMB/wA8ie9fTtldxXtpDeQsGinjEiEdMEVhNWZ0U5XRPR2oo7VBYUUUUABoHSiigAooooAKKO1FAB1Bx17VlatdcfZ4zz/ERVnUbr7PHiP75/SsT5t5BOSeSa2pQ6mc5dBrFY0LN90CsWZzLKZD3q5qcwJ8lc471Q712wjZXOeTAGnxIHYrnGTzTKoeLdQbR/B2qam2A8UBEZ9SeBVt2JPIfH09x8RviUPDdnIU8PaOwN4wPEjjtXpNtDDb28NtDGIoYUCIoGAAK5j4VaB/YXhKGecb7/USbi4duvJ6V19tD51wsYz/AIV8ri67q1Gz6nB0FSpq27NPSLfy4zO/U/dq+AP8aRRtRUAwAMClOPx71zHaBrI8aave6D4YutW07T31G4g5W3Xq30rXxxQM4+9gg5HcGmt9RNXW55p4K+MOl61fppOvabceHtRfHli5BEchPYE12PjlN3hHUEO3OwEc8EZ60zxv4S0HxhpzWOs2UZJ5jnjG14m7MCPevO01zVPD3h/U/A/iiY3F9b7Rpl2R/wAfcO7A/EVulGTTiczlOCcZ69mVuFVVHYDNA75qa/Xyr2SA87cY49qh54xzWZsjnfGvhdPE0Vuv2prZrckggZBzXIXfw3v7S2LrqMMo3AKD3zXqJ5U46elZPiS5Cf2faoy755gceoBranWnH3UzmrYelK8pLU5Oz+GipzeakcMASijNdFo+h+G9Iuvsdukct9gNh+SR6iuhcANgcjNeb/Eyx1ew1geIrDewwAWQZMf4elOM5VXaUiZwhQXNCJ6SJN0YGAyn727p9KxtZ8K+HNYm8y6tTZ3I/wBXdW4wVP0HWq/gnxCniDTneUqLuEATIO/vW+SSflbtnGOlZXlTfY3tCtHa6MLTW+Ifg29RrG6XxFoYYeamczInriuwsPiZ4Pv9ZfS5LqS1mGD/AKQm0fQ1QhnmhYtBIY2I6g4rP8Q6Ro+vw7NXsIppMfLcxIEdT+HWqpzgsZHGTXvxVr+Xn3OSvguai6UHZPW3+R6Dc2NndL59vtVX5WWM5B/Csy60a4wBJGk6FuWX72K8rTTPGHg9Jrzw3rLXljEN0kM7Z2r+NdF4U+MenyyRw+JNOn0uUgfvcHYx9Sa+lWMp16cuXSVtPU+fnhKuHmr7He6881ppsNrZyCORhnHsKd4d8fa9okgS5kM1uoHyvzx9atmO11e2jukkS4gdd0csZ4xWVcaRIqOYmWdc/dfg4r57hKhCWWJx+K75v8V/8juzWq44mz2sreh6RY+LPCPiuEQ6lDHBM4wGccf99VmeKPhfaalaN/ZskV3GRkQygMPwNeYS6dmUmEvbSA5wwrW0XxR4g0OQNDNK8YPXO5cV77hKntp+KONTjPXc4fxv8G44ZJGihfTJwcqzruR/xrg4z8Qfh7dPcWc07Wv3tu4vGfw7V9beH/iNo+tWy2uvWsQ3DG4jI/XpVjVfAWh6zbtcaHdxYfqhO9D7c9KynCEvjVvyNITnF3izwDwd8bNLvjHb+JLRrG56NNH8yt9fSvUdOvLHVLYXOlXkF5Ge0T5IHvXD/EL4MRPLLLPpr2svOJ4Fyh/CvKLvwr408J3ButBupSkfO+Fjn8VrgrZd1gejRzJrSZ9WaGgWOR9wXJ7mtD2yfpXzl4O+Pmo6cyaf4p01bpI8KZolw4PuK9v8JeMvC/imBW0XWInlI+aBziRfwrzp0Z090erSxFOp8LN7jt0opVDYPGMGk6j1FZG5leJRO+nwRwfc8/Mv+7WccZwOgrob5PMtZOxx0rnR1xQ3cm1mLWjoTBpnh6Ais6rGmSeXdpjvwaQzr/DUjJq1sFfdw6811/3cjv3rgdFm8vW4MEDa4B/Gu+b77fWvXw7vTR4OLjatIO1A6UUVscwUUUUAFFFFABRRRQAUUUUAFFFAoAKKKKACikxRQAtFFFABSH1PNLQOtAFPWLVLrS5oWGTjK/WvOirKxB4YHBFeo8LlsZrgfFFm1rqsnG1ZPmT+taU2ZVF1Mziq2oQfabKaBu4yD6VYPIpwPIrUxPOb60juLSewuMFJEZGX37frXoX7NviCa+8IS+H7599/o8ph+bqydjXL+JLX7NfmZVyjnIHoaxfCmpnwr8WNP1RpCun6oPs046KG/vGlNXRVN2Z9K9MeoPSlpCckndleoPqKWuc6Qoo70UAFFFBoAKDRRQAnamyyLGhkbgKM08dazdclxGIe7Hn3qoq7E3ZGZcStcTtK3fpUZO1TIT0FKe1QX7bbVj3rrS1sYNmXM2+Zn9aZQKDmukxFj5Ncz8YVZvh3qhJ+UeXk9sbhXTJ96s/xxpjap4K1jTo8lpbdmHoMDNTNXTHF6ox9PdZdMtZIyDGYl2AemK09Fx9sByc4ryj4TeKJG8NW8Nw28W5MD56qQa9S0qZVuY5EYFZB+lfI1E1Jn2FJpwTR0BzScUDoTuo61BqBoopDQAvbbXKfE3wqnibQ43h8tNW05vtFjKezDnb9Diur+lAO0jvjpVRk4u6JlFSVmea+H4rLxroR1OxT7HrNuxivrRuolHB49DWJd28tpObe5jMUy8FG710fjfw3qml+I/8AhOvB64vUX/iYWC8LdoOpA/vVn638QPAWvaOtzcamLDUUHMMqEPGw6qa0cb6x2Zip8uk3Z/mY78YyQvv2ArkNJvo/EXj6a4VP9D0xDHGR90ueprB8W+PftsUum6Osixudplx8zn+6tdX4B0f+xdCSFkIkuP3kgPbNacns4c0t+hj7VVZqMdludCDlvm4NBEbIY5AJEKlSpHBB604+tJ0HasDqPNdY0+TwXr8Os6dk6fM+2RfQE8ivR4JIri2iuIHDI6hlIPY+tUvElg+qaJc2MQQu6HYG6A145BqmuaOz2sVxcwqj7SwBKlh2rpUfbRvfVHFKaw0npoz3Pr2wMcHtWbq2vaXpMRa7uo94GfLU5Y/SvI5vEnia+/cvezsx6Kq8H2qzD4P8QXGjS69qn+h2SHCyTHmVuwUetUsMo/E7Eyxrl8ETS8Y+Pb3xFBHoelW7W9m53FE/1kx7bq9AsbO31Dw/a2ur2MM4WJVkR1AOfrWZ4F8O2mlaLBNcWu/UJz5jSMPuA9FrpySz+pHYCs6s4/DBbGtClPWdR3b6GBc+G9StoIl8L+JZ9Pa3O6G1mP7on0zV22+JeueH5UtvHGiyGLgC+tF3L9TWsLK4lXcttIV+lSyQXnkNFLZ+bDjmORcqa1w2OqYfSOxliMupV/U6DR9b8P8AiayWTTb+3uweqk4cfWpJ9GdAxtpNo/uHpXlmteC7GSY3WizS6NekZ3RkhM/Six8ceNvCTR2evWY1exHW5j+9j1r26GZ0quk9GeHiMtrUdY6na32nkSf6TGYSOA4HFP0/U9d0U+dZ3Tuo5BQ5P5Va8M+NvDHiiMQ2d8kc38cE/DfTmtW50aDcWtT9nfH3c5U12eyjNXgzkVWUdJHReGfitFIgt9ct1kyPmbGT+IrfuPD3hLxXCbjS7mOGZhuIjPP4ivI9S01o8yXFtj/psg4qtaf2hZN9psbtzt6EHH6VyyoSg7rT0/yOhVYzRsePPg6jRvJdaUtyP+fi2GGH1FeKa78Nda0e4a68P3LMVOTyUlT8B1r6I8NfFLULELb6xEblOmX+9XYrJ4M8ZQ790VteMOx2tWcrP41fzRpG61iz5V8L/GHxl4ZuUsNche/gTjZcja4Hse9eyeCPir4R8TfuY7v7Bd/xQXBxz7GtPxx8JPtdq2beLVbc9OAJAPY14b4o+EzQuw0mV7ZwcC3mypB+tclTAQnrTf8AXodtHMKlPSX4n02MbQwZWRxwynOawtTgaGXcOUY9a+a9C8Y/EL4ezm2lae4tg3+puMsm3616z4P+NnhfxCsdlr0f9kzkZVzzGx9q8yrhakOh6tLG06lujOyOMEelKjeXIj56MPxp2xJoVudPnS7tX5EsbBuPwqM916H3rlOo3LSZRrCSMuA0kZGK9LyWye1eRLcbZoGXlQV/MV61C263hbP34wf0r08I/csePj1+9v5DxRRQa6jhCg0UUAAooooAKKKKACiiigAooooAKKKKACiiigAoooNABRRRQAhrE8Z2f2jTRcKpLQHP4d62+9NlRZInjflXGMU07MTV0eYDnntQOlWNRt2t72a3YEFH49xVc8nd+VdCOVqxQ162NzYMUXLp8w+led+K7H+0tBuIIyVmixNCR13LzxXqbfMdpHB6/SuL1e1+yX8sLDKFsj6UAerfBzxL/wAJR4Asb5yDcQr5NwvdXHHNdhXz78EtT/4Rv4l3vh2aTFhqq+dACeN/cCvoJlwxVqwkrM6YO6CigdKKkoKKKKAA0UUUABrD1d994V9BW53HpXP6pxfvitaPxET2K4PFVtS4tf8AgVWT396gvl3W7Adq6Y7mL2Mg+1Jnil7fzpBXQZCj7wqwFEnyncVdSjAfxA8VWqdCxjyvWhiPm6xtn8M/EnXvDdwAI5pDNb+6mvSfCd8wjNnI+WU5jb1HpXOftLaPPZ3+jeNbNSoglEF2VH8PrT9NvAJLe+gb5SAw9lr5zH0uSpfufSZdV5qVux7Fayie2Vgeg5qY5xWHoV6qlGzmKVQR7VuHGTtOQa889NBQKSg4oAWik4ooAU5DK68EH868R+Lvwl1zxR41fV9DjsYrR4R5i4wWk7mvbh1rF8b69/wi/hW51r7FPfCDGIIRlmJrWlOUJe7uY16cKkLT2PnPwR4Z0zStdu9N8UGWHxFC3+iQTDEMi/3gfWu/2SEFRG5KdSF4rk/iF4t8VePdMjiHgGW1ZSGtbjyiJovfPvUtr4w+LVhYW8UfhaB4IECsz25LtjuT3rpqU5Ts76+px0a0Ka5Unb0OjJUAZbk9u9AI4689K5+T4jeILhNupfD4sw6yW0RRs1Rbxbrz3WLTwbfgDn5xWXsZ/wBM3WKp9zri6rG7swCoCWOcYrJ8HWX9vWV1LBp8c9q9wSjOMDjvmsTU5viDrmlT2q+F1tLOQYZ8fvM+grS8PfDfxx/ZMWlX3iI6Xp4GVhh+9z7+tP2fLHWSIdZyl7sW0b2oN4L8JobrVJrWW+6x2dsAzMfTiuelOt+M9Vi1bWbY2Wk23Njpw4AP95h612nhj4a+F9Axcwxy31+etzdHcwPtXTwadZwy+Z5e9+7NWbmo/D97NVTlJ+/ouy/zOX03Sry8P+r8tMD5j2rodL0i1tFO5fMf+8a0zjAGBj0FBrK5vYQDaNq4C+mKV+fQjtxRRSAguLa3nUrLCrj1xzWPe+GraZGWNsg9EblfpW9RTuDR474q+HFnNI00KS2FwOksBwCaz9P1j4g+CYfmddasF4w/zMBXuDIrIYmXcufukVmXmgWlwG8tjCWPIHSuqjjKlJ3izkrYGlVWqOY8L/FLw3rW22u3bTbtgMxXAwufautm0uzvYxNbyqMjIeE5BriPFPw5s9QRvOtVYjpKgw1cZFaeOvA04l0a+a8ss8wygkAemK9rD5tGWlRHh4jKZ0/ep6nqV3pN1FG+6JbiLqWHWs0W7RsslnK6MOQGOD+FZXhj4x6NeXC2fiG3k026B2swHyk/Su+VdL1m2F3aSRXEX8LwsCwH0HSvRiqVbWDPOcqlN2khvh34ha5pTiG6LSQg/dk5GPau8svEvg/xZb+VqcEUEzjA39fwNea3ukzAboSssYOcMOcVkXFjH5reUz28g6K3ANYVMO9/+HNoVk0em+JPhfFdW7SaTJFd2zj/AFEuGyPY14Z42+EVvFM3kxS6TcIThWXMTfjXdaJ4t8SaDOkcczPCP4SdykV6Ho/xC0HW4Psmv2ka54ywBX8qybltJX/M1SXR2/I+TbcfED4f3SzWE9wbXqTES0R+ortvDPxvtJwsHiewEDsdv2mAYXPuOtfQerfD7SdUtWm0G8RQwyItwZD+HavGviD8IrcMWvdNayOSfPtxlW+oFctTCUq3w7nTSxdWj6fgdlpOrafrGntc6Vew3aoM/Iw4/CvaNHkEukWcuc7ol/lXwnL4R8XeErg6l4dunkgzyISRx7jvXoHgD9pLWdDWPTfFeki8s4jtEkQ2SJ9Qa56eHlQbUjaviVXs+p9bZGaWuO8D/Ejwd4ygRtH1qASnk28x2Pn0wetdkQ2eh2/pWpzjaWg0CgAooooAKKKKACkFLRQAUUUUAFFBooAKKKKACiiigAooooATFHT1paKAOW8b2uXjvVXjG165ZeUBr0nUbZbuyltmGTIpAPoa86miaKVomHKHbW0HcwqRtqMrF8V2yvaR3AGXQ7Tj0rZHvTZYxNE0RAO8Ec1ZmeU+LluLaGz1yy4utLmEoYd1zyPyr6W8K6xF4g8OWOr27B0uIgxx64rwO+g+ea0mHyElNp7g9a6T9m7WpLWXVPBN3IUktXM1mD3jPaoqI0py6Htn8vWikXO0EjFLWJuFFFFABRRRQAVia0m27Leo4rbrN12EtCJv7p5rSk7SJmroyf50jfMjA96U8e9HU4rpMTEkjMcrIx5/pTO2KvatD0mUHng1RH3c10J3Ri1YTpUsR6j1qIc05DtYGmBm+NdGt/EHhPUdHuMnz4W2ezAcGvB/h5dTSaI+k3YP2nT5WhkY9SAeK+khjcH79h618+eMbEeGfi7JP9211cYdeihxXnZhS56fMuh6GXVeSrbueg+FLkzWBtz96Fv0rr9GuhKphdvmHSvOvC1wYtVKnhX4IrsBuSTchAwa+eZ9ImdL/wAB/CkqKzuBcwhh98damwOMUFCdqWjFFIA7elB9GUEdwRwaKDzQApeTgbgPoKVpZd33vlPbHFMpR92mBDcWsU2DtUH2FZ89hOpbYQ4HIIGCK1fwpe3HNIDnZGuI8K+5ePSoiScEnNdMyq33lXHTpVaXT7WRiQpQ+tArGH1Pej2zxWlLpRydkhP1qu2nXKnhQaBWKn0pePpUrW1wp5jb8qa0Mwx+5c/hQMjpcd+tTLa3EjcRsPqKnh0yRsGQke1AiiDmpI4ZW/1cTNW3BZW8Sj5NxqxxjCgIPagdjEXTrphyoA+tO/suYDllFbPTv+lHBPp+FAWRjNplxgYIJ+tU7zS2kXbLah17nHNdLntilVuaYWPIPFfwx0PXRJIYjbTn+NRg153deA/HPg6drrwxeTXFuhy6o/b6d6+oHjV/vKv5VXlsYWP7slGx1AreliKlN6M5q2EpVVqj5+8OfGma2lOn+L9La2dfl87G0/XFenaPq2geJbNJLG+guQw6bgHA+lWvFvgPRdegMepaZDck/wDLVRtdfxryDxD8H9c0Sdr3wfqLkId6Qk7GA9M969jD5v0qf18zxMTlDV5QPU59EmjD/YyAvdZD1/GsO9sY0YrcRPbzZ+Vh0/OvP9G+KnijwzeJp/jLTWeLONzrtI+nrXqPhrxn4Y8TxL9mvYt7/wDLGf5WB9BXqQqUa60Z5coVaL1K2m6trmgzJJZ3MjIeW2HivQPD3xTiuEFnrlqsmcAtt4x7iuXvNF3bpLVmt2JyEY5B+lYupWEygreQmPPSSMfzNTUw39f8EuFdHrl94Y8K+Jo/tOlXSW0p6CM8Z91rzPx78J2fe2oaXHcx5z9pt1w/41lWLahp6rNp92+Qc8Pg8V23hj4rX0B8jV4hPGBg5XDf/Xrn96Om/kzZOL1R86a98M9RsLp7nQ7yUsh3J8xSWP8AGtvwb8dviB4Glj0/W1k1S1QYKXKkP+DmvdvHmteG9W0uG60e3Rb2RvnfZjaPSuA1LTbHUoTDqFnFcJ0O4fMB7Gj6upq60Ye1cdGd74f/AGh/h9qWitqGoXU2m3EY+e2ZNzH6etem+F9d03xL4ftdd0hzLZXS7o2Ixx7+lfId58G7TUr4XGm3jWsR7SDO0exq7quseK/grJpy+H9Vnv7CYYmhljzED7eleLPMMNHFLCc/v9l0O6NCo6XtbaH2D36/Sgn8AOprwz4eftKeFNceKx8RQvpF5wu8fNGT9e1e16ZfWWp2wutNvLe8gxkPC4YV2mJZopOO3Pr7UUALRR2oFACdKWkpaACiiigBMUUtFABRRRQAUUUUAHeiiigBO/pXIeM7HybpbqNdqSH5vrXYVT1m0W+057c/exlT71UXZkzV0edEUDqKVwUJVxhlOCKTHetzmOc8XWqpNHeKuVYYP1rjri+uPDfjHRvFVtwiyCG6Pqh4Ga9L1KAXVlLCR2yPY15/rNj/AGhpd1YyZXzkKoPR+1DVwTsz6UtriK6t4rqJt0cyB1I6YNTV5n+zt4gOseCV0u5c/btKc27oTzxxmvTDwa52rM6k7oKKKKQwooooADTJoxLC0bdGHNPo9KLgcw6mOVoj1U4zSd609bt8YuE/4FWYOVHvXXF3VzBqzBlV1KNyDWLcxtDIVP3c8Vtd6hvIRNFtA+btWkJWIkrmP0+lHfrSkMpKtwRTa3MywnK9eBXlnx40iS40OS9hTfc2pWeI9wAcmvUYm5OO1Yvi+1+0Wy7hmORTG/uDUSipJxZdOTUk0eXeH9SW9sbHUomA81Qzex716Ih3IjjkFQc1474UX7Bd6n4fm+WS1nZ417+WeleqeH5Wm0uE9MZFfKVock3HsfWUZ88FI2dNuDBcBs/Ke1buQ3I6GuZHUexrc0yYTW+P4lrI2RaoNHp6UdqBgPrQfpRRmgAoNFBoABQKKD1oAQ9MUtIcZzS/SgA70Dg5o7UUAIcnrSg47UUHp1pgGaB1oXNJ3NIA70tFIaAFH1pPxo/ClPTigAo7UlL6UAFHvR3xSUAKO9Nkijdfnj/Edad3NHtTA53xH4S0vWbZ4dRtILuNhxvX5l+hrxvxL8FFFy114Y1CS1uI+VhkOB+DV9Dg85rN1i2BT7SmcjqBWkKs4fCzGrQhU+JHzZB4y8e+A7hbXXrKe7tFwC0wO38Gr0nwn8TvDfiFI45JBYzv/BN9wn612V1Hb3lv5F9bxXVuwxtlUN/OvMvGHwb0XUne70O4fSrh+fKJyjfj2r1cPm046SPGxOUResDv7nSbO5PnxybGYfK8XKGsq+025SPEkSXCDoyj5h9a8eJ+JPw7uFx9omsk7DMkWPc9q7nwp8ZtB1JooNXhOnzn5TIP9Wxr2KeKo1lroePPD1aL0NRIJF3fZrgHB5jIxU1teRtMkd3G0IJ+Y9q6TytL1aJby0kjuFb7ssJGKhi0/wCxSyPKovI3+Xbj5h+FY4+NWlh5zoJydtEt/lfqisPVhKoo1NF3Z0Ph+xj1i6ht7CWJonHzFTnaK2vFfw5i1S18u3uUcIP9XMgKk/WvLrhRZXvmaNdS2E/XGSMH0xXV6D8UNc01Vh12zW9gXrMg+YfhXymQ5HDBwWKs3OV3eSs15W1s+/c9fG411W6d9F22PLviB8FTCXuI7RrCXna8a74iff0rz+xi+Ivw8uRe6RqNykYIYmFi8ZHoVr7W8PeLvDviSHy4byMuRzBMBn8jVXxB4D0PVI8xxG2Z/wCJBlT+HSvo7wfxKzOH3ls7nh/w8/ajRmjsfG2kNHzta8tufxYdq+gvCvizw74ptEufD2rWt8rDJCuNy/UV4T8RPgZHLHLMlkGYg/vrYc/ivSvGp/A/jDwddrd6BeTARndmBirg+69KmVFpXjqhqavZ6H3scKeetIPw/CvkPwB+0l4o0SQWHjCw/tOCNtryBdsyj6d6+iPAnxS8E+M40/snWIY7lhk205CSD8KyLO0opM+oI/kaOOuDigBaKT+dHagBaKSigBaKKKACiiigAooooAKSloFAHE+LrL7JqImVcxzcg+hrEI7DrXoWu2X2/S5Yl++nzJ9a8+bIbldrE4YehraDujnqKzE+lcj4ktfs2omUKfLcBlx2auuwOR6VneIrX7RpxkTl4uR9Ksg43wHqn/CI/FaC4kcpZayojkHYP2NfSnHIHfke9fLHjK1e90GSS3B+1WrC4hI65XnFe+fCfxJD4q8DWGpq+JVjEcw9HHUVnURtTkdX2pKWisjUDQKKKACiiigBkqLJEyMM5rnbiNoZ2jYYx0+ldIRmqGsW+6MXC8kda0pys7ETWhjijvRzjrwTR34rpMinqFv5i+aq4YVmcD61visvUoPLnDr91q1hLoRJdSCL73PAqLVovM0yZfQZWn7ueanZdylD0YYqyEz5++IEbaP4307xGF/0e7T7PcH37V3PhC4DLNbq24DDKfQVT+KOhnVvDGoWHSeEmWDHXK81zfwo1v7Vp1rcSOxnjPkTqexHFeHmlK0lPue/ltW6dNnqH0qxp1x9nuVP8LdardsHg9fwobleteSeqdP79jyKO9VNJuPtEHlufnQdParY5z7UFCd6XrQKMUABFAoooAQ0vSg0c0AAoo+U0negBaDQaB0oASgdaWkHSgAPtSjtRRQAd+KDmgUgoAXpRSH2paAEFKO9FBoAKO1B6UUAJS0UCgA4BxQy7srjII5FFA649aAOduovKndR0z8oqL9cfmK1NchxtlC+1ZlAhONrbgJVYYKuMg/ga82+KfgPwzdael7b2S6fdy3CQs6D5F3fxH0r0odcetY/jW0F94T1OFSRJHEZI/8AeHStaU3CS1Ma9KNSLujx/Wfhz8UPhift2mvPfaa2JI57Ul1wRn5hWp4R+NcLSLaeJrRkk+750YIOfcGvqn4dap/bPgHRrvCPvtkjkBGVyowa4z4sfBXwn42spGtLOLSdXLbluoVxn6jpXu0606fwvQ+anRhPdHMaffaD4ktvNsbm2uv9xhkfXvUN3o00YY2s4kj6eVJ2+leX+MPgT8QvAVx/a3ha5l1S2i+YtasRIPXIPBqt4d+MGraXMLPxZp/mGM4ZtpSUH3zXfTxsJaTVjklhZRd4O53dzYrHLveN7ObplSRz68V0Hh/xv4o8PIqmcajaj+B+f1pnhvxN4a8UWoFnewzOwy0MhAZfzqa80JMk2MjRDujfdNaSw8Jq8SI15RdpHofhn4naDqjCG9Y2F0cZWT7v4Vu6poOh67bmWSCB89JYjz9eK8Fv9PKkfbrXbg8SJVjQdX1zRHMulahI0ef9WxzXHPDyg7xOqNaM1Y6bxx8FbXUoXkhjhuVxwAoV8fhXgPjD4R6xot+bjSPOjePlUYlGX8RX0r4f+LEbBYdftTE/TzE4x712Grap4e1Dw9c3bSWt7CI84ONxPas223aauaLT4WfJHhH42fEj4fyR2GtK+qWgOPLuQcqPY17/APDv49eA/FLJa3N1/ZN9IBuiueFLeimvPtQsdP1PfHe2sM8OTgFegryj4n+C9G0W1XVtPumieSTYlu3T8Mc06mGcVdPQUayloz7l03VNN1IzLYahb3TQnEixODtq2DwDXw5+zL4tXwn8VLWG8uZUstUHkStI5YFu3619yONrHJz6GuY1DIoo2/7VFABRRRQAUUUUAFFFFABQaKKAEPLZ5wetcV4u08WmoGdBiKbn6Gu1qlrdnHf6a8JGZBynsaqLsyZq6PO+wJ//AF0h24II+VuDTnBVyHUgqcEehpMZ+Xsa3OY4rUofseoSJtyuflX1Bqf4BamPDvjnUfCk0gNpe/6RajoNx5OK0vFdr5sKXQGGU7Wx6VwPipm0uew8TW2RNpk6k7epjzzSkrocXZn1YDk4HXPNHes/w7q1vrmgWer2zAx3EQfj1xWh3OOlc51BRRRQAUUUUABpsiB42j7EU6gUAczKhjkaMjo2KbVzWY9t9uHRhVPvXYndGDVmFR3EYlhKflUlA4H6UxGEV2nkcg1OvKg+lLqSeXc5H3WpsX3c10XujFnN+IoVh1NXAyJFyc/rXg+p7/BfxKkjlYw6ZqLb4j/DvPWvofxRAz2SSjko3J9q8s+LHhs+IvC8kcKB721Hm257+4rHE0va02jqw9RwkpI6/QtS+3W6q2BKnXn7y9iK0iuG9q8U+F/iie7tkt7o+TqVn8u0n74HUV63o2pRahDxmOb+JD/Svl6lNwlZn01KpGpFSRq2kzQTiYHOThh7Vvq6yKrDoa5o+uCB0xWnpF0oP2eQ8fw1mao1P0pKX+dA4oGJQaU+1HWgAo70Dikz3oAUCjvRS0AJ3pO9KeaO1ABSClo7UAGKO9Ao7mgA4pB1xSmk7Y70AKOKMUUUAFKOtJR70AB5oFKaSgA70GkooAWgfypO9KcYoAgv4vNs2HOeornwcjp3rpz1IPQiucuE8u4dR60CZHnrSrGsn7mRQyOCGHrSD3/GlU7Wzz7UCNH9mq/b/hG9W8OMoEml3rKF7hXJIr1Xr34FeHfDi7TRvjZc2+fLt9ctfM/7aJwK9xP3iPQ17NKXNBM+drQ5KjiHcE9q5Dx58N/BvjS3Zdb0eEzEYFzEu2Rfyrr6OuQOTWhmfI3jv9m7xN4fuG1bwTqL6lACWEG4rMB7HpXJaT8SvF/hG+Gk+J7GWVE6pcIQ4+jHivuXJBO1iuO9Yfi7wj4c8WWLWuv6Rb3g248wqN6+4NXCpKDvFkyhGStJHhfhb4geF/EMQjt7xbW5YDdDOeD+NbF5oltKhaNzbseQ0ZyrVzXxB/Zjlj3XvgbUshSWW0uDzn2avMoPEXxG+HOqNYa3ZXAgiO0RXKlo/fD9K7qeOT0qI5J4R7wZ6vqtlNaRg6jCksb/ACJKo6U21gW2jZIZJdp52luK5/R/idoPiTy4JHFhOfvJK2VLeoPSukA3RBkYSA/xqcg1veE3zRISnFe8A6exPOO9eMfF/WGvfEi6bA48i1HzL716x4i1SPR9CvNQkx+6jIVfViK+cLmeS4kmupWLyOTIc+pPSubFS0UUb0I63Zo+C9Us9B8YaVrV9Zi9t7a4DSQn+7nqPpX6JaHqllrWi2mrWEnmW11EssbZ7EdK+Sfht8NdK1HwFJJrEJa/1FS8MneLI4Ar3D9mT7XB8O5dGvmzNpV5Jbg56qOlfPYPNKGLrVKNN6w/HzXlc9Grhp04xlLZnqW5fU/lRSeY3v8AlRXpcrMfdHUUUUEhRRRQAUUUUAFFFFABQPvg0UUAcV4xsRbX32uNSYpeuOm6sL1r0bVrMXunyW/HIyvsa87ljeKR45FIZTg1tB3Rz1I2ZFPEs9tJG/IddtcFf2kc0dxp9wpKMDGxPpXoIHOM1zPiy0ZLkXEeNkg+atCDQ/Zl15ltdR8HXbbrjTZCUz1KHpivZhxx3r5ei1H/AIRTx9o/ieFtsMrC1uyOhJ6Zr6fhkWaKOeNgySqHH41hNWZ0U3dD6KKKgsKKKKACiiigDM11P3UT8ZB61ld81t6yu6zPswrExgV00n7plPcDR3oNA5FaEFTVY90AZeqmqUR4K/jWpcqGgZfashGw31NawehnJahexCezlj/vKcfWuJIZGwCAynvXeD3+7muQ1yD7PqUqgDa3zD8a0Q4PoeF/F3wteaJqQ8W+HUYR+YHuFHSNvXHoa6DwT4mi1q2S4t5hFexAeZET39a9DuIY5rdoJo1licYZW6MPQ14f4/8ACN/4Q1Qa54f3/wBnMd7MOsJ9D7V5uNwan70T0cLinSdnse6aPrEV+uxyI5+hU/xVpklW44cdG9K8Y8E+MrbXIViZkttSUfdLY3/7Qr0vRda8wiC+YLKvAbtXgyhKLsz3YTjNXidnpd4JcRSnDjv61fP5j1rmQcYKnB67h3rSstQKKI5vudmqDQ0/WlHSkUhl3KQVPcUo9KBgeRRRjijoKAD3ozRg0UAHagc0lL34oAKBQKO9ABRRSUALSGlooAKKBzSd6AFo7UUYoABRRRQAUdqKKACgdaMUdsUAA6+tYmrpsvC/ZhwK2/pWbrqfu45T6mgGZfY+tHLD0NIPfrQaCTl/HVz/AGRqHh7xRbqXOnX6LPjg+UTzmvou3lWeCO5jbKTIJF+hGa8J8W6cureGNQ0/jfNCQhH94c/0r0D4D66+vfDHTJ5HDXFspt5hnJBU4H8q9LByvBrseRmELTUu53VFHp70V1nAFA65oooATAwao61pOl61ZNZaxp9vfQEYKyoG/Kr9H6UAfPfxG/Zk0TURJe+Dbo6ddn5xby/NGfYeleJazpPxO+GF2yajb3P2SLo4QyxN+PavvBhlQORz+dRXdtDd27W93DFcwNw0cyhlI+hpqTWqE0nufn/428dTeJtDtbeO2NuxbdcbWyGrlYNn2iHzo8orBmQH7wB6V9j/ABI/Z58HeI/NvNDEmi6lgsvlf6tj6begrw3wB8CfF2veLZNI1iwl0zTrWUi5u2H+sUdNnrmicnPWQ4pR2H6r8aZotJS10HSFtJI4tiM5zs46AetfQv7L2n6jZfC6O81SORbzU7h7phNw2G6E1keDf2cfA/h3W01K5mudTMT74opj8oPuO9e0KiKgWNVRVACgDgD0HpXDg8uw2Dv7GNr7vVt/ebVcRUrW53sLuP8Ak0Uc+35UV2WRhZi0UUUxhRRRQAUUUUAFFFFABRRR3oASuR8a2HlXEd5F9yTh/auvqvqNol9Yy28oGWB2+xpxdmTJXR5tjHHbPWqmqWwurGWIj5sZWr00TQyNDJnKEg/hTBzgnrmug5jzHXrD7dpN1p7R/vCpMfs4716v+z74kfxD4Dggkb/S7AmCRWPzccc1xOuWzWuos/8AC/I9qyvhrqw8I/Fn7KzGOx1sdvuh/Spmroum7M+kh05GDQOlK2A23PHbFArA6AooooAKKKKAKuq/NYuvTmsAccVvawcWD/WsIdK6KXwmU9wzRQfaj61qQBGVI9qw3+WQ+xrcFYk+RO/1NaU+pEyVSHGfSsTxTbq0KXSj5gcH6VqI2CO1LeQrc2jxeo4+taEp6nFd6ZLHFNC1vNGssTgq6MMgg091dGZWHKnbR0qjZHifxC+G11pV0+ueG97WiNuaKPmSM/7PqKZ4M8eLOf7P16TyZB8vnEYA+vvXt44P+yeCPWvOfiN8MbPW3m1PRkitr8jLxZwkn+BrgxODjUV0jooYiVJ6HXaLrnkJHHO/2iAjcrDsK6a2mju4zJDIHTsfSvmLRfEmteEtSbTNXtpXt14aJ87kHqPUV614b16G6gS60a8BQfeiz82fcV4VWhKnvse7QxMKq03PTbe4lhI8uQ4/unpWrb6hDJgSDY397tXHaZr1vdER3Y8mT17E1qja0YYNuHbb0rA6LnUDnlWDqf4u1B64rn4LiaHG1jj0rQtdTVh+/XB9RSKuXzS0yKaGQZjkB9jTz1oASjNL9KOO/wCVAB7UnelHWkHWgBaKKKACjNHSgn0oADRQPeigAOM0HGKDQDQADFFFFAB3NIKWjvQAUdqKKAEHNV9Uj82yZVPTmrPPahlDKQ3GQRQBzPHaildfLdkPYkUlBIK2xuQCO/uKpfs/3TaL8QfFHhPdthuiL60U9h3A/Gro6c84rnNYf+w/iP4W8VRsyA3Asbth02NzzXThJWqW7nHjoc1K/Y+h1JwCRgnrS0Myscqcq4BFKK9Q8UKKKKACiiigApMClo70AA9aGZ9uN2eeD2ooHf3oASl70UUAFFFFABRRRQAUUUUAFFFFABRQOlFAAaKKKACk75wc0tFAHJ+N7Ly3W9hXCucP7GuaPX8O1ek6larfWEtq38Y4Poa84mjkhmkgYcxttNbQehhUjrcyfEluLjTyyKd8ZyT7elec+MreR9JW9tVP2qxkE6Y68dhXrO1SGD/dYYNcRqFr9l1CS3Zd4OcA9CDVmezPZPhpr0XiXwVp+pxuDIUCyc8hgOa6WvBf2fNY/sbxZqfg25ciKUma0z3B9K95Gc81hJWZ0xd0LRQaKkoKO1FFAFHXG22gHqRWLWtrzfLGmR61k966aS90xnuAo+lFFaEijGeaxbrIuHHvWzWNdnNw/wBa0p7kTIqdGwQ0yitSDD8R2ohn+0xjKydcdjWSORmuxuFWe2NtJjaRy3oa5O7tns5mhm45+VuxoNIvQiPtn601uSOOaceOOppKZZheMPCWkeKbLyryIJcoP3Vwo+Zfr614drmieJfAut+fJuERb93cx/cce9fR/b1/pUGpWVpqNq9nf26z27jEkbDP4isKtGNReZcJuLueUeFPGtlrA+zamptrzOA38D/Su+sNYurFV2kPD/d64ry34g/DS+0lHvtCaS5ss7iif6yIf4Vk+FvHNzpZWy1DdcW3C7iPmjrxMRg3F6I9bD466tP7z6QsNQtr1B5LgPjLL3FWs87V4rzbSNUjvIUvNLuFkwPvKf0NdfomtRznyr1hHJjAYdDXntWZ6aaaujbVmRvlYg+tXINRmjwJPnWqXoM5HUY6UAcZNSM37a8t5wOdjehqwT61zOSfUemKt2uoTQAI3zL3oGjaFL2qK3uYLhR5bY9VPWpaBhRQRRQAdaMetFHWgANH1oFIaAFOaKTNLQAnelo68UH0oAKDjNJ0FKOlACHrQORQaUUAAoHXnn0opV67fSgDn9RAW8kx3OarmrOp/wDH9IKr0CE7+mRzWX4usxfeGryCPPmooliPowOc1q980sY/e4IyCCCPqMVUXZpkTjzRaPTPBWoLrHhLS9SUjdLAqn3I4P8AKtmvNvgRfBdM1fw48h36TeFUBPIRuc/TmvSRyK9tO+p841bQKKKKBBRRRQAUUUUAFFFFABRRRQAUUUUAFHeijvQAUUUUAFAoooAKKKKACiiigANFFFAB7+lcl41sDHMmoxgBH+WQe9dbVa/tEvLSS3kGdwyvsacXZikro83PJ2isHxZbfuheKDuX5WI9K6G4iaCZoZAQyMagu4vtFrJAcYccfWug5TyjxFPLo+raX4nt2w9nKomZf+eZ7V9QaHfR6potrqULApNGGGPpXzvq1nHc2lzYXC/K6lD7HtXa/s0a80uh3Xhe9lLXWnyFU3HkrUTXU0py6Hr/AAeaKOMngUVibhSGloFAGLrjbrsL2UVRqe+cteSfXioDxXXFWijB7hxR1ooHWqEKO4rFuf8Aj4f61snvWLc8zP8AWtKe5EyPvRRRWpAcYwQDVe/s47yLbJgH+E+lWKPqMigDkbq3mtZTHINo7N2NQ/h/9euwubeO6jMcyhlPT2rndS06S1fKKzx9iO1O5qpXKNA//X70dPaimUKd5HykA9D9K8+8ffDex1oNqGkhbXURyyAfJKa9B6H3o7hu4qJRUlZjTaPl+2uNf8G63Ij7raXfiWFwdrj2r1Dwl4p0/wAQRCKNkguh96E8ZPtXb+KvDOk+JrI2+pW4eUfclH3o/wAa8J8a+Cta8I3Zuo2lnt87obqIH5fY15eJwV9UdmHxcqbt0PedH1qSzf7PfZ2fwk84FdPE6SIHjbejDIx6V4D4R8eCdI7LWZFV3xsnHQn0Nem6Tq0llsO8SQtzhTwR6ivGqU3B2Z7dKrGorxOzHTrR39TUVrNDPAssLBkYZFS9u1ZGoKWRgysVPqK1bPUVZhHNx6NWV9aT+lAzqDwAcgg0nfisSxvpIOH+dTxg9q2IpUmUNGc0DH9aQD60p60lAB1NLmjnNHOaAAikNKaKADtSA0tHNAAeaKSigBaO9GaQcUAKaOdp9aDUV1IIoXf0WgDCun33LnuDioqXlvmPfmjrQSJ2pc4+bvSDil7UAcxoevL4P+PVo9023TfENt5LsxwFkzwTX0YAQDnt09xXzB8cdDm1jwb9usyRf6bIJ4mXrgdq9Q/Z0+JFt488HQ29zMBrVigjuYyeZAON4r1cNPmgvI8PGU+Sq/M9Q9PWijjPYUV0HKFFFFABRRRQAUUUUAHeijvRQAUUnNFAC0UUUAFFFFABRRRQAUUUUAFFFFABRRRQAUUUUAcj41sPLkS+iXKnh/rXNnB5HWvStQgW6s5bdl4dTg+hrziWJoJmifhkJFbQeljCpGzuct4ntdt99qRcJIMH/erl9L1N/CXxL03W1+S1vcQ3A7BvWvQtZtftenSxL/rF+ZfrXnniawbUNFng/wCXhRvjJ7FeePyq2rozTsz6fjZJI1lTlJFDIfQGnVwXwL8TN4m8B27SEpc2n7qVW65HFd4K52tTqWwtNkbbE7HstONQagwFnIfbFC3Gzny25vxzSfhSDPp1pR6V2HOHaiiigAPQ1hyf69/qa3OxrFuB+/btzWlMiZHRQaK1ICkNLRQAg604+jLkUlFAGZqOjxT5lgwr+lYU0LwNskUg+vauwqO4giuE2TIGHrQUpHIe/UUD2rR1LSpLYl4MuncVmjrg0zRO4tMlSOaJoJkSaFhhkdcjFP7ZNA447UDPIvH/AMKzM8uo+F3CjO57R+5/2a47wn4t1LQbyTT9RhlktQ2xo5PvxH29q+jechuhXofSuY8b+CdJ8Uw/vUFtfKMxXEQxk/7Q71x18JGaNqdaVN3TIfDPiCBkjutNk+0QdXUHlfqK7uwuIbqATQndu6j0r5j1bSfFHgHVDI7OsROFkX7kn1967vwP8Rre9KecTYXSHDoT8kleFXwsqbPaw+MjUVpaM9n6YPJJ6ig9apaXqUN9GskTruYdM1eIweePX61yHaJT4J5YHDRHBHUetR9RQcn8OlAG/Z30V0Nv3XxyKsNkYz1rmUYqwKna3rWtYX6ttiuOGHQ+tMdzQNFAOeRyKKQxB70vFJRQAvOaKSlFAAetJS0DkUAFJ1paO1AAMVna1N8ghU4PetBmVV3HoK567mM1w8nvxQDIh0x370tHf0pF5zwSfpQSFHpTlSQ/8sm/KlMUo6xuB9KAGbUYGORA0cilXB9DXgPjSy1v4V+PIvEfh53it3k3xFPuEZ5javfmBqnrul2OtaVPpmpRrJBMpGT1Q9iPetqNZ05X6HPiKCqxt1O1+DPxO0j4iaL5kG221WJR9ps3PzA92HtXenqAWwTXwFrumeJvhn4qg1DT7ma3aKTda3MfIlH91q+sPgb8XNL+Imm/Z7ho7PXYAFntmOPMI/iWvWjJSV0eHKLi2nuenUUfgQc9DR3I9OtMkKKKKACiiigAooooAKKKKACiiigAooFFABRRRQAUUUUAFFFFABRRR7UAFFFFAAOoPpXI+NbDbMl7GMI3yv8AWuuPNV9TtkvLCW2foRkfWnF2ZMldHmwUhduefX1rkNctVt9RKlT5TncD6V2M8bwzvA/BQ81keJbZ7ix8yNctCc/hXQjmaOX+EerP4U+KFxp88xFlqo3xqem4+lfRxxgEHINfKnjCJksodXtwftNhKJVI64zzX0b4E12HxB4UsNTjIPmRgMfQ1lNG1N3N71FVNWI+wt8vOat9j+lVtTX/AEB6mO6NHsc/zgc0tIMbRS11mAUCiigBe3SsnUVMd23HBGa1aoaqmQsh+lXB6kyWhQooPWgVsZhRRxRQAE8UdqKKAEFLRRQAo9cdeoNZup6Sl0DJb4jlH5NWhnPFOGccdaATscdPDJBM0ciFSo5z3pnausv7OK6hKsNsn9+uXu7eW2l8uUc9m7EUzWMrkVHOCAeaXtzRQUQ3tpZ6haNZ39sLmB+quM4/wrx/xx8Kbi3klv8AwzIZU5JtX4K/7p717NzQMZqJ01NajTsfM+leIvEPha5WB57iMofmhnB5Psa9T8IfGLTbvbaazE1vJ3k6iuy1/Q9I1qEx6lp8MwIwHK4YfjXmPib4NSLDJNoF8j/xCGXr9BXm1svUtbHZRxtSnome1aZqWn6pai6026iuY2/uNkj61ZOVGTXyjJb+LvBsxZvtWnzj+IZKY+nSu88I/Gi/tgsPiK1F1DgDz0+99cV5dTBzjtr+Z6VLH05aS0Pch696UjjHb+9WNoHijQPEEIk0y+jdjjKE/MK2A2RtyD9Ohrlaa3O1NNXRdsr+SH5G+aMdfWteCaK4XdCfqD1Fc4e2eKVGeN90bYPYg0h3OlOR2o61k22qsrBbhd3HUVeS9tnGfMxQVcsUU1ZIT92UHNOBXPDflQAuaRjilx7H60h5+8OKYAOlJn8qD04OKXr70gM7WZikflrnJ9KqW1hPKFO0Irf3q2tkZbLKCfcUvUYoFYow6XCpDOxbFW0ghj5WMYqTtijtigYvyjpgfhSHk9j+FHalH3aAIpraGRcMqg+orMvNNZFDw5dQeRjkVr0Atnj8aYHEeINH0/W9Mm0/U4xJC4I6cp7j0NfPHjDwfrnw71+DVtLuporZG32l5ETwewevq/UrFZAZYlBYclfWsDUbW3u7WWzvLdZoJRh4pBkY9vetaNZ035HLXw0avky38APjPZ+PLJNG1p4rPxHEuCpPy3AH8S+9exZ46EY4/Gvhv4jfDrVfCVyPEPhiaU28biWNov8AWW5/DtXvP7O3xmh8ZWUXh/xDKlv4gRPkZuBcgd/rXqwmpq8TxKlOVOXLI9sooIx047H60VRAUUUUAFFFAoAKKKKAAUUUUAFFFFACUtFFABRQKKACiiigAo7UUUAFFFFAB2oHvRRQByPjawCTrfRDCvw/1rmyN6GM9HGDXpGqWsd5Yy28g5ZeD715zNG8M7QuCpU4OfStoPQwqKzOE1O0WK6mtZPmjcFD9DWt+zjqzaVq2p+DLybeqsZLYMf4D0FTeKbX5Euo14Xh64PWbptD8VaR4otsp5UgjuSOhXtVSV0RF2Z9VL0xjGO1R3K77eVfaotKvo9S0+C+hIZJUBz71Z9qw2Z1bnLrjJHI5xilFWNRi8m7YY4PNVyCK607o53uHegUD1opgL3pk0YmidD+FO7H1o7DHWgDCZSrFW4I4pO1aWpWxf8AeryR2FZvXP610Rd0ZNWDAoo+lFMQZopBS0AJS4o7UvagBD096BQaKAD9R6VX1C1ju4TG4w38LVYoGD1/CgDj7iGW3lMcykY6H1qMdM9K6+7t4bmPbMuW7H0rEvNFmiBe3bevpTNVJGZSHFOkSSNtsiMv4Ugx60FAfWhflYMowfSikosAy5hiuomhu4YriJuquoNcD4k+FOgaoskums2lXLHOFOUavQTR7/qamUFJajvY+b9U8LeLfBeoC8VZFhjbInh+449677wF8QjqgFu832e9B+XJ+R/zr1CWNZIDFIgkRhhlcZBryj4i/DTy45da8MAo/wB6e2TqPdK87E4FSV4nVh8XOk/I9ItPEdxGAt3CpJ7D09a0YNc0+U4LGNj/AHuleKeAPF7Xb/2RrEu2eL5I5X4Jx2PvXdYODgd+AOteHOm4OzPdpVY1I80T0CK4t5z+7mRuPWpFAz2H4154uVxtZgfrViO7u0Py3Mn51FjS53efc08O6j5ZGB9M1xMWs6hH/wAtyRVu28R3Ub/6QiOpPUDkUrDudfHdXKD/AFzcetWotUlUr5ihx61k2k8N1brNETtI71KPfpSGdHb3ENyuVYZ9Kk788CuajLIdyHbj9a2NOvhMvlyYEnRfemNF3+E4OaO3vR0IB4bvQeKQBSd6BS0AGcHFHSkHNLQACj379qQUUAKPXODWfqdiDH5sOC+clDV8Cl/jz39aYM5hUU5Dxh0OQ6PyD+FeK/FP4c3Wm3//AAlfhOWSJ4X86SKLhoiO6V7/AKpZbt1xAMEfeHrWW2eQxGG9v0NXTqSpu6MK1GNWNpDf2b/jJbeOLBdC1yRYPENuu3DcfaFHce9e0L364HrXxh8XPBt34f1aLxt4RaWB4nDzrDwYm/vD2r274C/GXT/HNnFpGqyJZ+IYUG4OQFuAO4969anUVSN0eFVpSpScZHsI6Z7d/agUdOvB/ioqzMKKKKAExRS0UAFFFFABRRRQAUUUUAFFFFABRRRQAUUUUAHeiiigAoNFFABnmuR8aaf5dyt7GvEgw/sa66qup2cd9ZSW7jJYfL7Gqi7MmSujzO8t/tVrJA3AI4J9a891qwjvrC702aM/OCBnorDoa9JnieGV4SvzRnHNct4kt/IvVnxxMOfQEVujmZ0H7N/iGTUfD0ug3khNzpzmM56kDvXq/wB4bugzXzH4V1V/CfxQtr9W8ux1L5JPTcK+nFKPEksbbo3G4fjWM1ZnRB3RT1a386DzEHzLWJzt9+9dOfTtWPqdm0ZMsYyh+9jtV059GKcepQ4zRR3FFbmYCjvmiigBR9aoXtn1kiGT6Ve/GgZHQ002mJq5hEFeGG00hz1ArZmt4peq4b1qhLYyrkr8wrZTTM3FlWilKshO4EUgFUIKKSloAKTvSkUYoAD0pBxS0dqACgNxRg0EUANkjjkH7yMP9RVG40e1myVYxH2rQwPf86Ocf40BdmBPos6j9ywcVnzW88LFZI2Ujvjiuv6f/WoKhlKOFZT2IzRcpTZxeaXtXST6RZynKqUP+z0qlPocmf8AR5c+xFO5fMjIpOQMKcVbn069hGWhLAdSKqlSrbWBU+9A9zyv4v8Aw+N1DJr/AIfj8u5jPmXEScbv9pfesz4deLk1CMaVqDLHeRrhHb+Ieh969mPXjJXGCp71418YPBM+lynxRokeIid1wkY5jb1A9K8/GYSNRcyOrDYiVKVztTwM9D2zR365965fwH4lTXLBbeaQLexL83/TRa6hSCAR39K8CUXF2Z9BCopxUo9RcnpR09qSipLOk8HzloZYSc7TxnsK3xyBXJeFJRHqewnCuv611vQke9SxoKUE7gc4xyMUUn4UgNzTro3SbG/1gq2OCc9q5uCV4JBIp5zzXQW8qzwiVTknrQNMf70HpS54ooGJ0FL2o60dvagAo70GkoAWj2oOaO1AAPvAj8aydWscZuIVyCfmUVrA0Y4PoetAWOYfbJC8UkavG42lWGQR714J8WfAOoeF9RHiXw35qWjP5jPEcNbP6j2r6I1a1MUnmwqRE3b0NUJNssUkMkSzxOMPGwyGFa0qrpu6OetQVWPKyl+zv8arfxPBB4Y8TXUcOsooFvOxwLlR/WvdiCDjB4r4o+KHwp1HR7h/Evhe3u5LeI+cyRqd1uRz8vtX0z8A/FV74w+GWnatqIf7Yo8mYsMFiO5r1YVFNXR4VSnKnLlkd6KWj8qKsgKKKKACg0UUAFFFFACd6WiigAooooATmloooAKKKKACiiigAooooAKQ9dy9aWkI/CgDkfG9iY7qO+jXCSDD47GuQ1u2F3p8iL99eVNerahaLeWclrJzvHB9DXnU8TwyyQyDDIxDD1FbQZhUieTeLrI32jOYx/pNqRMh9Cvavb/gt4ij8SeC7ebeTNAoSQH1rzPWbUW2pyKfusd49CPSofgvq/8AwjfxEvNClYrbXp8yLP3cnrinNXFTdmfRNJjIKkAjvSlduQTuNJWB0GXf6bkGS3/FKzGyh2spRvSuo6c1Dc2sNwCJEG71rWFS25DguhzpHtzRV6502aLmM719PSqbqVIDqRW6aZm00No70fSgYNMQUd/Q0UUANdY5PvKD71BJZwv93g1ZoFNNoVjPfTWH3XBqJ7K4XooIrV4pRxVKoxcpiNDMo5jb8qYUfj5W/Kt7OTzSHHdQfwp+08hchhc9Cp/Kk2sD3/Kt7avdV/KkKqf4V/Kj2nkHIYm1s8AkfSja2fuH8q29q4xtH5UbV/uj8qPaByGJ5bnpG1P8iYkYQ4rZAA7UCj2gchkfZZz/AAU77FP/AHR+dauTR355pe0Y+RGYNPmJJyB+NPGnyY/1laBIVdzEKPU9BVG91awtB883msOoTmjnYuVCDT+PmkNQXmkWU0P+lMn16H86y7nxLcSsVtohGo7mue13W7ezjF1qmoxwx9zI+P0p3kCt0J9Ws7Wzn22lwZ4ifT7tUZIDLbvHIqNC+VYP91h3BrgNd+LOmRzvY+GrGfWLtz8rhSE/OsNrLx94sdn1i+Oj2bHBhjPzYpe3SXctX6nMfECxsfCPi2O+0DUI2jckmKNs+We6keld74W1y31zS47yAqsnSWMdjVjRPAnh3Tbc5tjeyyArLPKckivPvEul6l4A8RJqelgy6Y7Z2npjuD715mKw/OuZI7sJi/Zyt0PTsc4B4oqnompWmsacmoWUgdH5ZB/AfSrh9ew+97V5LVj3k1JXQ6CTyriOYEgociu/t5o7mFJlOVdQRXn3HQ9DW74X1BYSLOY4Vj8me1Sxo6eijp349fWgdPr0qRhVrT7lreYBj8hqpStyMUAdMCGUMpyDRWZpd4OLeVuf4eK1DweelBQneg9faigenJoAKDig/hQcU7AHeijjgFuafFDNMMxRsxz0UZoSbE2luM4pYwZH2orM3YCtaz0C5mIa4YRCt2x0+1swPKj/AHndjXTTw0pb6I5K2Npw0WrMew8P+fAftzEqw+4OorT0/R9LsotsVmhbPVuTWhj86O9d0KMIbI8mriKlR6sQxxmJolij8sjDJjgiq+m6fY6bC0Gn20dtG7bjGgwoNWelLjr71qYiUtFFABRRiigAopKKAFooooAKKKKACiiigAooooAKKKKACiiigAooooAKKKO9AAK5Pxtp+yddSjHBGHxXWGoL61hvLV7eU/I4OPrTi7MUldHj3ii1EtklxGNzxnnFeeeLBNA1prtt8kunyAsR1KHrXrt5atFLNZTJwMr9R61wGq2aB7jT5FzHICj59DXRucuzPdPBetW+veGLLU4Du3xgNj1xWyOBivEP2a9bNjNf+EL6bc9tJmIHuD0r289TWElZnTF3QlL3ooqShOc+386ZJDFJkSICD6U+loAzZ9KRjmJyPY1Sm0+5jP3Qy+1b9Jj8a0VSSJcEcywZDtZSD9KSumdEY/Mqn8Kry2FrJ1j2/Q1arLqR7NmDRWu2kx4/dyED0NV30mZTw6kfWrVSIuVlCg+9W/7Nuh/Dn6Ux7S5XnyWNPmXcVmV+1HbmpDDcf88n/KmmObvG/wCVO6FYbRThHKekbflTkt7gtt8on3ouh2I6DVhbO6kXCRkc96ralJaaau+9voIsDld2TRzILMWgc52kcVyWp+N7OMsLGGScKcb2HH4Vhap4q1CaIzTSLFHjg52gD3o0I5jv7zUbO1H7ydS390GsW88T8gWUB/3jXkOv/Ejw/pgK3GoLNP8A3ITuJNc4PiN4x1xzF4b8PNBbg48+QYJ96OeKGlJntGo6pdTI0l/drDD/AHmYKK4HxJ8S/Cejq0azS6jc9BHbjdzXJf8ACE+IddcT+KPEU0iE5aGFiAK6bQPCPhvRMfY7JXlHWSQZJ/Olzy6IVo9Xc5+bxl4/8SxmLRNJGl278CaUc496Zb/Dv+0ZlufE+s3N65+Z4d3yE13xfk4AUei8CjHfik433Dn7FLS9J0nSbdIdOsIYAvTC5P51dOS2WJPueaReW2bvwxzV210q8uv9TCyp3LdKNCdSnxnHQYqtqFhb6tYyWN1b+fC/GMdDXV2Ph2OMBruTfnqB0roNH0j7RiKytQB3JFDaGkfLdzYat8M/FIS6Vxot6w8o44//AF16LBNDcRJLbsJI2GVYHg17n4p+GejeJ/Cl1outqs0syny5R/ywbsRXytpqav8ADvxdP4O8R7/JRiLaR+hXsQa8zE0U/eiexgsS4+5PY7nt6k9c9qDxypII5B9KVx/eXAxn8KB90ZAx2A5Jrzj2DpvD2rLMEtb1gsi/dJPBrdI5J9elcZpmg6tqT7bWymcHo2MYr0fwz4M194BHqMyJgfLnsKapyl8KIlVhD4mZffBppbqCcHtXf2/gqxXDXU7yn0HSte00PS7ZR5Nmh925raOEm99Dmlj6a21PMLeG4kw0UMhb1C10ujWOp3sJZ7Z4ivTzBjNdwkMMf3Y4xxx8oqTcSo4H4VtHBJfEznlmMvsqxyH9iagRnYufrTk0LUG5Kxj8a60dMUVp9Upkf2hV8jmY/Ds5P7yVFqzF4diH+unZvoK3MA0tUsNTXQzljaz6mfb6Np8JH7rzCP7xq5HEkf3EVfoMU+lrWMYx2RhKpOfxNsO/GT9aP1pBS1RAUUUUAJS0UlAC0UlLQAUUUUAFFFFAAKKKKACiiigAooooAKKKKACiiigAooooAKKKSgBaKDQKACk9u1LRQBy/jjTwUS/j+90evNvFNp80V2oAzwxr2y6hS4t5IJFBDjAzXmGu2L4ubJwCUztGOvpWsH0Makep5c92+geL9M8SwghTIIp9vc54Jr6d0+7iv7CC8gcOsqBsivnDVbEX1hcWM7bd4IGP4WFel/ALxB/aPh1tJnbNxY/KQeuBxTqLqFJ9D0vPP4cUtJ2B/KlrE2CgUUUAFFFFABRRRQAUUUUAHOeDRk+9AyfujOKZcSwwxGWWZIlHXcwFAD/yz6UYBOAuT6Yrk9a8eaHYZWBmvZR0EfSuL1j4ha1dJJ5LR6fH3LHBAq1BsiVSKPWL++srCPfdXMMK+pI4rkNY+JGkWbldPhkvZB/EB8teD+KPiHoliW+36s97cd40bcSfwrmf+Ez8S6tm38N6EY0f7k8ykYqlGK3IcpPY9r13x1rV4XMl0lhF3VDjj8a801zx5oGntJ9q1Q3dwTkKjFmJ9K52DwR4m1iQP4m8QOEPHlQnFdHofgjwzpAJh09Zpgc+ZL8xNUk+iIduruc6/jbxRreY/Dfh54VP/LaZcfjTIPA/iTXWFx4o8QzID0hhbHHpXpKfuwI4wqKB91RgU0KAOB9arl7i57bHO6H4G8M6Qg8iwS5kHWWbls10gVUXbEojXphRikJAGegqaCC4nbEULM3Y44p2SJu2RKDxxnFIMYPU+9bNr4euZMNcTeX7DrWzaaTZwAHYXI6lqLhY5a2tLq4YeVEzA9yOBWtaeHWOWuZCPZa6HIyFjGABxgcVesdH1C8wY7cqp/jPSk3YaiY1tp1nbx5jhXK/xN1rTtrO4vCFtYW46nGBXU6Z4Zs7fD3bG4Y9h92t2COOGPy4o1jUdlFZup2NVTfU5rTPC/zLNfSA/wDTNeldJBDDBH5cESxr6AU/p70tZttmqikAHPXArzP4/wDw1h+IPhdvs6KNZsgZLSYDBkA/gJ969Mo3EHdnkdvWkM+VPgLeR+KbmTwZr+221rT8qgl4aRV4I+tfQOk+AfDunurG38+YcsXrxn9p/wAEahoer2fxY8HRmG/spFa9jjGNwHU8dq9s+GniZPGXgfTPEscXlfa4QZFPUOODWXsKd72N/rNXl5bnQwxw26BLeGOJRx8q0/vnuaKK1MHqA4ooooAO9FFFAB3pOlLSUALRQaBQAUUUZoAKKKKACiiigANFFFABQKKKACiiigBKWiigAooooAKKKKACiiigAooooAKKKTNAC0UCigAooooAKKKKACiiigA/yK5jxlYjKahEMH7r1030qG+tlu7KW2fkSD9acXZikro8K8UWrWt79oQ5WUZA96z/AAdqR8M/EGC4DbbO+wJPQNXX+I9Pd7Se2kX97CTj1ArgNXt2udO/d/6+Ft6H3FdG6OXZn02rK/zJ93AI980VyXwo15de8IQSM26e3/dyc88V11c7VmdSd0FFHvRSGFFB4IB4zR0Us5CAdz0oATtgUNjGcn8Kx9W8T6Lpf/H1exk9lj+YmuM134nPHldLs0hi/wCe054/KqUWyXOK6npbMsYzM6Rx4zknFc7q/jPw/pquGuvPmH8EfNeAeMPihZx72v8AXWu5M4MELZU+3FcR/wAJx4j1qRo/DPh2REbhpp+AfcZqlBdWRzyeyPoPXPiXqDxkWMMNjE3DSS8EV5d4r+IumWzSNqmtSXbrwIkfO4/hXJJ4K8T60xm8Sa+8UbDPkRniug0bwN4b0pVkhs/tMxOWec7sn2q0uyIbX2nc56bxr4i1fMXhbQJlRjxLMMYpw8HeJtbxL4j114kf70MJI/DNehxkRrsiURp2VRgUc++Krl7k89tkc3ovgbwvpRV4bATSj/lpN8xNdInyRiONVVB2AxQOfeljUySFY1Zj7CnZIltsQ7f4QMe9IOOnH1rTstFvLgbnUIB61rWnh+1iIedmmb24FFwsc1HFJMcRxtIe2BWnZaFdTLmYiIe/WumjhhhGIolUDuKkjV5CPJR5G9hSuOxl2uh2MJBYNKfc8ZrSjVUXaqomOyjtWzZeHdQnA3xiBD1LVu2Xhmwgw0xMz/pUuaRag2chaW09yf8AR4XcnjNbVl4VvHAa8mWJD2HWutghihj2RRpGv+yMVJ9Tn0rNzZoqa6mdYaLp1njZCHbuz1oAbTgfKPQUpoFS2aJJbB9KKKKQBRRRQAUUUUAV9RtLfULGexvIRNb3EZjkQjgg1neCvD1n4V8N2+g2BJtbct5ftk5xWz9KAMUAFFFFABRRSZoAWigUUAFFFFABRRRQAUUUUAFFFJQAtFFFABSUtFABRRRQAUUUUAFFFFABRRRQAUUUUAFFFFABRRRQAUUUUAFFFFABQaKKACiiigAooooAKB1zRRQBx3jSy8u9S7XhZVKyfXtXlmtWotb54W+6zfKQO1e761Zi80yWDbl8bl+teReLbNntBPtwYDhselbU2YVVZlT4P6x/YfjKfR52AguhmMY4+te64wa+XdXEttcWWrwtiaCQZI/uZr2GX4l2cWl2/l2/nXXljzC52oDj1pTi29B05JLU9BHJ6GqGqa1pOmxs95exIV6KGy35V4F4z+NEa7kl1lIyOkFryfzFeb3PjzxNrV06+G9EmlLnm4us4H51PKupXO+iPpHWviZb2/8AyDrbcDn99McAV5V42+MENu7R6hrglZj8sNr/AC4rhF8FeJtcbzfEuvsinnybdsAD04re0PwN4b0krJb2a3Eo6yTjcf1rRLsjNy7swpvG3ibWWJ8P6DJHnjz5xkfWoIfBXinWv33iPxBJEGbc0MR4I9K9JG1E8uFRGg/hUYFH+9+FVy92Tz22Rzeh+B/DmjuGt7ATSfxNN82TXRKqqAqRogHRUGAKdznpQOu3FNJIm7YZGMHk0HOAx7cYFWbXT7u5P7mNiP7xGMVr2vh4A7rmQkdwtMDn+rYUbj7VctdLvbpgEjKr3LcV1NpY2lrnyYh/wIc1bjUyf6tWZuygUrhYw7Xw9DE4+0zGQ+gGK1Le2tbdf3UKp+GTW1ZaFqN3jEBgU9Wetuy8LWqEG4kMx7gcCoc0WoNnI/vJHAjUn2HJrUstB1C6w3lmND3c4/Su0trCztceTAg+o5qyST1qHUZoqfc56z8LWoIa5lMpX+FflFbVra2tsmIIETHTA5qalqG2zRRSEPzctk0ooopDCiiigAooooAKKKKACiiigAooooAKKKKACiiigAooooAKKKKACg0UUAFFFFABRRRQAUUUUAFFFFABRRRQAUUUUAFFFFABR3oooAKKKKACiiigAooooAKKKKACikpaACiiigAooooAKKKKACiiigAooozigBO+T9K8/wDFeni21KaLgxTgkKe9eg98dq5/xlZedYJdKMyQtz7iqg7MiaujxDVLVf8ASbGUHBBX6emK82i8DeKtTja11TX3isEchFib5iue9ezeK4P3kd4iDa3DfWsDcRkBq3tc51Jo5fQfAXhnR3WRbQ3U4/5aynJNdQgEabUREHYIu0UpxnmkJA5bn2ppJbCbb3DH4D1pfpyPanwRyTsPJRn9lFadjoNzKN02IR6HrTuBkn5VPqamtbe4uW2wwux9ccV1Fpollb4ZlMrerVoRqo2xwrkDoAOaVwsc5aeH5pAPtDhT6DrWvaaTZW4BWPe46k1v2Gh6jdtuEflx+r8VvWPha1T5rqZpT/dHSoc0WoNnIxKzEJBGWY/wqK07Lw/qVwAfL8lc8767a1tbW3QLbwIhHfFSnLH5jz71DqdjRU+5z9l4VtojvupmlP8AcA4/Otm1s7W3GIbeNPwyan7Cl71DbZoopB82Nu7iiiikMKKKKACiiigAooooAKKKKACiikoAWjvRRQAUUUUAFFFFABRRRQAUUUUAFFJS0AFFFFABRRRQAUUUUAFFFFABRRRQAUUUUAFFJS0AHeiiigAooooAKKKKACiiigAooooAKKO9FABRSGloAKKKKACiiigApKWigAooNFABRRRQAUUUUAFQ3kQntZYTkllIFTUUAeVavah7aezdMFc49jXDKjtIYxGxKnB4r1bxbafZNVaZQdsw3D61hJFGkpZI0GeuBXRF6HLJanLWei3s/wAzKI19WrWtNBtYSGmJmb0PStYc5/kafHHLNII4Y2dz0Ap3FYiijjhQLFGsXsBU1vDNPLsgjeRj2rotK8MSmMNqB2Kedg610lnZ21mgW2iVB6kc1DnY0jTb3OYsPC9w5WS8mWNf7g610VjplhZj9zbru7sRkmrue/JPvRWbk2aqKQduOKKTvQakoWiiigAooooAKKKKAEpaKDQAUUUUAFFFFABRRRQAUUUUAFFFFABRRRQAUUUUAFFHeigAopDS0AFFFFABRRRQAUlLRQAUUGigAooooAKKKKACiiigAooooAKKKKACiiigAooo70AFFFFABRRRQACiiigAoopKAFooooAKKKO9AAKKKKACiiigANFFJQAtFHeigAooo9KAMbxfZfatNMyDMkJyPpXDMQoy3A9a9RKqwKtyD1Fc3a+GVbUJJLk5tlbKLWkJWWpnON3oYmkaPdaiwkUeXB/E59Pauz03TbSwjCwR/N3kPU1biVI41jjRURRwAKdUuTZUYJCe+c0vWiipKCgUUUAFFFFABRSUtABRRRQAUCjvRQAUUUUAFBoooAKKSl70AFFFFABRRRQAUUUd6ACiiigAooooABRRRQAUUUlAC0UUUAFFFHegAFFFFABRRRQAGiikoAWijvRQAUUUUAFFFFABRR3ooAKKKKACjvRRQAGiiigAooooAKKKKACkFFFAC0UUUAIaWiigAooooAKKKKAA9KQUUUALRRRQAUd6KKAE70o+Zzn0oopAJ3paKKYBRRRQAUUUUAFFFFACCloooAKQ0UUALRRRQAUUUUAFB6UUUAIKWiigAooooAO9HeiigAo70UUABooooAKKKKACiiigApBRRQAtFFFACGloooAKKKKACiiigAPSkFFFAC0UUUAFHeiigA70UUUAHeg0UUAJRRRQB//Z">
            <a:extLst>
              <a:ext uri="{FF2B5EF4-FFF2-40B4-BE49-F238E27FC236}">
                <a16:creationId xmlns:a16="http://schemas.microsoft.com/office/drawing/2014/main" id="{3F31E055-3F58-4325-96BE-1869393C269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AutoShape 4" descr="data:image/jpg;base64,/9j/4AAQSkZJRgABAQEAlgCWAAD/2wBDAAUDBAQEAwUEBAQFBQUGBwwIBwcHBw8LCwkMEQ8SEhEPERETFhwXExQaFRERGCEYGh0dHx8fExciJCIeJBweHx7/2wBDAQUFBQcGBw4ICA4eFBEUHh4eHh4eHh4eHh4eHh4eHh4eHh4eHh4eHh4eHh4eHh4eHh4eHh4eHh4eHh4eHh4eHh7/wAARCAJUAnE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AooooAKKKKACiijj8aACiiigAoNFITigB2046cU0VYH+p/Cqq8KPU0AOzzilpKVSobJoAUBtoOOlJ1qR5kKFV9KiHQZNAC0UUlAC0UUlAC0UUUAFFFFABRRRQAUUUUAFFFFABRRRQAUUUUAFFFFABRRSd6AFoopNwoAWijsaPm4wpP0oATjpS98bRVbUtQ0/TLcz6jf21pGBkmWQLgfjXlfi79oTwLpEhtdHa48QXwO0Q2alufrQB68A3GBk9sdRVS51DS4Lhba51G1jmY8RtMoYn6ZrwD/hIfj18RmMWhaTD4U0pzj7VNxLtq7J+zfaT6bLf33ivVr3xRgyQXbTkIso5HHpmgD3wjDZxn0+lFch8JvEM2veFFj1BturaY32O9Q9dycbse9deM+lABRRRQAUUUUAFFFFABRRRQAUUUUAFFFFABRRRQAUUUUAFFFFABRRSUALRRSUALRRRQAUUUUAFFFFABRRRQAUUUUAFPjj3daaoywqaYmONmUdB0oABEopHVQpwtQqzZ3FjyOlOQlnAJOKAFjj3AZ6YqXCKNrYpJT5cfH0quRk88mgCd4xjK1C3y9RUsDHJXrSum5wSOMUANjj3ct0p7GFR820fWklkEY45J7VXYBz86g/WgC02PLyMYxUcLR+WuWQHvk09QPJx221UEaMgG0fWgC2UVvu4x7VFIu09PlpEPlj5enpU0v+qLHpigBHjXZkAZxSJFuXJpzf6nd7UvDRjGfwoABGuKbIihCaaY5ARtYkU1i+cHOKAGUtFFABRRRQAUUUUAFFFFABRRQKACiiigAooooAKKBSds9T9aAFopCR3oUFydoPH8R6UALQASc9qwPEnjLwn4fiY614gsbVgOV80Fj+Fea6p+0Fpbzmy8H+G9X8RXJ4R44SIyfc0Ae0gHkhCfpVLVtU0vSYWn1TUrSyQDJMsoXA+hrxUn9oPxtEDt0/wjYOfu5DSgfWrGm/s8abcSi88ceJtV8QT5yVMpCfTFAF7xT+0R4B025NhoxuvEF9nb5VpGWBP1FcvJ4y+PHjxGj8L+F4vDdoxwJrv74X1r2Xwv4E8HeGIEj0Pw9Y2xH/AC08sFz+NdKWcn73HpQB8+6b+zxqWvSpdfErxtqGryk7mggkKKPavVfBvw68F+EYQmh6DaQuvHmSJukP411lFADcHAG4hcZ29KUnIzk5/lS0nfI7UAeceIDH4M+Kdn4gjTy9L14C2vcfdWccRn8a9HOVbDHJ659RWD8QNA/4SXwde6Uu0XDr5lq39yVeVNVPhZrreIPBtrNcMPtdpm1u1J5Dp8pP44oA6kdOOnaloHIz+lFABRRRQAUUCigAooooAKKKPwoAKKKKACiijtQAUUUUAFFBoHSgAooooAKKKKACiiigAooooAKKKKACiigUAFFFFACoeQelTy5KEKMmq3JPNSJLhcN+FADD16Y4pYmw471N5keBllpGePacMtACzglPl5NQfzqSGUbfm/OpNqH5uKAI7dTy3T0zUm/95tHPFMeVFU7eSO1RwNtc7jjPNACzjMobjAGaYeSfenSsGlG1geKSgCxH80QHtVdxtO0DinRPtPtU2UbjrQBXUbmGKmmP7nDd+KUmNB2FQvIZGwMYFAEx4h29flqBCy5wcVKZF8v74zinB49o5WgBgmPHH1qQkMmR3HFJ5kX95aY8q4wmCDQBF1GeopaVhGoCp170lABRRRQAUUUUAFFFFABSGlpucd80AOpMj1p21gA2Qq9SWrmPEnj/AMFeGgy614ksLaQf8s9+5j+AoA6bsT6daEBbp1ryW6+NMd9J5PgzwfrOuSnhZjCVhPvmoG/4Xt4pG7fpfhK2fjap8yTHrzQB65fXEFjAbi8uIbaEdXkcAVwfiP4yfDzRZWjOtLqNyvHkWK+axPpxWFZfA+wvLn7R4w8U6xr0xHzp5pjiz9BxXdeG/Ang/wAOxqmk+HNPhK9XeIM/1yaAPOm+KnxB8Ru0Hgn4d3EUbH5bvUT5Y+uDSN8Pfi54sct4w8eJplqRza6cgBA9Nwr2oOQgA27R0UccUmAOKAPL/DvwJ+H2klZ7qyutau85aW+mMmT9DXo2l6dp+lwLFplha2aAY2wxBePwq2evXigUAI+X+9z60vQcdKKKAD+VHaiigAooNFABRzmijvQAAlTuHFeb2aL4R+L00IIi0rxNH5iHoqTrxt+pr0g+tcn8V9Hk1Xwo81mP+Jhpzi8tCByHXtQB1fO5uO+OlLWT4S1iPXvDdjq0JJ86ICTPZxw365rWoAKKKKACiiigANFFFABRQKKACiiigAo7UUUAFFFFABRRRQAUUUGgAooooAKKKKACiiigAooooAKKKKAExRS0UAFFFFACBQDnHNLgegoooAO1A4FFFACUvbFFFABR2oooAKKKKAEPzcHkUpoooAQADtRtpaKAA89QKTFBpaAD196KDQKACihMuxUfyqve3lnYxtLfX1tbRqMs0kgXA/GgCxn8PrSMcYyMZrz3xB8ZvAGlyNBBqj6ncDjyLONnJP1xisV/iN8RdfX/AIo/4eywQtwlzqZ2qPfAoA9eKv8AwgY9ay9b17RNGi8zVNYsrNR18yQZx9BXmY8CfFTxG3/FV+P/AOy4H5a10peB7ZNauh/BPwNp8xub23utaue8t5Mzc/TOKAItT+N3hKK5a10C01HxFcdNtlCSufqaojxJ8YvEqkaH4TsvD1u3Se/YiQD1xXqGl6VpmmwJFp+mWdoqjA8uJQR+OKuNuYfOSfxoA8hT4T+LNdPneNviLqNyrdbWzUJHj0yOa6bw78Jvh/ohWWDQI7yYYzLdsZWJ9fmzXcc42jgUf5yaAG20UNtGI7S3gto+yxoFH6U9vm+9z9aKKAA0UUUAB5ooooAKKKKACiiigANFFBoAKKKKACiiigA4oB4J2hhjoe4opGFAHAeCN3hrx1q3g+TK2d5m+03J4C/xgfjXfkYAFcP8Wbaa3sbHxZaKTdaJOssmwcvDn5lrsdPuo76zhvYWDRXEayKQexGcUAWKKKKACiiigAooooAKKKKACiiigAooooAO9FFFABQaKKACig0UAFFFFABRRRQAUUUgNAC0UUUAFFFFABRRRQAUGiigAooooAKKKKACiiigBKWig0AFFHek/WgBaKQtt607ac8AkewoASjGTjGao6pq+kaVE82qanZ2cajP72ZVP5GvOdb+PPgixl+y6O17r14CcR2cDEZ/3ulAHqe7kqM596JSscYkZkQdy52j9a8ZHi340+KwH8PeEbbw/aSdJ79gz49cVKPhD4k151n8c/ELU7gEfNa2LmOP6UAdv4n+Ivgnw2WbVPEVqjAfcibzG/8AHc81xkvxoudYZoPAvgrVtZlPCzyJ5cf1Oa6jwz8KfAPh1EFpoEFxMDkT3Hzvn1ya7SGNIUCQxxxKOgRQBQB5ANP+OXicg32qaV4WtehS3BMoH16VYtPgb4furkXPirXdY8Ry9WFzMQmfoK9Yb5jluTS9DkcUAYvh/wAJ+GfD1uIdF0GytEHRhGCfzPNbOW27d2B6LxS+vr60lAB/OlHSk96WgAPSiiigAooooAKKKKACkpaKACiiigAooooAKKKKACiiigAooooAKKO9FABRRRQBHcQxXFvLbzKHjlUo6kcEEVxPwumm09tU8H3jEy6TOTasTy8Lc5+gziu6HXr17Vw3jtV0HxRo/jCAERbhZ6gQOBET94/jQB3NBpAVYB1YFW5X3B6UtABRRRQAUUUUAFFFFACUtFFABRRRQAUUUUAFFFFABRRRQAUUUd6ACiiigAoopKAFoo6UUABooooAKKTFFAC0UUfjQAUUUUAFFIaWgAoo6jHBpcEKzcKq92OKAEpD69q47xh8TvAfhXKa14ithKfuwwOHf6YFedzfHLxF4jnez+HXgTUL4qcR3V0pjjP50Ae7AMykhcD3rmvFPjvwh4bhLaz4gsbUr/yzWQM5/DrXl7eA/jF40/feMPGC6DauObXT+GA9Mium8J/AvwDojpcXVlNrd51NxfyeZk/jQBkXvx2j1Ata+B/Ceq67cHhJWjMcWe3JqvDp3x88Zc6pqWn+EbBh/q4V3TAf7wr2aws7WxhENjawWsQ4VIkCipzzgnrQB5DovwF8MiYXviXVdV8SXefn+1Tkxk/7telaD4e8P6FEI9G0WyskAx+7iAIrVFFAATufczE46elGdx+Y4/CiigAooooAKKQUtABRRRQAlLRRQAUUfjRQAUUUd6ACiiigAooooAKKKKACiiigAooooAKKKKACiiigAoopBQAtFFFACdv5/SqWu6bDrOjXWl3Cgx3ERUj37frir1HfPegDmfh5fzXGg/Yb5ib/AE2Q2txnvjofyxXTfXrXJXqronj2HUM7bTVk8iZc/KJRzurrWG1iM/T6UAFFFFABRR3ooAKKKKACiiigAooooAKKKKACiiigAooooAKKKKACikFLQAUUUUAJS0UUAFFH40UAFFFFABR2ooH1xQAfrRWbrmv6H4fszea3qlrYxAE5mkC5+gryHX/2idHkvn0zwLol94lvxxvSM+UPxoA9wCse2B6noK5Pxj8RvBXhCF5Ne1+1jK/8so23OfwFeRDw/wDHn4jSCfXNWh8K6Qx/49oeJdp9a7Dwf+z74B0KZb3UYZ9e1AfM0165fJ9cGgDmtR+PXiDxBcG0+GXga91Tf9y7uFKIB60xPhz8YvHGyXx140/sW0k5a00/g4/u5Fe9WFraWFusFjawWkQGAsMYXj8Klx1PX1z1oA818GfAz4deGJFuhpTate9WuL5vNJPrzXpFrBDZxiK0hit4uyRoFAqQelFABnn296KKKACiiigAoopKAFooooAKKKM0AFFFFABRRRQAGig0UAFFFAoAKKKKACiiigAooooAKKKKACiiigAooooAKKSloAKKKKACg03cNvqacdwUs+1cdyQBQADoKTPFY+qeJ/D2mBm1DX9OtQvUPKOK5u8+MfwytZvLm8X2OQP4WyKAO9pO3pXO+GfHfg7xMwXQfEFjeyf88xJya6M7lOGHP6CgDK8V6WusaFcWq/LIo3wuOqsvNP8ADOojVNEguWwJ1Hlzr/dccYrSGF5+8O+K52zUaR4qntcbbTVP3ij0m7/pQB0P1FLSJ096UUAFFFFABRRRQAUUUUAFFFFABRRRQAUUUlAC0UUUAFFFGaACiiigAooooADRQaKACiigUAFFFFACGl44z69qKQ0AeJ/EX4d6H4s+O1sPF0l1Lp9xZr9htg5ETyLywP4V6t4c8MaB4asktdD0m0sEXoUjGePfrWD8YNMmuPDUetWGRqOiyC7iI67B98fiBXS+HNWttd0Ky1m14ivYVlC5ztJHIoA0MNg7mJP1opOpz09qO9AC0UUUAFFFFABRRSZoAWiiigAooooAKKPpR3PB4oAKKQ4A3dqU8daAD+dFZV74i0Gz1b+yLzVra1vyocRSvtJU9xmtCCaGZQYbmCXPQpIDn8qAJaKNrj7ykUDkfLzQAUhozkkDnFH6UALRSUtABRRRQAUUUUAFFFFABRRRQAUUmaGOKAFpD+H4UhYKhZyFHqxwMeuTXE+MPiz4B8Kh4tQ1+3muO0EB3vn8KAO3BB45z2FJ82zcq5x0zxXzrqP7SGpaxM8PgbwTfXbp8qyXERAz69KxZ7b9onx1n7Xef2DZSfwKcDH86TkkNRb2PozxH4q8M+H4fO1rXLKyUdd0gz9K8q8U/tK+BdKLQ6Xb3erXOflESZX61ymifs22c0xuvGHii9v2YfvIo5Cyk/jXpXhj4W+AvDISXTvD8EkwHEsoy1S6kUaRoyZ5l/wtv4zeNpjD4J8IjT7U9Ll1OAPXmtC1+FPxO8TATeO/iNPbI337axbHFe2iSG3iEamOFB0SMBR+lV3vbdCdpJb1rGVc3hhWzzvQ/gL8ObJjLfQ6jq8x4Z7qdjn8M1u/8Ks+HKwkHwZYMo+UAnJxXQtqSj7sbfWnR6nGT88ZB9ay+sX6m6wjS+E848R/AHwNqCeb4bkuvDGop88U1pIQN3bd7Zq78P8Axt4m8Ja1beCvieA5b5dO1xf9TcDoFc9jXo0ckcwzG+fUVT8QaPpniHR59H1q1F1ZzfeXvGezKeoIraFbuc9Sh/KdXkE8HI7EdPrWZ4os2vtLYxnbc27ebE3cEckD6iuR8AalqPhvVB4H8SXBmjxnR9Qc/wDHzH2jY/3x/SvQV67iucdQe1dByFbS71dQ02G9UbA6jcp7N3FWqwNP26b4hn0xmJtb3M9tu/v/AMS1vnI6jB9KACikBzS0AFFFFABRRRQAUUUmaAFooooAKKKKACiiigAooooAKKKTmgBaKKKACkNLRQAUUUUAFFFFABRnH070Cg/TNAGP4ykWHwrqLHO1oih9weDXm37NurPBFqXg+6lzJaSefbbj1jY9B9K9C+IL7fB9+ykHcACDXgcOoSeHPFui+KIjtjST7PdAdCjHAJ+laRV4szlK0kfTh4J9DSU2J45Y0ljbdG6hkI7qelOrM0CiiigAooooABRRRQAUUH8aTrwDx196AFpD1HGT2FHbdjdjqBXBfHD4gQ/Dzwc+ojZJqNzmKzib+8f4segoA77aeOQR+o+tfOnx9+PV5omtyeGPBQhe6tpVW7un5CtnlR+FUf2fvinqdx8O/G+o6/ePeahY7rgSOeMEEAD6Zrxzwd8PfFnxBt9U8Q2ira2kYe4ubybkOwy2B68CgD7q8K3k2oeGtNv7gqZp7ZJHx03EdquXc9va2st3dyLFDChklkY8KoFcF8CvFuk658KNJu11C3iNlEYbkSSAFWTg5rw39pP41f28bjwj4WmddOTK3d0nH2hv7i0AZ+s2F78e/iP4l1TS5CINJgEenlWK+Zj6etYvw28IeKptO1G7XxFquj3VhIY/syyklH9WU87a99/ZP8ETeEfh2l9eKIr/AFUiXbjlY/4Qat/E3wuLrxIda0CYabrca4L4/d3I/uOO9a0oqUtSJtpHjEOvfHvQ1jktdZXWbfnLZyCPp1q3aftI+PNHKw+IvDcDfNtOI2B/OugtpJbq5mOnwSabrsJzd6c5wsn+0nqDU8esabqhNrrdhAJF4Ikj4z714eNr5hgm5ezVWHlo16rW/wAjtoQoV0lzcr/rqW9A/ak8K3B8jWtFu7CUdWVgVr0rwx8V/h/4hCLp3iS2EjdI5TtIP414xrfwt8HaopniszbvKc77c8GuK1z4EzOrHRdVQ7eVR8hvrmuTD8UYCrpNuL81+prUy6tH4Vc+0IJI5lDQSRzIRw0bBh+lO789RXwvat8Vvh9qEMdprFxAjAeXE0u6Mgeo9K9U8H/tMyWd+ml+OdMTecZu7XgD3Ir3qVWnWgqlN3T6nFKMovlkrM+le1FYXhTxf4Z8V2v2jQNYtbwHB8sOA4+o61ukbc561oSFFJ9Mk+lH1P0AoAWik74zz/KlG44VVJPrjgUAFHHesfxH4m8P+HLeS61zWbKzjUc7pBn8uteMeJv2hJNVu20r4Y+H7jWrgnb9skQiEe9JuwJXdke6atqNjpVqbrVLyCzt1BJeZwvH415JrHxyg1TUG0X4aaFd+Jr8MUabaVgj9yT1riLH4beKPFV4dZ+KPiK4vAW3JpkLkJGK9U0PT9P0awWz0i1isYFGAsSAZ+vvXNPFQi7LU7qeAqSV5aHJXfgTx54skFx8QfHR0y1PI0zS22gD0JrS0P4YfDLQ5BcW2ipeXC9Zbkl2PvzXSNhjls59TScDpXNPFSlsdtPAwju7lu2u7exUQ6bp1tax+iRgU99SuOuQPpVLmjPasXVk+p0KjBdC1JfXD9GqEzTsDmR/pmo/pR1qXJvqWoRWyBst8zM1Hb196BnBHb1ppaNflMiFuwzSKHCg80A9O1FADkd4zujJVs9PWtq0uVni67XHUVhnIGadBI1vMJV59a0pzcWY1aXOvMveJNEh1zRzZSsUnibzbO5X70Mo6Y+vStPwZrE2q6UY75RFqlo3kXcY6bx/EPYimROsyKyHGecis7UVbS9Wi8RWu5kAEN/Gv8Ueflb65r0aU+h41en9o2vFlg95pjTW+Eu7M+dCw68ckD61b0a/XVNPt76PH71fmH9x+4q0kqOqyRsHRhlfQiuYsWHh/wAXPprNt07VCZbYk8JL1YfjW5zHU0UgGOD97vS0AFFFFABRRRQACiiigAooooAKDRRQAUUUUAFFFFABRRRQAUUUd6ACig0UAFFFFABRRRQAckcCs3V9YtNMXDvvm7IOfzpfEk9xaaTLJattkHU+1cA5Z3MkrF5G5ZjVxjcic+Uk8VahdatZXCyPgYyqLxXmd/Yx6lptzp8vyiVCoPcN2NejHGckZB6iuO162+yam+MhW+bA75raK6HO29z0D4A+IW1nwMthdy7r7SW+yy5PJVeFNeh186/DXVo/C3xVhMmU0/XU8p/7qyj7ufrX0VtKnae5xmsJKzOmDugooFFSUFFFFABRSUp6UAIemM4rmrG+uJPiPqdgW/cRW6Mq+hIrpgMkD9fSvDtA+IOkXX7TWpaRHdKbea1EKTE/I0qjG365oA9wDBcNnHHJ9K+MPjLqWtfFr44HQfDyefHY5tbdc/IB/FIfoa98/aM+I9n4D8GXFlbzodavkMcEQbLIp6ua4/8AY28HtaeGrvxteQsb3UXKwM4+Ypn5j+dAHi2oeE/E3gTW7jwDfxbrvX0SJZYm+WRCwycV9jaX4Xs9C+GreF9NjEUcentGAF5Z9nJP41ynxJ0KPVPjB4Hv5IAzWjlnbHQeleo5PzMrZOe9AH5rSSXul3V7psdxdWqxzOlxEshCk5PUV6v+zd8KLnxpq8Gv6vHLF4esJRINwwblweAPYetfQnib4G/D/wAQeKz4i1Cymjmd980MT7Ulf1Ir0bTbG003T4tP0+2jtLaEBUijXAAoAnVUQJHGiogGECjGAO1cb4mbzNTckhiP0rsZnCRM3YDiuG1N9927HnNdOGXvNmNZ6HN+J/D1rrsccrSvaahb8293Hw6H0PqK4u+tbi7vho2vpHYa4ozDP0gvl+vQN7V6cSTnn6+4qjrGkWGtWDWOpRGWIcoejxnsVPY11SgpIwTseXw6hqWh3rWzeYrxnBhbpj2re/4SvT10me6kUxTRLkqf4j6Co9Xt5LGRNL8UNvtMbdP1hV+76LL/AImuC+IFrd6OY7OdQwkO5JFPySKehFfNZnw9hMXLnnGz7rf0ff8ArU9TDY+rSVk/68jZ+HHhm4+I3im5n1bUDb2cXzHL4z6KorpfHvwHtniaa2thNhdqzRfK+Pf1rA0KGWx0y0azkxIFDvtOCW+tdx4e+JerabKkV+wmiH8D9fzr2qdBUYqMFoun+Rxym5ttnz9qPw/8UeFbxrzQrq5haM/fgcxy8fzrsvAv7Rni/wAOzDTfF1iNVtY8KZCPLlQe5P3q+iINW8F+LolW6RILhufm+U5+tcf43+C9hqsM09rDFeK/TPDj6HvSlCLfZ+ew1KXqjrvAnxU8EeMYUXStYjinIBa3nbYwPoM9a6PxX4k0bwpoM+u69dpaWMC/M7H7x7BfU18aeLPhBqej3LS6ZJPA652o2UcfRqwLnxT4ns7jS9P8YQ3etabpkolWyumO2QjpuY9azlTlHctSTPo60+NnirxbOY/h78P7q8t/4b67fy0x681W1Cx+MmvSD+2fF9lo0OPngsY8MvtuFHhT46eD9esodNiVdACAKYAAsZ9gRXaQ31lOhmt7mKSNhkMp4NefiK8ovlij08JhITXNJ3PPbH4NeGPtf27Xr3Uteum5P2qYsh/Cu+0bS9M0a1Fpo+n29lAOixJj8DT2vbNRneWNU5tVLArDGcetcUqkpbs9KFKEPhVjTbauWcgd8k/pVeS/tVPL8+npWNcXEs2C8hPtUWAD0/OoLubyX1u5wJPzqwrKRlWDD2rmsc84FLHLJC2I2IxzjNAXOlwaKxotUnUfdEi9iKmXV128xYP1pjNPp+NNllSEbnIUVlyarIVPlpt96ozTSTtvlYt7UhXLk+oPMwWMlY89fWuR8P8AimPWPGeraRDgiw2EPnqe9bN/cC2066m3BdkDufbAryz9nvT7mT+2/E9wzKt7cMsZI+8Aa1hFOEpGNSb54xXU9/U7kByp9wKKg0yVZLNT0K8YxVis2bhzRxj0ooz7UgLulXHluYiOD09zWqBGoaOYbopAVcexrnSzLjb1WtuxnW4gXP3xXVRn0OPE0/tEXhG+NlqM/hi6kHnQjzLNyf8AWQnoo9xWj4v0b+3NAkt4fku4j51q4OCJF5A+ma474lWF8+nxa3pBK6lphM8AXq+PvIfqOK6vwD4ns/GHhi21y0PlO3y3EJ+9DKPvKfxr0ITUjyKlJwfkO8D64uvaEt0+1byFjBeJ0KyrwePSt015x4mkHgfxzD4mjVl0XWWW21FAPlil6I/t716KhDKrI2UcAow5BHrVmQ6iiigAooooAKKKKACiiigAooooAKKKKACiiigAooooAKKKKACiiigAooooAKKKKAIp4lntZLdwCGUgk15rLG0U0kLdUYivTskHpxnn6VxfjCzW3vxcLwk3860pvUzqLS5hcntWT4otvNsFuFHzxHk98VrnjjkGmuoeNomGQwIOa1MDy7xPavdaM7W2ftFq4urdh1DryK+gfhx4iTxV4J03WEcO7xiObB6SLw3614vcwfZb142b7hJx2I9K1v2ftWXRvF2q+EJmCW15m7sVB4z/ABAfjUVFpculLWx7rn2opAflzjHtRWJ0C0UhpaACgDJ/zxQKZInmRyLkq7IVUj3oA8L/AGkPjXZeGdOn8NeGrxLjWZkKTTIcrbL359a+a9Z8N6toXhnQfFFxJPHLqjvNHMpIZWB+9n3re8NfDzU/G3xc1bQraKQ20OpO2oXLjhI93Kk+p7V9feMfh34a8TeBofCN7blLO1jVbaRPvxbRwRQB8SeDdF1v4j+OLPS7i7udRurmQefNKxYxQg8n2FffuhaXa6Jo1ppNiojgtYljUD2HNcj8Jvhf4Z+HFtMujI9xd3HE13KPnYeg9BXdccYoArz2dvNew3boDND9xvSrIAGcUUUAJ6fTFHelooAp6vIVtcdMnH4Vxd6T9pb06V1muv8A6uMfU1yVwW8+QH14rtwy0Oeq9SKjPHvRR2rpMRLiG1u7R7G9gSe1l+/G4yDXlXxI8F6nDawrp0j32mwy/uom5e3H17ivVh709JCvynlT1Ht6VEoKSsNSaOA03Sbe50a3LMscqRgNJEcgH6d6pXul3kYHm26XcQB+ZR835V0HiDwZNJP/AGl4V1JtMvsEtA/zQzn0Ofu1yR8cX2gXY03xto8+lTk4W7hUtA3vurZVINcsjHkmruJHFAVIks5WicZ+R+ua3/D3jrXdClVHkeSEcbXO4fn2q1HHpGtWaT2kkV0rciWFulct4ilbQr+OGVRc2T8NM2BsPoamdBW02/Aca9viR7Fp3jfw54ihSDWLWKOQ8ZPI/Os/xN8LdF1u2eTSXhnSTnY+GH59q8ja60JyWtdUtknz90SZFbmjeI9f0QLcW10TbeqtuFc3I4/C/wBUdXNfdf5nDeOvgZJZyObNJLQl9xVhmP8AA9q4qzvvHfgO+LGSX7ED1cl4yK+sdC+JmnagqW2s2oZWGDIF3D8QelWtY8EeG/E0LSaTcQjcMshwyn8D0rCdOEl76t6bGkJyi7xf+Z4N4T+Mui30i2+vwNZSnhZo+Yz7n0r0+wurXUbVLjTLqC7iPUxvmuE8ffA2NS00dm0BGSJIBuU/UV5U+h+NfCF+95psk7wKf9ZASQPqtcNbLtOaB6NHMXe00fSuOD8pyPyFHGQeTXivhX40yrIbbxVYyEIcefCOfxFesaF4h0bXrdZtHvoZ9w/1e75x9RXnTpThuj1KdeFT4WaWAe1cj42vr7w9qtn4o/eT6Wv+jX8SjPlq38f4V17KwO3adwGT7V5z8VfiNoei6dPpNnt1C9uEMckY+aNQf73vSpxcpWSuOtJRjdux6DBLDNBFPBKrwzAPGydCp6VISOcc15L8JfFmoeDdEsbfxZaO/h/UWJtrsgk2pJ6N6LXsk9pGbZL6xnW5tJBuWRDkMDRUpuDFSqe0jfqVMYJ70EZ4oGNoPQUpxjJ6VmbGJ45kMXgzWWRcsLZlz6ZFQ/Daz+xeBdGt1UKotxIfqetWvGkayeDNWV8827Nx7Cm+BLiO48DaS8Zyq2yqTWn2DH/l58v1Oj0y6+zzYOSjHFbpxj5TnPINcxzjpitHTL7y1EEx4PRjWZsjUpSfSjgruHQ9KAOeaBhU9jOYJs/wng1XPWl7U4uzuJpNWZ0ON6DADDrXkPibW5vg14hu/E9rp8t14e1Rx9stk/5Yyf31HvXqGlXPy+Qcg9iah8W6Jb+IPD93o9xGGEyHazDID9j+FdsJ7SR5lSlvCRFoPibwX8VvCtxYWN7HcQ3cRWe1cgTQkjrj1HrWb8JdcvtO1C8+HfiSTOqaVzYysf8Aj6tv4SPUqODXkmjfDiw1eWW50fUZvDHjHST5MskLYjlA+4zD3qn4/wDEnjXQ5tKn8faVJba1pUytYeILJcxTR55STHY12U5qZwVaTpvXY+sAfqPYilrJ8Ja9p3ibRLbU9M1G2vY3iUyNC+cPjkVq+69KsyFopD1xS0AFFA5ooAKKKKACkpaKACikNLQAUUUCgAooooAKKKKACiiigAooooAKKKKAErN8RWP27TZEAG5RuU+laZoGM47HrTTsDVzy3qAe44NA7Vq+JrE2WqPgBY5fmWso1utUcrVjn/Ftqp2XKr3+bFcbr91caRc6Z4jsQFudOuFaQr1MWfmFemX0AurSWE9WHH1rhLiGOSOe0nTKODG1O10JOzPorS76DUtMtdRhYNFcwrIpHTJGcVZ579eteSfs4a5JNot/4SvpM3elS/u8nrGeRXrQPpz6mudqzOpO6FooopDCgZyADjPQ0UUAUdL0fS9K886bYxWz3MhkndRy7HqSe9XSf0/UUtIKAFoo7Ud6ACjtRRQAh6UtFFAGPr2RPH7iuZv023ZPbFddrUJkhEijOzr71z2owmWMOuMiuyhJWOeqjKopSCGx39KSuoxCjPHNFFAApYc5470l9DZ6haG11C1iurduqSKG/n0pR19qVfmYL69PrRa4XPFPi54T0nwJpn/CV+HNXvNHuPNASxRsxzk+xrx17nxd47vZhHBf37E/N5IIRT/KvV/ivbXnxE+MVh4Ksz/oljH5lwR/Dn71e93GiaV4V8L6boei2cdtCUGSqjc5HUk9a8nF4j2d1Hoeng8L7WUb9T4t1HwX4psJobKbS5luWQt5aE5Cjuan8PeI9e8H36R363H2bP7yGbJVx7e9fUvh9I7zxRrN3JGJBCqQICM4yOar+L/h/ofiK0e3mhVA4wDj/Vt65rChjIbydn+B018vnryar8TzvRtZ0TWo0azkMcjDcFPBJ9K2bG+1nTZlks7qQFOSQe30rj/B2mf8K++IZ8L+Ilja0uAWsLphgM3YZr1O70aF/mhxGzcgqcg/WvboqFaHPBnh1HOjNxmbXhj4rsFS21i389CcNIRyB9K6afS/Bvi9C9nNHDdMP4OD+XSvJtS0tzlXtwygY3p6VRjW6sJA9lcvkds4IrOVBxd1p6f5GkaqlobfxB+CaXSM32NJ1HIntxhx9RXh3iD4deIvD9082i3MpkVs7lJV1/DpX0P4b+JmsWES2+oL9qQYAD/eArtIdU8GeMYVW4EcF30wRhs/yrKWvxL5o0i7fC/vPjTWviN4+udOGiX+oTQiD5ZDs2tIPQmr3wf8M+H9Y1pr7xBqcI8ohlsnfmQ+pNfRnjX4M298ss0UEGoxScHPDgexFeE+LvhDfabcOmjtJEwOfLlyGGPQ1zPDXi1SZ0RxNpJ1Ff1PZ76zt72zbT7q2imtJE2LFtBTb2xXCS6H4y8Gs114H1FrvTixL6ZOc7B6LmvOtK8ZeNfBd01vfLLNCnyiGcErj2Nel+FPip4c1lhb30h0y5fkB/usfY15sqNSn0uexHEUa9nezMu3+M15bzG38SeF5bBxw7IpP5V0dj8VPBlyg3X7WzNjAl4rpJbWyv7XzpoLW8RlwDgNuHrXO3/w58FXv719Hjjkzn5az/dPdWNFTrx2kn6lrVPHfguTSrxG1y2/fQNGFz3IrG+AmrR3nhC40wSDzLO4bAz95CeDU0Hwu8DJdRyNpIKhwxDk/NXEaffReA/jXc2Ma+Vo97tAz91M9MVShBxcYmcpVISjKdrbHuxGeSKPrgilk25DLhkYAqwPBHrTfpXIdhdsr54Tsky0f8q14Jo503RsCPSubPNPhd4ZNyOQaBnR9OcGlxx61QsdSWb93N8jevar4I7fn2pjFDFGDqSDWxZXK3EWGbBB5Xufesbp1pUZkbev3vWrhNxM6lJTXmc78UtLu9PvY/HGg2rS3FuNup26j/Xwd2x6gVo6X4t03WPD0X7i01nSLpcBXG/YO6tnoRXTWd+snyTAbmG0gjhh6GvEPiJ4a174banceLvBdsb3w9cyb9S0oZPlE9XUV0r3veg7M4H7nu1FdGhqPgTT9P1F9b+GuuXfhbUeSbV2zayn0x2q7o3x01nwzcx6X8UfD8lqeiajZqWib3NQ+EfE2i+LNNW/0i5QqR+8gJ+eJvQite6gt7yza1vbaOe3YYKSruz+dJYqcXaSHLA05q8Geo+FvFXh3xVZLd6BrVrexkZO1xuHsRWyCOdysAO9fKGt/CxLa6Op+B9UuNC1AHeqI5EZP0rS8P8Axq8feCbqPT/iDoz6jp6jDX0Kkv8AWuunXhPZnBWw86XxLQ+nj2z39KK5zwJ448L+NNMF74d1OK62rl4t2JEPoRXR8446+lbGAUUgNLQAUUdqKACjtRRQAUUUUAFFFFABRRRQAUUUUAFFHeigAooooAKD3oo68etAGJ4xtBc6X5irmaDkY9K4gcqDXqJVZA0bdHBWvNtQg+z381t0CMcVrTZjUXUgzge9cr4mtWtr0SIg8qUbj7GuqPv1FUNctTdaa69WT5q0Mjg9G1OTwn8R9I8RK220vXFneeh3dCa+m+GUOp3RtgoR0INfMPiKxXUtGnsfuuVzH7OOQa9m+CHiVvEngG0MzZvLL/R7pe6svA/QVnURtSlodzRSUtZGoUUUUAFFFFABRRRQAUUd6KACiiigAP3Txu9qxtRsmiLTQjdGTyPQ1s0hxghuh61UZOLE1c5C4tY5xkfK/rWZPG8L7WH4+tdLqduILjbHwrc1m36LJASw5Heu2nUuc04mQaO9Lz1zRW5mB60M6oGd+BGpf8qBWT4wvxpnhDVb8nDJbPGmf7zDApN2QI5P9nfTTqviTxH4skXc97fNDE/cKh7V6h4ouPP1sQDpEAAB2ryzwh4+8MfDDwFpkV7OLnVp4vOFlb/M29+ucVz154u+Kvjh3h0XwumjWl4xVrybh0Q9x7183WjKqm+7/wCGPpsNONGavrZdO7PQ/hvI9xa6te+X8k12yg+u04rqeq4bG0nmsvwnpCaB4dtNJWZpPKX9456s5+8351qH0PFccmm9Dtgmoq+5w3xu8I/8JT4IleGINqGnfv7Yrwxx1UH6V5X4cuPE+maVa6v4V1g6vaSL++067PzxMOCAfzr6OHLBTjaflOfQ14dc6YdB8Y6xpLLiEyG4tdvHyn/69dNDEVKafKzkxOFp1Ze8ty54b+KWi3Ux03XLaXRb49VmHyE/WuyksbG+iE0csTbhlZoDkGvOtZ0nTtag2anarOcdSMEfjXP22g+IfDUpuvCOtTeX/wA+lw25foK9ihm6elVHjYjJ5R1ps9Ov9LljOdn2mMDnHUVlfY5I2VrWdotpyUPGayNA+LCwyrZeLtNk024U7fPVcxmu9tLjSdetFurKe3u4z/HERu/KvSj7KtrBnmSdSk7TRD4d8da7osoR2eWIN9yTkfhXoOn+MvC/iSH7Pq8McUrL1YcZ+ted3ejyID9nYTJj/Vt94fjWFNY+U37vfbyDqG+6KxqYd3ubQrp7HqPiv4X6fq9r5mmSQXMLDPlygMPwIrwT4g/BXyCWt45dPmJJ2kZQ/iOld5o3ifXtDZWt7pjEpzjPyt+FehaD8S9J1iP7NrlmgR/lLbePyrGSe0lf8zVW6aHyXaSeOPAjgRzTtADwOXjcV3Phj4x6fdIbfXrYWMw48xPun8K+htW8DeHddgMuj3MaFhkoOUx/u14x43+Cdu180MkEdlcv/q5oz8hHqRXn4uGGhTdSclFLe+h24bE14yUY6/kdVpOoWOqW63Gm3kV0pGQVYZA+leVftG6SRFZa6oLHPly4/h9KZr/w8v8AwLoH9teH9Xup9TRwJYYn+Xb6gVjyfEr+0tFuvDvi6wEqSrxOi7WVu2R3rzcDXp4iPtsO7xvbselXqqUXTqq0j0f4HeKh4h8LmwuiTe2PyHJ5K9jXf9K+d/2eZHtfiC8CljHNAwBLYJUdMV9EFSvyjdlf73XFGJgoVGjXCVHOkrh0pOtAI6flS9KwOkD7/pVmzvpoW2sN8Z7HtVaj6flQB0UU0cyBozn1FS8Y61zdtK8Eu9G+q1u2lzHdLuTgjqvvTGifkjkZ+lWLW8eGPyJFWWA8MrDOR6Gq/Tvk/wAqSmpNPQUoqS1PKPiJ8Kr3TdSk8cfDRzb3IfzLzTAflmHfAq/4C8V2/ivTXkVfI1K1Pl3lmww8TfSvS4ppIZBJESGB6CuI+IvgmSa+Tx34MVbXWbf5r+1j4S8jHUEetdHMqys9zj5Hh5Xj8LLvfIz9aNsbRSQzW8FzG/3o5FypFV9Nv4NT0+31C3G2OZfuHqjdwfxqx3rm2Z2J3RxuufC9Yb7/AISb4d6lLoetRneIFbEUh9MV6L8E/ikfFc03hjxNbnTPFdiMTW5GBcKP419apWUvkXAbsTg1ifFjw1cXsEHi7w9Itt4h0X9/DIgx58Q5ZGx14rroYhpqMtjgxODjJOUFqe9r06Y9qWsPwH4gTxV4R03Xo1CNcxDzkH8D4+YVuHFeieQFFFFABRR3ooAKKKKACiiigAooooAKKKKADvQaKKAEzRS0UAFFFFAB/jXH+OrcRXyXSr8si4OPWuwrL8T2rXekOFUFkO4fSqi7MmaujgeSMjoaXaGzu5BGCKRsbjjgUDg9a3OY43Wbc2eouFX5Qdy/Sj4Q6ovhn4ny6dI/l2OvJuTJ4EvpW54qtvNs1uFGWjPOO4rgPGEc66UmpWa5u9OmWeHHXjrSkrocXZn1NyN3opwaWsbwNrUXiXwjp2tQyK3nQjeAejdCK2BxXOdQtFFFABRRRQAUUUUAFJS0UAFFFFABQeeKKRmCKWPYZoAyNdOblV9qybs4t3HYjFW7qYzXDux+UnisvVJPlEQPPWu2nHZHPNlAcbfpR3pT1HvSd/pXSYhnau4g8V5b+0Bqlzdw6Z4D0pgNQ1eVXlx/yzjHOTXoXibXLDw3oNzruoybYbdCVT++3YV5F8J7HU9c17UfiHrylp7xilijf8s4/b2xXHjcQqVN9zrwdB1qiXQ6DwX4A0DwtILloRqmqH791ONwHsoPSu/037TcTNJK5MQ6J/CPoKzoInkdYI8nnrXRQQrBGI07Dn6181KTk7s+ohCMFaKHgZHzUH6UY96D7VJYmB+Fec/Fq0eLWdH1aNQAxNvIfbrXo7blXpyelcr8VLT7R4S85T81rMJM/pVw3M6nwnn7c8HOc80Ed+9KT833g4wMEUnTkmgZDf2treRGK7t4Zo2GCGXNcrN4PvNPuDdeFdVuNOm+95QY7CfStnxL4i0/w6sBvo3bzycbe1ZyePPD74YTTDHqtbU3Vh70DlrKjP3ali7pPxO1zRG+y+NNHZ4k4N3AOPxr0TQPEnhrxNaedp93b3IYcI5AYH6V5Dqnj/QgkifY5LxcZMci/KTXn2oagLrU1u9It20xn+7Fbt0/Kvaw2YVkv3kdDw8TgaN705H0yLSxu7i4h0u+ilktz+9TO4KfSs6801o3xJG0LHncvQ15V8Pta8TeBhNPJost3ZXh3T7jl/8AeNeueFvHvhfxGght72O3uuhtrk4P4ZrvpVqWIW+pw1KVWg9tB/h+51qyv4vsV42GPLI2MD3rqptesf7XhbWpJpBn5wD82KrW1haRXHmIpG7uPu59awdetJGvJbieN2HQMvUCvksfhVmOdLCVdadOKlbu3+dj1sPX9hg/bR0lJ2uepy6J4S8UQrNYXCxT7QowcfgRXmnxB+CiXIkeSxWcdRNAMOv4ViW6Xtmyy6feOAPmKhsHP1rs/DPxR1SxIttST7RGv3ixwwH1r6SNN0o8kVp2Zw3U9evc+eNf+HGvaPO11oV3MzxnKHPlyrjqK2PCHxF8e2RNrqWh3OrW8PErlCskY7ndX0d4j1bQNesoLqz039/Jz5uMFT7+tVr7wnrS6O8kFtE4njIdFOGZTXzOMzNVa/1XB0uea31tGPz/AEPUw9KVOHtakuVPbu/kcT4X8deE/EbLDY6glpcngwXB2nPcZPWuneN0x5i8HoR0P414H4p+EU9pdefpsk0U4csIJvlIJPY1naZ408feBbn7LeiW4tCfmS5G4f8AAWrvrZfOOsTWjmUZaTR9Fflmjt6GuB8I/FvwnrgS1u2fSr3uJB+7J+td/GyTxLLbyJcxMOJI2yv51wShKGkkejCrGavFid+OtS20zWs4kTp3FRnK8dRR2GORUFnSRsJIxInIYc06qGiPuhZN3KHpV+goDjOe46VNYymC4Eo4HQj1qGhuB0zTTsJpNWZz+saR/ZetSy2cYWwvT5wQdEk9vaoc5HPWuj1dlk0IGRgphk+Umuc6HtV1NWmY0lZOL6CHpnvXQWEoa1jLYZSNrg/xDvXP/d5rZ0VgbYq3Pr7VCNi38GLeXSTrnh88wQ3JuYPYSHOB7V6GP8iuU8LxbfELTKMGaEDPrtrqu5PrXs0neCPna6tUkvMWiiirMgpKWigAooooAKKKKACiiigAooooAKKKKACiiigAooFFABSFQw2N91gQaWj2oA841S1+yahNC3HzEj6VV4z610vju2+eC8Cjn5WrmsdR/KuiLujmkrMSSNZI3jccMuK4a5heGeW3kXoSrA+hrufxzzXP+L7c+al2q5DfK4FUiR37OWrDTtZ1bwXcSbQGNzZhj95T2Fe4Dke/evlvVLp9A8Q6R4wt+TYzLHMB/wA8ie9fTtldxXtpDeQsGinjEiEdMEVhNWZ0U5XRPR2oo7VBYUUUUABoHSiigAooooAKKO1FAB1Bx17VlatdcfZ4zz/ERVnUbr7PHiP75/SsT5t5BOSeSa2pQ6mc5dBrFY0LN90CsWZzLKZD3q5qcwJ8lc471Q712wjZXOeTAGnxIHYrnGTzTKoeLdQbR/B2qam2A8UBEZ9SeBVt2JPIfH09x8RviUPDdnIU8PaOwN4wPEjjtXpNtDDb28NtDGIoYUCIoGAAK5j4VaB/YXhKGecb7/USbi4duvJ6V19tD51wsYz/AIV8ri67q1Gz6nB0FSpq27NPSLfy4zO/U/dq+AP8aRRtRUAwAMClOPx71zHaBrI8aave6D4YutW07T31G4g5W3Xq30rXxxQM4+9gg5HcGmt9RNXW55p4K+MOl61fppOvabceHtRfHli5BEchPYE12PjlN3hHUEO3OwEc8EZ60zxv4S0HxhpzWOs2UZJ5jnjG14m7MCPevO01zVPD3h/U/A/iiY3F9b7Rpl2R/wAfcO7A/EVulGTTiczlOCcZ69mVuFVVHYDNA75qa/Xyr2SA87cY49qh54xzWZsjnfGvhdPE0Vuv2prZrckggZBzXIXfw3v7S2LrqMMo3AKD3zXqJ5U46elZPiS5Cf2faoy755gceoBranWnH3UzmrYelK8pLU5Oz+GipzeakcMASijNdFo+h+G9Iuvsdukct9gNh+SR6iuhcANgcjNeb/Eyx1ew1geIrDewwAWQZMf4elOM5VXaUiZwhQXNCJ6SJN0YGAyn727p9KxtZ8K+HNYm8y6tTZ3I/wBXdW4wVP0HWq/gnxCniDTneUqLuEATIO/vW+SSflbtnGOlZXlTfY3tCtHa6MLTW+Ifg29RrG6XxFoYYeamczInriuwsPiZ4Pv9ZfS5LqS1mGD/AKQm0fQ1QhnmhYtBIY2I6g4rP8Q6Ro+vw7NXsIppMfLcxIEdT+HWqpzgsZHGTXvxVr+Xn3OSvguai6UHZPW3+R6Dc2NndL59vtVX5WWM5B/Csy60a4wBJGk6FuWX72K8rTTPGHg9Jrzw3rLXljEN0kM7Z2r+NdF4U+MenyyRw+JNOn0uUgfvcHYx9Sa+lWMp16cuXSVtPU+fnhKuHmr7He6881ppsNrZyCORhnHsKd4d8fa9okgS5kM1uoHyvzx9atmO11e2jukkS4gdd0csZ4xWVcaRIqOYmWdc/dfg4r57hKhCWWJx+K75v8V/8juzWq44mz2sreh6RY+LPCPiuEQ6lDHBM4wGccf99VmeKPhfaalaN/ZskV3GRkQygMPwNeYS6dmUmEvbSA5wwrW0XxR4g0OQNDNK8YPXO5cV77hKntp+KONTjPXc4fxv8G44ZJGihfTJwcqzruR/xrg4z8Qfh7dPcWc07Wv3tu4vGfw7V9beH/iNo+tWy2uvWsQ3DG4jI/XpVjVfAWh6zbtcaHdxYfqhO9D7c9KynCEvjVvyNITnF3izwDwd8bNLvjHb+JLRrG56NNH8yt9fSvUdOvLHVLYXOlXkF5Ge0T5IHvXD/EL4MRPLLLPpr2svOJ4Fyh/CvKLvwr408J3ButBupSkfO+Fjn8VrgrZd1gejRzJrSZ9WaGgWOR9wXJ7mtD2yfpXzl4O+Pmo6cyaf4p01bpI8KZolw4PuK9v8JeMvC/imBW0XWInlI+aBziRfwrzp0Z090erSxFOp8LN7jt0opVDYPGMGk6j1FZG5leJRO+nwRwfc8/Mv+7WccZwOgrob5PMtZOxx0rnR1xQ3cm1mLWjoTBpnh6Ais6rGmSeXdpjvwaQzr/DUjJq1sFfdw6811/3cjv3rgdFm8vW4MEDa4B/Gu+b77fWvXw7vTR4OLjatIO1A6UUVscwUUUUAFFFFABRRRQAUUUUAFFFAoAKKKKACikxRQAtFFFABSH1PNLQOtAFPWLVLrS5oWGTjK/WvOirKxB4YHBFeo8LlsZrgfFFm1rqsnG1ZPmT+taU2ZVF1Mziq2oQfabKaBu4yD6VYPIpwPIrUxPOb60juLSewuMFJEZGX37frXoX7NviCa+8IS+H7599/o8ph+bqydjXL+JLX7NfmZVyjnIHoaxfCmpnwr8WNP1RpCun6oPs046KG/vGlNXRVN2Z9K9MeoPSlpCckndleoPqKWuc6Qoo70UAFFFBoAKDRRQAnamyyLGhkbgKM08dazdclxGIe7Hn3qoq7E3ZGZcStcTtK3fpUZO1TIT0FKe1QX7bbVj3rrS1sYNmXM2+Zn9aZQKDmukxFj5Ncz8YVZvh3qhJ+UeXk9sbhXTJ96s/xxpjap4K1jTo8lpbdmHoMDNTNXTHF6ox9PdZdMtZIyDGYl2AemK09Fx9sByc4ryj4TeKJG8NW8Nw28W5MD56qQa9S0qZVuY5EYFZB+lfI1E1Jn2FJpwTR0BzScUDoTuo61BqBoopDQAvbbXKfE3wqnibQ43h8tNW05vtFjKezDnb9Diur+lAO0jvjpVRk4u6JlFSVmea+H4rLxroR1OxT7HrNuxivrRuolHB49DWJd28tpObe5jMUy8FG710fjfw3qml+I/8AhOvB64vUX/iYWC8LdoOpA/vVn638QPAWvaOtzcamLDUUHMMqEPGw6qa0cb6x2Zip8uk3Z/mY78YyQvv2ArkNJvo/EXj6a4VP9D0xDHGR90ueprB8W+PftsUum6Osixudplx8zn+6tdX4B0f+xdCSFkIkuP3kgPbNacns4c0t+hj7VVZqMdludCDlvm4NBEbIY5AJEKlSpHBB604+tJ0HasDqPNdY0+TwXr8Os6dk6fM+2RfQE8ivR4JIri2iuIHDI6hlIPY+tUvElg+qaJc2MQQu6HYG6A145BqmuaOz2sVxcwqj7SwBKlh2rpUfbRvfVHFKaw0npoz3Pr2wMcHtWbq2vaXpMRa7uo94GfLU5Y/SvI5vEnia+/cvezsx6Kq8H2qzD4P8QXGjS69qn+h2SHCyTHmVuwUetUsMo/E7Eyxrl8ETS8Y+Pb3xFBHoelW7W9m53FE/1kx7bq9AsbO31Dw/a2ur2MM4WJVkR1AOfrWZ4F8O2mlaLBNcWu/UJz5jSMPuA9FrpySz+pHYCs6s4/DBbGtClPWdR3b6GBc+G9StoIl8L+JZ9Pa3O6G1mP7on0zV22+JeueH5UtvHGiyGLgC+tF3L9TWsLK4lXcttIV+lSyQXnkNFLZ+bDjmORcqa1w2OqYfSOxliMupV/U6DR9b8P8AiayWTTb+3uweqk4cfWpJ9GdAxtpNo/uHpXlmteC7GSY3WizS6NekZ3RkhM/Six8ceNvCTR2evWY1exHW5j+9j1r26GZ0quk9GeHiMtrUdY6na32nkSf6TGYSOA4HFP0/U9d0U+dZ3Tuo5BQ5P5Va8M+NvDHiiMQ2d8kc38cE/DfTmtW50aDcWtT9nfH3c5U12eyjNXgzkVWUdJHReGfitFIgt9ct1kyPmbGT+IrfuPD3hLxXCbjS7mOGZhuIjPP4ivI9S01o8yXFtj/psg4qtaf2hZN9psbtzt6EHH6VyyoSg7rT0/yOhVYzRsePPg6jRvJdaUtyP+fi2GGH1FeKa78Nda0e4a68P3LMVOTyUlT8B1r6I8NfFLULELb6xEblOmX+9XYrJ4M8ZQ790VteMOx2tWcrP41fzRpG61iz5V8L/GHxl4ZuUsNche/gTjZcja4Hse9eyeCPir4R8TfuY7v7Bd/xQXBxz7GtPxx8JPtdq2beLVbc9OAJAPY14b4o+EzQuw0mV7ZwcC3mypB+tclTAQnrTf8AXodtHMKlPSX4n02MbQwZWRxwynOawtTgaGXcOUY9a+a9C8Y/EL4ezm2lae4tg3+puMsm3616z4P+NnhfxCsdlr0f9kzkZVzzGx9q8yrhakOh6tLG06lujOyOMEelKjeXIj56MPxp2xJoVudPnS7tX5EsbBuPwqM916H3rlOo3LSZRrCSMuA0kZGK9LyWye1eRLcbZoGXlQV/MV61C263hbP34wf0r08I/csePj1+9v5DxRRQa6jhCg0UUAAooooAKKKKACiiigAooooAKKKKACiiigAoooNABRRRQAhrE8Z2f2jTRcKpLQHP4d62+9NlRZInjflXGMU07MTV0eYDnntQOlWNRt2t72a3YEFH49xVc8nd+VdCOVqxQ162NzYMUXLp8w+led+K7H+0tBuIIyVmixNCR13LzxXqbfMdpHB6/SuL1e1+yX8sLDKFsj6UAerfBzxL/wAJR4Asb5yDcQr5NwvdXHHNdhXz78EtT/4Rv4l3vh2aTFhqq+dACeN/cCvoJlwxVqwkrM6YO6CigdKKkoKKKKAA0UUUABrD1d994V9BW53HpXP6pxfvitaPxET2K4PFVtS4tf8AgVWT396gvl3W7Adq6Y7mL2Mg+1Jnil7fzpBXQZCj7wqwFEnyncVdSjAfxA8VWqdCxjyvWhiPm6xtn8M/EnXvDdwAI5pDNb+6mvSfCd8wjNnI+WU5jb1HpXOftLaPPZ3+jeNbNSoglEF2VH8PrT9NvAJLe+gb5SAw9lr5zH0uSpfufSZdV5qVux7Fayie2Vgeg5qY5xWHoV6qlGzmKVQR7VuHGTtOQa889NBQKSg4oAWik4ooAU5DK68EH868R+Lvwl1zxR41fV9DjsYrR4R5i4wWk7mvbh1rF8b69/wi/hW51r7FPfCDGIIRlmJrWlOUJe7uY16cKkLT2PnPwR4Z0zStdu9N8UGWHxFC3+iQTDEMi/3gfWu/2SEFRG5KdSF4rk/iF4t8VePdMjiHgGW1ZSGtbjyiJovfPvUtr4w+LVhYW8UfhaB4IECsz25LtjuT3rpqU5Ts76+px0a0Ka5Unb0OjJUAZbk9u9AI4689K5+T4jeILhNupfD4sw6yW0RRs1Rbxbrz3WLTwbfgDn5xWXsZ/wBM3WKp9zri6rG7swCoCWOcYrJ8HWX9vWV1LBp8c9q9wSjOMDjvmsTU5viDrmlT2q+F1tLOQYZ8fvM+grS8PfDfxx/ZMWlX3iI6Xp4GVhh+9z7+tP2fLHWSIdZyl7sW0b2oN4L8JobrVJrWW+6x2dsAzMfTiuelOt+M9Vi1bWbY2Wk23Njpw4AP95h612nhj4a+F9Axcwxy31+etzdHcwPtXTwadZwy+Z5e9+7NWbmo/D97NVTlJ+/ouy/zOX03Sry8P+r8tMD5j2rodL0i1tFO5fMf+8a0zjAGBj0FBrK5vYQDaNq4C+mKV+fQjtxRRSAguLa3nUrLCrj1xzWPe+GraZGWNsg9EblfpW9RTuDR474q+HFnNI00KS2FwOksBwCaz9P1j4g+CYfmddasF4w/zMBXuDIrIYmXcufukVmXmgWlwG8tjCWPIHSuqjjKlJ3izkrYGlVWqOY8L/FLw3rW22u3bTbtgMxXAwufautm0uzvYxNbyqMjIeE5BriPFPw5s9QRvOtVYjpKgw1cZFaeOvA04l0a+a8ss8wygkAemK9rD5tGWlRHh4jKZ0/ep6nqV3pN1FG+6JbiLqWHWs0W7RsslnK6MOQGOD+FZXhj4x6NeXC2fiG3k026B2swHyk/Su+VdL1m2F3aSRXEX8LwsCwH0HSvRiqVbWDPOcqlN2khvh34ha5pTiG6LSQg/dk5GPau8svEvg/xZb+VqcEUEzjA39fwNea3ukzAboSssYOcMOcVkXFjH5reUz28g6K3ANYVMO9/+HNoVk0em+JPhfFdW7SaTJFd2zj/AFEuGyPY14Z42+EVvFM3kxS6TcIThWXMTfjXdaJ4t8SaDOkcczPCP4SdykV6Ho/xC0HW4Psmv2ka54ywBX8qybltJX/M1SXR2/I+TbcfED4f3SzWE9wbXqTES0R+ortvDPxvtJwsHiewEDsdv2mAYXPuOtfQerfD7SdUtWm0G8RQwyItwZD+HavGviD8IrcMWvdNayOSfPtxlW+oFctTCUq3w7nTSxdWj6fgdlpOrafrGntc6Vew3aoM/Iw4/CvaNHkEukWcuc7ol/lXwnL4R8XeErg6l4dunkgzyISRx7jvXoHgD9pLWdDWPTfFeki8s4jtEkQ2SJ9Qa56eHlQbUjaviVXs+p9bZGaWuO8D/Ejwd4ygRtH1qASnk28x2Pn0wetdkQ2eh2/pWpzjaWg0CgAooooAKKKKACkFLRQAUUUUAFFBooAKKKKACiiigAooooATFHT1paKAOW8b2uXjvVXjG165ZeUBr0nUbZbuyltmGTIpAPoa86miaKVomHKHbW0HcwqRtqMrF8V2yvaR3AGXQ7Tj0rZHvTZYxNE0RAO8Ec1ZmeU+LluLaGz1yy4utLmEoYd1zyPyr6W8K6xF4g8OWOr27B0uIgxx64rwO+g+ea0mHyElNp7g9a6T9m7WpLWXVPBN3IUktXM1mD3jPaoqI0py6Htn8vWikXO0EjFLWJuFFFFABRRRQAVia0m27Leo4rbrN12EtCJv7p5rSk7SJmroyf50jfMjA96U8e9HU4rpMTEkjMcrIx5/pTO2KvatD0mUHng1RH3c10J3Ri1YTpUsR6j1qIc05DtYGmBm+NdGt/EHhPUdHuMnz4W2ezAcGvB/h5dTSaI+k3YP2nT5WhkY9SAeK+khjcH79h618+eMbEeGfi7JP9211cYdeihxXnZhS56fMuh6GXVeSrbueg+FLkzWBtz96Fv0rr9GuhKphdvmHSvOvC1wYtVKnhX4IrsBuSTchAwa+eZ9ImdL/wAB/CkqKzuBcwhh98damwOMUFCdqWjFFIA7elB9GUEdwRwaKDzQApeTgbgPoKVpZd33vlPbHFMpR92mBDcWsU2DtUH2FZ89hOpbYQ4HIIGCK1fwpe3HNIDnZGuI8K+5ePSoiScEnNdMyq33lXHTpVaXT7WRiQpQ+tArGH1Pej2zxWlLpRydkhP1qu2nXKnhQaBWKn0pePpUrW1wp5jb8qa0Mwx+5c/hQMjpcd+tTLa3EjcRsPqKnh0yRsGQke1AiiDmpI4ZW/1cTNW3BZW8Sj5NxqxxjCgIPagdjEXTrphyoA+tO/suYDllFbPTv+lHBPp+FAWRjNplxgYIJ+tU7zS2kXbLah17nHNdLntilVuaYWPIPFfwx0PXRJIYjbTn+NRg153deA/HPg6drrwxeTXFuhy6o/b6d6+oHjV/vKv5VXlsYWP7slGx1AreliKlN6M5q2EpVVqj5+8OfGma2lOn+L9La2dfl87G0/XFenaPq2geJbNJLG+guQw6bgHA+lWvFvgPRdegMepaZDck/wDLVRtdfxryDxD8H9c0Sdr3wfqLkId6Qk7GA9M969jD5v0qf18zxMTlDV5QPU59EmjD/YyAvdZD1/GsO9sY0YrcRPbzZ+Vh0/OvP9G+KnijwzeJp/jLTWeLONzrtI+nrXqPhrxn4Y8TxL9mvYt7/wDLGf5WB9BXqQqUa60Z5coVaL1K2m6trmgzJJZ3MjIeW2HivQPD3xTiuEFnrlqsmcAtt4x7iuXvNF3bpLVmt2JyEY5B+lYupWEygreQmPPSSMfzNTUw39f8EuFdHrl94Y8K+Jo/tOlXSW0p6CM8Z91rzPx78J2fe2oaXHcx5z9pt1w/41lWLahp6rNp92+Qc8Pg8V23hj4rX0B8jV4hPGBg5XDf/Xrn96Om/kzZOL1R86a98M9RsLp7nQ7yUsh3J8xSWP8AGtvwb8dviB4Glj0/W1k1S1QYKXKkP+DmvdvHmteG9W0uG60e3Rb2RvnfZjaPSuA1LTbHUoTDqFnFcJ0O4fMB7Gj6upq60Ye1cdGd74f/AGh/h9qWitqGoXU2m3EY+e2ZNzH6etem+F9d03xL4ftdd0hzLZXS7o2Ixx7+lfId58G7TUr4XGm3jWsR7SDO0exq7quseK/grJpy+H9Vnv7CYYmhljzED7eleLPMMNHFLCc/v9l0O6NCo6XtbaH2D36/Sgn8AOprwz4eftKeFNceKx8RQvpF5wu8fNGT9e1e16ZfWWp2wutNvLe8gxkPC4YV2mJZopOO3Pr7UUALRR2oFACdKWkpaACiiigBMUUtFABRRRQAUUUUAHeiiigBO/pXIeM7HybpbqNdqSH5vrXYVT1m0W+057c/exlT71UXZkzV0edEUDqKVwUJVxhlOCKTHetzmOc8XWqpNHeKuVYYP1rjri+uPDfjHRvFVtwiyCG6Pqh4Ga9L1KAXVlLCR2yPY15/rNj/AGhpd1YyZXzkKoPR+1DVwTsz6UtriK6t4rqJt0cyB1I6YNTV5n+zt4gOseCV0u5c/btKc27oTzxxmvTDwa52rM6k7oKKKKQwooooADTJoxLC0bdGHNPo9KLgcw6mOVoj1U4zSd609bt8YuE/4FWYOVHvXXF3VzBqzBlV1KNyDWLcxtDIVP3c8Vtd6hvIRNFtA+btWkJWIkrmP0+lHfrSkMpKtwRTa3MywnK9eBXlnx40iS40OS9hTfc2pWeI9wAcmvUYm5OO1Yvi+1+0Wy7hmORTG/uDUSipJxZdOTUk0eXeH9SW9sbHUomA81Qzex716Ih3IjjkFQc1474UX7Bd6n4fm+WS1nZ417+WeleqeH5Wm0uE9MZFfKVock3HsfWUZ88FI2dNuDBcBs/Ke1buQ3I6GuZHUexrc0yYTW+P4lrI2RaoNHp6UdqBgPrQfpRRmgAoNFBoABQKKD1oAQ9MUtIcZzS/SgA70Dg5o7UUAIcnrSg47UUHp1pgGaB1oXNJ3NIA70tFIaAFH1pPxo/ClPTigAo7UlL6UAFHvR3xSUAKO9Nkijdfnj/Edad3NHtTA53xH4S0vWbZ4dRtILuNhxvX5l+hrxvxL8FFFy114Y1CS1uI+VhkOB+DV9Dg85rN1i2BT7SmcjqBWkKs4fCzGrQhU+JHzZB4y8e+A7hbXXrKe7tFwC0wO38Gr0nwn8TvDfiFI45JBYzv/BN9wn612V1Hb3lv5F9bxXVuwxtlUN/OvMvGHwb0XUne70O4fSrh+fKJyjfj2r1cPm046SPGxOUResDv7nSbO5PnxybGYfK8XKGsq+025SPEkSXCDoyj5h9a8eJ+JPw7uFx9omsk7DMkWPc9q7nwp8ZtB1JooNXhOnzn5TIP9Wxr2KeKo1lroePPD1aL0NRIJF3fZrgHB5jIxU1teRtMkd3G0IJ+Y9q6TytL1aJby0kjuFb7ssJGKhi0/wCxSyPKovI3+Xbj5h+FY4+NWlh5zoJydtEt/lfqisPVhKoo1NF3Z0Ph+xj1i6ht7CWJonHzFTnaK2vFfw5i1S18u3uUcIP9XMgKk/WvLrhRZXvmaNdS2E/XGSMH0xXV6D8UNc01Vh12zW9gXrMg+YfhXymQ5HDBwWKs3OV3eSs15W1s+/c9fG411W6d9F22PLviB8FTCXuI7RrCXna8a74iff0rz+xi+Ivw8uRe6RqNykYIYmFi8ZHoVr7W8PeLvDviSHy4byMuRzBMBn8jVXxB4D0PVI8xxG2Z/wCJBlT+HSvo7wfxKzOH3ls7nh/w8/ajRmjsfG2kNHzta8tufxYdq+gvCvizw74ptEufD2rWt8rDJCuNy/UV4T8RPgZHLHLMlkGYg/vrYc/ivSvGp/A/jDwddrd6BeTARndmBirg+69KmVFpXjqhqavZ6H3scKeetIPw/CvkPwB+0l4o0SQWHjCw/tOCNtryBdsyj6d6+iPAnxS8E+M40/snWIY7lhk205CSD8KyLO0opM+oI/kaOOuDigBaKT+dHagBaKSigBaKKKACiiigAooooAKSloFAHE+LrL7JqImVcxzcg+hrEI7DrXoWu2X2/S5Yl++nzJ9a8+bIbldrE4YehraDujnqKzE+lcj4ktfs2omUKfLcBlx2auuwOR6VneIrX7RpxkTl4uR9Ksg43wHqn/CI/FaC4kcpZayojkHYP2NfSnHIHfke9fLHjK1e90GSS3B+1WrC4hI65XnFe+fCfxJD4q8DWGpq+JVjEcw9HHUVnURtTkdX2pKWisjUDQKKKACiiigBkqLJEyMM5rnbiNoZ2jYYx0+ldIRmqGsW+6MXC8kda0pys7ETWhjijvRzjrwTR34rpMinqFv5i+aq4YVmcD61visvUoPLnDr91q1hLoRJdSCL73PAqLVovM0yZfQZWn7ueanZdylD0YYqyEz5++IEbaP4307xGF/0e7T7PcH37V3PhC4DLNbq24DDKfQVT+KOhnVvDGoWHSeEmWDHXK81zfwo1v7Vp1rcSOxnjPkTqexHFeHmlK0lPue/ltW6dNnqH0qxp1x9nuVP8LdardsHg9fwobleteSeqdP79jyKO9VNJuPtEHlufnQdParY5z7UFCd6XrQKMUABFAoooAQ0vSg0c0AAoo+U0negBaDQaB0oASgdaWkHSgAPtSjtRRQAd+KDmgUgoAXpRSH2paAEFKO9FBoAKO1B6UUAJS0UCgA4BxQy7srjII5FFA649aAOduovKndR0z8oqL9cfmK1NchxtlC+1ZlAhONrbgJVYYKuMg/ga82+KfgPwzdael7b2S6fdy3CQs6D5F3fxH0r0odcetY/jW0F94T1OFSRJHEZI/8AeHStaU3CS1Ma9KNSLujx/Wfhz8UPhift2mvPfaa2JI57Ul1wRn5hWp4R+NcLSLaeJrRkk+750YIOfcGvqn4dap/bPgHRrvCPvtkjkBGVyowa4z4sfBXwn42spGtLOLSdXLbluoVxn6jpXu0606fwvQ+anRhPdHMaffaD4ktvNsbm2uv9xhkfXvUN3o00YY2s4kj6eVJ2+leX+MPgT8QvAVx/a3ha5l1S2i+YtasRIPXIPBqt4d+MGraXMLPxZp/mGM4ZtpSUH3zXfTxsJaTVjklhZRd4O53dzYrHLveN7ObplSRz68V0Hh/xv4o8PIqmcajaj+B+f1pnhvxN4a8UWoFnewzOwy0MhAZfzqa80JMk2MjRDujfdNaSw8Jq8SI15RdpHofhn4naDqjCG9Y2F0cZWT7v4Vu6poOh67bmWSCB89JYjz9eK8Fv9PKkfbrXbg8SJVjQdX1zRHMulahI0ef9WxzXHPDyg7xOqNaM1Y6bxx8FbXUoXkhjhuVxwAoV8fhXgPjD4R6xot+bjSPOjePlUYlGX8RX0r4f+LEbBYdftTE/TzE4x712Grap4e1Dw9c3bSWt7CI84ONxPas223aauaLT4WfJHhH42fEj4fyR2GtK+qWgOPLuQcqPY17/APDv49eA/FLJa3N1/ZN9IBuiueFLeimvPtQsdP1PfHe2sM8OTgFegryj4n+C9G0W1XVtPumieSTYlu3T8Mc06mGcVdPQUayloz7l03VNN1IzLYahb3TQnEixODtq2DwDXw5+zL4tXwn8VLWG8uZUstUHkStI5YFu3619yONrHJz6GuY1DIoo2/7VFABRRRQAUUUUAFFFFABQaKKAEPLZ5wetcV4u08WmoGdBiKbn6Gu1qlrdnHf6a8JGZBynsaqLsyZq6PO+wJ//AF0h24II+VuDTnBVyHUgqcEehpMZ+Xsa3OY4rUofseoSJtyuflX1Bqf4BamPDvjnUfCk0gNpe/6RajoNx5OK0vFdr5sKXQGGU7Wx6VwPipm0uew8TW2RNpk6k7epjzzSkrocXZn1YDk4HXPNHes/w7q1vrmgWer2zAx3EQfj1xWh3OOlc51BRRRQAUUUUABpsiB42j7EU6gUAczKhjkaMjo2KbVzWY9t9uHRhVPvXYndGDVmFR3EYlhKflUlA4H6UxGEV2nkcg1OvKg+lLqSeXc5H3WpsX3c10XujFnN+IoVh1NXAyJFyc/rXg+p7/BfxKkjlYw6ZqLb4j/DvPWvofxRAz2SSjko3J9q8s+LHhs+IvC8kcKB721Hm257+4rHE0va02jqw9RwkpI6/QtS+3W6q2BKnXn7y9iK0iuG9q8U+F/iie7tkt7o+TqVn8u0n74HUV63o2pRahDxmOb+JD/Svl6lNwlZn01KpGpFSRq2kzQTiYHOThh7Vvq6yKrDoa5o+uCB0xWnpF0oP2eQ8fw1mao1P0pKX+dA4oGJQaU+1HWgAo70Dikz3oAUCjvRS0AJ3pO9KeaO1ABSClo7UAGKO9Ao7mgA4pB1xSmk7Y70AKOKMUUUAFKOtJR70AB5oFKaSgA70GkooAWgfypO9KcYoAgv4vNs2HOeornwcjp3rpz1IPQiucuE8u4dR60CZHnrSrGsn7mRQyOCGHrSD3/GlU7Wzz7UCNH9mq/b/hG9W8OMoEml3rKF7hXJIr1Xr34FeHfDi7TRvjZc2+fLt9ctfM/7aJwK9xP3iPQ17NKXNBM+drQ5KjiHcE9q5Dx58N/BvjS3Zdb0eEzEYFzEu2Rfyrr6OuQOTWhmfI3jv9m7xN4fuG1bwTqL6lACWEG4rMB7HpXJaT8SvF/hG+Gk+J7GWVE6pcIQ4+jHivuXJBO1iuO9Yfi7wj4c8WWLWuv6Rb3g248wqN6+4NXCpKDvFkyhGStJHhfhb4geF/EMQjt7xbW5YDdDOeD+NbF5oltKhaNzbseQ0ZyrVzXxB/Zjlj3XvgbUshSWW0uDzn2avMoPEXxG+HOqNYa3ZXAgiO0RXKlo/fD9K7qeOT0qI5J4R7wZ6vqtlNaRg6jCksb/ACJKo6U21gW2jZIZJdp52luK5/R/idoPiTy4JHFhOfvJK2VLeoPSukA3RBkYSA/xqcg1veE3zRISnFe8A6exPOO9eMfF/WGvfEi6bA48i1HzL716x4i1SPR9CvNQkx+6jIVfViK+cLmeS4kmupWLyOTIc+pPSubFS0UUb0I63Zo+C9Us9B8YaVrV9Zi9t7a4DSQn+7nqPpX6JaHqllrWi2mrWEnmW11EssbZ7EdK+Sfht8NdK1HwFJJrEJa/1FS8MneLI4Ar3D9mT7XB8O5dGvmzNpV5Jbg56qOlfPYPNKGLrVKNN6w/HzXlc9Grhp04xlLZnqW5fU/lRSeY3v8AlRXpcrMfdHUUUUEhRRRQAUUUUAFFFFABQPvg0UUAcV4xsRbX32uNSYpeuOm6sL1r0bVrMXunyW/HIyvsa87ljeKR45FIZTg1tB3Rz1I2ZFPEs9tJG/IddtcFf2kc0dxp9wpKMDGxPpXoIHOM1zPiy0ZLkXEeNkg+atCDQ/Zl15ltdR8HXbbrjTZCUz1KHpivZhxx3r5ei1H/AIRTx9o/ieFtsMrC1uyOhJ6Zr6fhkWaKOeNgySqHH41hNWZ0U3dD6KKKgsKKKKACiiigDM11P3UT8ZB61ld81t6yu6zPswrExgV00n7plPcDR3oNA5FaEFTVY90AZeqmqUR4K/jWpcqGgZfashGw31NawehnJahexCezlj/vKcfWuJIZGwCAynvXeD3+7muQ1yD7PqUqgDa3zD8a0Q4PoeF/F3wteaJqQ8W+HUYR+YHuFHSNvXHoa6DwT4mi1q2S4t5hFexAeZET39a9DuIY5rdoJo1licYZW6MPQ14f4/8ACN/4Q1Qa54f3/wBnMd7MOsJ9D7V5uNwan70T0cLinSdnse6aPrEV+uxyI5+hU/xVpklW44cdG9K8Y8E+MrbXIViZkttSUfdLY3/7Qr0vRda8wiC+YLKvAbtXgyhKLsz3YTjNXidnpd4JcRSnDjv61fP5j1rmQcYKnB67h3rSstQKKI5vudmqDQ0/WlHSkUhl3KQVPcUo9KBgeRRRjijoKAD3ozRg0UAHagc0lL34oAKBQKO9ABRRSUALSGlooAKKBzSd6AFo7UUYoABRRRQAUdqKKACgdaMUdsUAA6+tYmrpsvC/ZhwK2/pWbrqfu45T6mgGZfY+tHLD0NIPfrQaCTl/HVz/AGRqHh7xRbqXOnX6LPjg+UTzmvou3lWeCO5jbKTIJF+hGa8J8W6cureGNQ0/jfNCQhH94c/0r0D4D66+vfDHTJ5HDXFspt5hnJBU4H8q9LByvBrseRmELTUu53VFHp70V1nAFA65oooATAwao61pOl61ZNZaxp9vfQEYKyoG/Kr9H6UAfPfxG/Zk0TURJe+Dbo6ddn5xby/NGfYeleJazpPxO+GF2yajb3P2SLo4QyxN+PavvBhlQORz+dRXdtDd27W93DFcwNw0cyhlI+hpqTWqE0nufn/428dTeJtDtbeO2NuxbdcbWyGrlYNn2iHzo8orBmQH7wB6V9j/ABI/Z58HeI/NvNDEmi6lgsvlf6tj6begrw3wB8CfF2veLZNI1iwl0zTrWUi5u2H+sUdNnrmicnPWQ4pR2H6r8aZotJS10HSFtJI4tiM5zs46AetfQv7L2n6jZfC6O81SORbzU7h7phNw2G6E1keDf2cfA/h3W01K5mudTMT74opj8oPuO9e0KiKgWNVRVACgDgD0HpXDg8uw2Dv7GNr7vVt/ebVcRUrW53sLuP8Ak0Uc+35UV2WRhZi0UUUxhRRRQAUUUUAFFFFABRRR3oASuR8a2HlXEd5F9yTh/auvqvqNol9Yy28oGWB2+xpxdmTJXR5tjHHbPWqmqWwurGWIj5sZWr00TQyNDJnKEg/hTBzgnrmug5jzHXrD7dpN1p7R/vCpMfs4716v+z74kfxD4Dggkb/S7AmCRWPzccc1xOuWzWuos/8AC/I9qyvhrqw8I/Fn7KzGOx1sdvuh/Spmroum7M+kh05GDQOlK2A23PHbFArA6AooooAKKKKAKuq/NYuvTmsAccVvawcWD/WsIdK6KXwmU9wzRQfaj61qQBGVI9qw3+WQ+xrcFYk+RO/1NaU+pEyVSHGfSsTxTbq0KXSj5gcH6VqI2CO1LeQrc2jxeo4+taEp6nFd6ZLHFNC1vNGssTgq6MMgg091dGZWHKnbR0qjZHifxC+G11pV0+ueG97WiNuaKPmSM/7PqKZ4M8eLOf7P16TyZB8vnEYA+vvXt44P+yeCPWvOfiN8MbPW3m1PRkitr8jLxZwkn+BrgxODjUV0jooYiVJ6HXaLrnkJHHO/2iAjcrDsK6a2mju4zJDIHTsfSvmLRfEmteEtSbTNXtpXt14aJ87kHqPUV614b16G6gS60a8BQfeiz82fcV4VWhKnvse7QxMKq03PTbe4lhI8uQ4/unpWrb6hDJgSDY397tXHaZr1vdER3Y8mT17E1qja0YYNuHbb0rA6LnUDnlWDqf4u1B64rn4LiaHG1jj0rQtdTVh+/XB9RSKuXzS0yKaGQZjkB9jTz1oASjNL9KOO/wCVAB7UnelHWkHWgBaKKKACjNHSgn0oADRQPeigAOM0HGKDQDQADFFFFAB3NIKWjvQAUdqKKAEHNV9Uj82yZVPTmrPPahlDKQ3GQRQBzPHaildfLdkPYkUlBIK2xuQCO/uKpfs/3TaL8QfFHhPdthuiL60U9h3A/Gro6c84rnNYf+w/iP4W8VRsyA3Asbth02NzzXThJWqW7nHjoc1K/Y+h1JwCRgnrS0Myscqcq4BFKK9Q8UKKKKACiiigApMClo70AA9aGZ9uN2eeD2ooHf3oASl70UUAFFFFABRRRQAUUUUAFFFFABRQOlFAAaKKKACk75wc0tFAHJ+N7Ly3W9hXCucP7GuaPX8O1ek6larfWEtq38Y4Poa84mjkhmkgYcxttNbQehhUjrcyfEluLjTyyKd8ZyT7elec+MreR9JW9tVP2qxkE6Y68dhXrO1SGD/dYYNcRqFr9l1CS3Zd4OcA9CDVmezPZPhpr0XiXwVp+pxuDIUCyc8hgOa6WvBf2fNY/sbxZqfg25ciKUma0z3B9K95Gc81hJWZ0xd0LRQaKkoKO1FFAFHXG22gHqRWLWtrzfLGmR61k966aS90xnuAo+lFFaEijGeaxbrIuHHvWzWNdnNw/wBa0p7kTIqdGwQ0yitSDD8R2ohn+0xjKydcdjWSORmuxuFWe2NtJjaRy3oa5O7tns5mhm45+VuxoNIvQiPtn601uSOOaceOOppKZZheMPCWkeKbLyryIJcoP3Vwo+Zfr614drmieJfAut+fJuERb93cx/cce9fR/b1/pUGpWVpqNq9nf26z27jEkbDP4isKtGNReZcJuLueUeFPGtlrA+zamptrzOA38D/Su+sNYurFV2kPD/d64ry34g/DS+0lHvtCaS5ss7iif6yIf4Vk+FvHNzpZWy1DdcW3C7iPmjrxMRg3F6I9bD466tP7z6QsNQtr1B5LgPjLL3FWs87V4rzbSNUjvIUvNLuFkwPvKf0NdfomtRznyr1hHJjAYdDXntWZ6aaaujbVmRvlYg+tXINRmjwJPnWqXoM5HUY6UAcZNSM37a8t5wOdjehqwT61zOSfUemKt2uoTQAI3zL3oGjaFL2qK3uYLhR5bY9VPWpaBhRQRRQAdaMetFHWgANH1oFIaAFOaKTNLQAnelo68UH0oAKDjNJ0FKOlACHrQORQaUUAAoHXnn0opV67fSgDn9RAW8kx3OarmrOp/wDH9IKr0CE7+mRzWX4usxfeGryCPPmooliPowOc1q980sY/e4IyCCCPqMVUXZpkTjzRaPTPBWoLrHhLS9SUjdLAqn3I4P8AKtmvNvgRfBdM1fw48h36TeFUBPIRuc/TmvSRyK9tO+p841bQKKKKBBRRRQAUUUUAFFFFABRRRQAUUUUAFHeijvQAUUUUAFAoooAKKKKACiiigANFFFAB7+lcl41sDHMmoxgBH+WQe9dbVa/tEvLSS3kGdwyvsacXZikro83PJ2isHxZbfuheKDuX5WI9K6G4iaCZoZAQyMagu4vtFrJAcYccfWug5TyjxFPLo+raX4nt2w9nKomZf+eZ7V9QaHfR6potrqULApNGGGPpXzvq1nHc2lzYXC/K6lD7HtXa/s0a80uh3Xhe9lLXWnyFU3HkrUTXU0py6Hr/AAeaKOMngUVibhSGloFAGLrjbrsL2UVRqe+cteSfXioDxXXFWijB7hxR1ooHWqEKO4rFuf8Aj4f61snvWLc8zP8AWtKe5EyPvRRRWpAcYwQDVe/s47yLbJgH+E+lWKPqMigDkbq3mtZTHINo7N2NQ/h/9euwubeO6jMcyhlPT2rndS06S1fKKzx9iO1O5qpXKNA//X70dPaimUKd5HykA9D9K8+8ffDex1oNqGkhbXURyyAfJKa9B6H3o7hu4qJRUlZjTaPl+2uNf8G63Ij7raXfiWFwdrj2r1Dwl4p0/wAQRCKNkguh96E8ZPtXb+KvDOk+JrI2+pW4eUfclH3o/wAa8J8a+Cta8I3Zuo2lnt87obqIH5fY15eJwV9UdmHxcqbt0PedH1qSzf7PfZ2fwk84FdPE6SIHjbejDIx6V4D4R8eCdI7LWZFV3xsnHQn0Nem6Tq0llsO8SQtzhTwR6ivGqU3B2Z7dKrGorxOzHTrR39TUVrNDPAssLBkYZFS9u1ZGoKWRgysVPqK1bPUVZhHNx6NWV9aT+lAzqDwAcgg0nfisSxvpIOH+dTxg9q2IpUmUNGc0DH9aQD60p60lAB1NLmjnNHOaAAikNKaKADtSA0tHNAAeaKSigBaO9GaQcUAKaOdp9aDUV1IIoXf0WgDCun33LnuDioqXlvmPfmjrQSJ2pc4+bvSDil7UAcxoevL4P+PVo9023TfENt5LsxwFkzwTX0YAQDnt09xXzB8cdDm1jwb9usyRf6bIJ4mXrgdq9Q/Z0+JFt488HQ29zMBrVigjuYyeZAON4r1cNPmgvI8PGU+Sq/M9Q9PWijjPYUV0HKFFFFABRRRQAUUUUAHeijvRQAUUnNFAC0UUUAFFFFABRRRQAUUUUAFFFFABRRRQAUUUUAcj41sPLkS+iXKnh/rXNnB5HWvStQgW6s5bdl4dTg+hrziWJoJmifhkJFbQeljCpGzuct4ntdt99qRcJIMH/erl9L1N/CXxL03W1+S1vcQ3A7BvWvQtZtftenSxL/rF+ZfrXnniawbUNFng/wCXhRvjJ7FeePyq2rozTsz6fjZJI1lTlJFDIfQGnVwXwL8TN4m8B27SEpc2n7qVW65HFd4K52tTqWwtNkbbE7HstONQagwFnIfbFC3Gzny25vxzSfhSDPp1pR6V2HOHaiiigAPQ1hyf69/qa3OxrFuB+/btzWlMiZHRQaK1ICkNLRQAg604+jLkUlFAGZqOjxT5lgwr+lYU0LwNskUg+vauwqO4giuE2TIGHrQUpHIe/UUD2rR1LSpLYl4MuncVmjrg0zRO4tMlSOaJoJkSaFhhkdcjFP7ZNA447UDPIvH/AMKzM8uo+F3CjO57R+5/2a47wn4t1LQbyTT9RhlktQ2xo5PvxH29q+jechuhXofSuY8b+CdJ8Uw/vUFtfKMxXEQxk/7Q71x18JGaNqdaVN3TIfDPiCBkjutNk+0QdXUHlfqK7uwuIbqATQndu6j0r5j1bSfFHgHVDI7OsROFkX7kn1967vwP8Rre9KecTYXSHDoT8kleFXwsqbPaw+MjUVpaM9n6YPJJ6ig9apaXqUN9GskTruYdM1eIweePX61yHaJT4J5YHDRHBHUetR9RQcn8OlAG/Z30V0Nv3XxyKsNkYz1rmUYqwKna3rWtYX6ttiuOGHQ+tMdzQNFAOeRyKKQxB70vFJRQAvOaKSlFAAetJS0DkUAFJ1paO1AAMVna1N8ghU4PetBmVV3HoK567mM1w8nvxQDIh0x370tHf0pF5zwSfpQSFHpTlSQ/8sm/KlMUo6xuB9KAGbUYGORA0cilXB9DXgPjSy1v4V+PIvEfh53it3k3xFPuEZ5javfmBqnrul2OtaVPpmpRrJBMpGT1Q9iPetqNZ05X6HPiKCqxt1O1+DPxO0j4iaL5kG221WJR9ps3PzA92HtXenqAWwTXwFrumeJvhn4qg1DT7ma3aKTda3MfIlH91q+sPgb8XNL+Imm/Z7ho7PXYAFntmOPMI/iWvWjJSV0eHKLi2nuenUUfgQc9DR3I9OtMkKKKKACiiigAooooAKKKKACiiigAooFFABRRRQAUUUUAFFFFABRRR7UAFFFFAAOoPpXI+NbDbMl7GMI3yv8AWuuPNV9TtkvLCW2foRkfWnF2ZMldHmwUhduefX1rkNctVt9RKlT5TncD6V2M8bwzvA/BQ81keJbZ7ix8yNctCc/hXQjmaOX+EerP4U+KFxp88xFlqo3xqem4+lfRxxgEHINfKnjCJksodXtwftNhKJVI64zzX0b4E12HxB4UsNTjIPmRgMfQ1lNG1N3N71FVNWI+wt8vOat9j+lVtTX/AEB6mO6NHsc/zgc0tIMbRS11mAUCiigBe3SsnUVMd23HBGa1aoaqmQsh+lXB6kyWhQooPWgVsZhRRxRQAE8UdqKKAEFLRRQAo9cdeoNZup6Sl0DJb4jlH5NWhnPFOGccdaATscdPDJBM0ciFSo5z3pnausv7OK6hKsNsn9+uXu7eW2l8uUc9m7EUzWMrkVHOCAeaXtzRQUQ3tpZ6haNZ39sLmB+quM4/wrx/xx8Kbi3klv8AwzIZU5JtX4K/7p717NzQMZqJ01NajTsfM+leIvEPha5WB57iMofmhnB5Psa9T8IfGLTbvbaazE1vJ3k6iuy1/Q9I1qEx6lp8MwIwHK4YfjXmPib4NSLDJNoF8j/xCGXr9BXm1svUtbHZRxtSnome1aZqWn6pai6026iuY2/uNkj61ZOVGTXyjJb+LvBsxZvtWnzj+IZKY+nSu88I/Gi/tgsPiK1F1DgDz0+99cV5dTBzjtr+Z6VLH05aS0Pch696UjjHb+9WNoHijQPEEIk0y+jdjjKE/MK2A2RtyD9Ohrlaa3O1NNXRdsr+SH5G+aMdfWteCaK4XdCfqD1Fc4e2eKVGeN90bYPYg0h3OlOR2o61k22qsrBbhd3HUVeS9tnGfMxQVcsUU1ZIT92UHNOBXPDflQAuaRjilx7H60h5+8OKYAOlJn8qD04OKXr70gM7WZikflrnJ9KqW1hPKFO0Irf3q2tkZbLKCfcUvUYoFYow6XCpDOxbFW0ghj5WMYqTtijtigYvyjpgfhSHk9j+FHalH3aAIpraGRcMqg+orMvNNZFDw5dQeRjkVr0Atnj8aYHEeINH0/W9Mm0/U4xJC4I6cp7j0NfPHjDwfrnw71+DVtLuporZG32l5ETwewevq/UrFZAZYlBYclfWsDUbW3u7WWzvLdZoJRh4pBkY9vetaNZ035HLXw0avky38APjPZ+PLJNG1p4rPxHEuCpPy3AH8S+9exZ46EY4/Gvhv4jfDrVfCVyPEPhiaU28biWNov8AWW5/DtXvP7O3xmh8ZWUXh/xDKlv4gRPkZuBcgd/rXqwmpq8TxKlOVOXLI9sooIx047H60VRAUUUUAFFFAoAKKKKAAUUUUAFFFFACUtFFABRQKKACiiigAo7UUUAFFFFAB2oHvRRQByPjawCTrfRDCvw/1rmyN6GM9HGDXpGqWsd5Yy28g5ZeD715zNG8M7QuCpU4OfStoPQwqKzOE1O0WK6mtZPmjcFD9DWt+zjqzaVq2p+DLybeqsZLYMf4D0FTeKbX5Euo14Xh64PWbptD8VaR4otsp5UgjuSOhXtVSV0RF2Z9VL0xjGO1R3K77eVfaotKvo9S0+C+hIZJUBz71Z9qw2Z1bnLrjJHI5xilFWNRi8m7YY4PNVyCK607o53uHegUD1opgL3pk0YmidD+FO7H1o7DHWgDCZSrFW4I4pO1aWpWxf8AeryR2FZvXP610Rd0ZNWDAoo+lFMQZopBS0AJS4o7UvagBD096BQaKAD9R6VX1C1ju4TG4w38LVYoGD1/CgDj7iGW3lMcykY6H1qMdM9K6+7t4bmPbMuW7H0rEvNFmiBe3bevpTNVJGZSHFOkSSNtsiMv4Ugx60FAfWhflYMowfSikosAy5hiuomhu4YriJuquoNcD4k+FOgaoskums2lXLHOFOUavQTR7/qamUFJajvY+b9U8LeLfBeoC8VZFhjbInh+449677wF8QjqgFu832e9B+XJ+R/zr1CWNZIDFIgkRhhlcZBryj4i/DTy45da8MAo/wB6e2TqPdK87E4FSV4nVh8XOk/I9ItPEdxGAt3CpJ7D09a0YNc0+U4LGNj/AHuleKeAPF7Xb/2RrEu2eL5I5X4Jx2PvXdYODgd+AOteHOm4OzPdpVY1I80T0CK4t5z+7mRuPWpFAz2H4154uVxtZgfrViO7u0Py3Mn51FjS53efc08O6j5ZGB9M1xMWs6hH/wAtyRVu28R3Ub/6QiOpPUDkUrDudfHdXKD/AFzcetWotUlUr5ihx61k2k8N1brNETtI71KPfpSGdHb3ENyuVYZ9Kk788CuajLIdyHbj9a2NOvhMvlyYEnRfemNF3+E4OaO3vR0IB4bvQeKQBSd6BS0AGcHFHSkHNLQACj379qQUUAKPXODWfqdiDH5sOC+clDV8Cl/jz39aYM5hUU5Dxh0OQ6PyD+FeK/FP4c3Wm3//AAlfhOWSJ4X86SKLhoiO6V7/AKpZbt1xAMEfeHrWW2eQxGG9v0NXTqSpu6MK1GNWNpDf2b/jJbeOLBdC1yRYPENuu3DcfaFHce9e0L364HrXxh8XPBt34f1aLxt4RaWB4nDzrDwYm/vD2r274C/GXT/HNnFpGqyJZ+IYUG4OQFuAO4969anUVSN0eFVpSpScZHsI6Z7d/agUdOvB/ioqzMKKKKAExRS0UAFFFFABRRRQAUUUUAFFFFABRRRQAUUUUAHeiiigAoNFFABnmuR8aaf5dyt7GvEgw/sa66qup2cd9ZSW7jJYfL7Gqi7MmSujzO8t/tVrJA3AI4J9a891qwjvrC702aM/OCBnorDoa9JnieGV4SvzRnHNct4kt/IvVnxxMOfQEVujmZ0H7N/iGTUfD0ug3khNzpzmM56kDvXq/wB4bugzXzH4V1V/CfxQtr9W8ux1L5JPTcK+nFKPEksbbo3G4fjWM1ZnRB3RT1a386DzEHzLWJzt9+9dOfTtWPqdm0ZMsYyh+9jtV059GKcepQ4zRR3FFbmYCjvmiigBR9aoXtn1kiGT6Ve/GgZHQ002mJq5hEFeGG00hz1ArZmt4peq4b1qhLYyrkr8wrZTTM3FlWilKshO4EUgFUIKKSloAKTvSkUYoAD0pBxS0dqACgNxRg0EUANkjjkH7yMP9RVG40e1myVYxH2rQwPf86Ocf40BdmBPos6j9ywcVnzW88LFZI2Ujvjiuv6f/WoKhlKOFZT2IzRcpTZxeaXtXST6RZynKqUP+z0qlPocmf8AR5c+xFO5fMjIpOQMKcVbn069hGWhLAdSKqlSrbWBU+9A9zyv4v8Aw+N1DJr/AIfj8u5jPmXEScbv9pfesz4deLk1CMaVqDLHeRrhHb+Ieh969mPXjJXGCp71418YPBM+lynxRokeIid1wkY5jb1A9K8/GYSNRcyOrDYiVKVztTwM9D2zR365965fwH4lTXLBbeaQLexL83/TRa6hSCAR39K8CUXF2Z9BCopxUo9RcnpR09qSipLOk8HzloZYSc7TxnsK3xyBXJeFJRHqewnCuv611vQke9SxoKUE7gc4xyMUUn4UgNzTro3SbG/1gq2OCc9q5uCV4JBIp5zzXQW8qzwiVTknrQNMf70HpS54ooGJ0FL2o60dvagAo70GkoAWj2oOaO1AAPvAj8aydWscZuIVyCfmUVrA0Y4PoetAWOYfbJC8UkavG42lWGQR714J8WfAOoeF9RHiXw35qWjP5jPEcNbP6j2r6I1a1MUnmwqRE3b0NUJNssUkMkSzxOMPGwyGFa0qrpu6OetQVWPKyl+zv8arfxPBB4Y8TXUcOsooFvOxwLlR/WvdiCDjB4r4o+KHwp1HR7h/Evhe3u5LeI+cyRqd1uRz8vtX0z8A/FV74w+GWnatqIf7Yo8mYsMFiO5r1YVFNXR4VSnKnLlkd6KWj8qKsgKKKKACg0UUAFFFFACd6WiigAooooATmloooAKKKKACiiigAooooAKQ9dy9aWkI/CgDkfG9iY7qO+jXCSDD47GuQ1u2F3p8iL99eVNerahaLeWclrJzvHB9DXnU8TwyyQyDDIxDD1FbQZhUieTeLrI32jOYx/pNqRMh9Cvavb/gt4ij8SeC7ebeTNAoSQH1rzPWbUW2pyKfusd49CPSofgvq/8AwjfxEvNClYrbXp8yLP3cnrinNXFTdmfRNJjIKkAjvSlduQTuNJWB0GXf6bkGS3/FKzGyh2spRvSuo6c1Dc2sNwCJEG71rWFS25DguhzpHtzRV6502aLmM719PSqbqVIDqRW6aZm00No70fSgYNMQUd/Q0UUANdY5PvKD71BJZwv93g1ZoFNNoVjPfTWH3XBqJ7K4XooIrV4pRxVKoxcpiNDMo5jb8qYUfj5W/Kt7OTzSHHdQfwp+08hchhc9Cp/Kk2sD3/Kt7avdV/KkKqf4V/Kj2nkHIYm1s8AkfSja2fuH8q29q4xtH5UbV/uj8qPaByGJ5bnpG1P8iYkYQ4rZAA7UCj2gchkfZZz/AAU77FP/AHR+dauTR355pe0Y+RGYNPmJJyB+NPGnyY/1laBIVdzEKPU9BVG91awtB883msOoTmjnYuVCDT+PmkNQXmkWU0P+lMn16H86y7nxLcSsVtohGo7mue13W7ezjF1qmoxwx9zI+P0p3kCt0J9Ws7Wzn22lwZ4ifT7tUZIDLbvHIqNC+VYP91h3BrgNd+LOmRzvY+GrGfWLtz8rhSE/OsNrLx94sdn1i+Oj2bHBhjPzYpe3SXctX6nMfECxsfCPi2O+0DUI2jckmKNs+We6keld74W1y31zS47yAqsnSWMdjVjRPAnh3Tbc5tjeyyArLPKckivPvEul6l4A8RJqelgy6Y7Z2npjuD715mKw/OuZI7sJi/Zyt0PTsc4B4oqnompWmsacmoWUgdH5ZB/AfSrh9ew+97V5LVj3k1JXQ6CTyriOYEgociu/t5o7mFJlOVdQRXn3HQ9DW74X1BYSLOY4Vj8me1Sxo6eijp349fWgdPr0qRhVrT7lreYBj8hqpStyMUAdMCGUMpyDRWZpd4OLeVuf4eK1DweelBQneg9faigenJoAKDig/hQcU7AHeijjgFuafFDNMMxRsxz0UZoSbE2luM4pYwZH2orM3YCtaz0C5mIa4YRCt2x0+1swPKj/AHndjXTTw0pb6I5K2Npw0WrMew8P+fAftzEqw+4OorT0/R9LsotsVmhbPVuTWhj86O9d0KMIbI8mriKlR6sQxxmJolij8sjDJjgiq+m6fY6bC0Gn20dtG7bjGgwoNWelLjr71qYiUtFFABRRiigAopKKAFooooAKKKKACiiigAooooAKKKKACiiigAooooAKKKO9AAK5Pxtp+yddSjHBGHxXWGoL61hvLV7eU/I4OPrTi7MUldHj3ii1EtklxGNzxnnFeeeLBNA1prtt8kunyAsR1KHrXrt5atFLNZTJwMr9R61wGq2aB7jT5FzHICj59DXRucuzPdPBetW+veGLLU4Du3xgNj1xWyOBivEP2a9bNjNf+EL6bc9tJmIHuD0r289TWElZnTF3QlL3ooqShOc+386ZJDFJkSICD6U+loAzZ9KRjmJyPY1Sm0+5jP3Qy+1b9Jj8a0VSSJcEcywZDtZSD9KSumdEY/Mqn8Kry2FrJ1j2/Q1arLqR7NmDRWu2kx4/dyED0NV30mZTw6kfWrVSIuVlCg+9W/7Nuh/Dn6Ux7S5XnyWNPmXcVmV+1HbmpDDcf88n/KmmObvG/wCVO6FYbRThHKekbflTkt7gtt8on3ouh2I6DVhbO6kXCRkc96ralJaaau+9voIsDld2TRzILMWgc52kcVyWp+N7OMsLGGScKcb2HH4Vhap4q1CaIzTSLFHjg52gD3o0I5jv7zUbO1H7ydS390GsW88T8gWUB/3jXkOv/Ejw/pgK3GoLNP8A3ITuJNc4PiN4x1xzF4b8PNBbg48+QYJ96OeKGlJntGo6pdTI0l/drDD/AHmYKK4HxJ8S/Cejq0azS6jc9BHbjdzXJf8ACE+IddcT+KPEU0iE5aGFiAK6bQPCPhvRMfY7JXlHWSQZJ/Olzy6IVo9Xc5+bxl4/8SxmLRNJGl278CaUc496Zb/Dv+0ZlufE+s3N65+Z4d3yE13xfk4AUei8CjHfik433Dn7FLS9J0nSbdIdOsIYAvTC5P51dOS2WJPueaReW2bvwxzV210q8uv9TCyp3LdKNCdSnxnHQYqtqFhb6tYyWN1b+fC/GMdDXV2Ph2OMBruTfnqB0roNH0j7RiKytQB3JFDaGkfLdzYat8M/FIS6Vxot6w8o44//AF16LBNDcRJLbsJI2GVYHg17n4p+GejeJ/Cl1outqs0syny5R/ywbsRXytpqav8ADvxdP4O8R7/JRiLaR+hXsQa8zE0U/eiexgsS4+5PY7nt6k9c9qDxypII5B9KVx/eXAxn8KB90ZAx2A5Jrzj2DpvD2rLMEtb1gsi/dJPBrdI5J9elcZpmg6tqT7bWymcHo2MYr0fwz4M194BHqMyJgfLnsKapyl8KIlVhD4mZffBppbqCcHtXf2/gqxXDXU7yn0HSte00PS7ZR5Nmh925raOEm99Dmlj6a21PMLeG4kw0UMhb1C10ujWOp3sJZ7Z4ivTzBjNdwkMMf3Y4xxx8oqTcSo4H4VtHBJfEznlmMvsqxyH9iagRnYufrTk0LUG5Kxj8a60dMUVp9Upkf2hV8jmY/Ds5P7yVFqzF4diH+unZvoK3MA0tUsNTXQzljaz6mfb6Np8JH7rzCP7xq5HEkf3EVfoMU+lrWMYx2RhKpOfxNsO/GT9aP1pBS1RAUUUUAJS0UlAC0UlLQAUUUUAFFFFAAKKKKACiiigAooooAKKKKACiiigAooooAKKKSgBaKDQKACk9u1LRQBy/jjTwUS/j+90evNvFNp80V2oAzwxr2y6hS4t5IJFBDjAzXmGu2L4ubJwCUztGOvpWsH0Makep5c92+geL9M8SwghTIIp9vc54Jr6d0+7iv7CC8gcOsqBsivnDVbEX1hcWM7bd4IGP4WFel/ALxB/aPh1tJnbNxY/KQeuBxTqLqFJ9D0vPP4cUtJ2B/KlrE2CgUUUAFFFFABRRRQAUUUUAHOeDRk+9AyfujOKZcSwwxGWWZIlHXcwFAD/yz6UYBOAuT6Yrk9a8eaHYZWBmvZR0EfSuL1j4ha1dJJ5LR6fH3LHBAq1BsiVSKPWL++srCPfdXMMK+pI4rkNY+JGkWbldPhkvZB/EB8teD+KPiHoliW+36s97cd40bcSfwrmf+Ez8S6tm38N6EY0f7k8ykYqlGK3IcpPY9r13x1rV4XMl0lhF3VDjj8a801zx5oGntJ9q1Q3dwTkKjFmJ9K52DwR4m1iQP4m8QOEPHlQnFdHofgjwzpAJh09Zpgc+ZL8xNUk+iIduruc6/jbxRreY/Dfh54VP/LaZcfjTIPA/iTXWFx4o8QzID0hhbHHpXpKfuwI4wqKB91RgU0KAOB9arl7i57bHO6H4G8M6Qg8iwS5kHWWbls10gVUXbEojXphRikJAGegqaCC4nbEULM3Y44p2SJu2RKDxxnFIMYPU+9bNr4euZMNcTeX7DrWzaaTZwAHYXI6lqLhY5a2tLq4YeVEzA9yOBWtaeHWOWuZCPZa6HIyFjGABxgcVesdH1C8wY7cqp/jPSk3YaiY1tp1nbx5jhXK/xN1rTtrO4vCFtYW46nGBXU6Z4Zs7fD3bG4Y9h92t2COOGPy4o1jUdlFZup2NVTfU5rTPC/zLNfSA/wDTNeldJBDDBH5cESxr6AU/p70tZttmqikAHPXArzP4/wDw1h+IPhdvs6KNZsgZLSYDBkA/gJ969Mo3EHdnkdvWkM+VPgLeR+KbmTwZr+221rT8qgl4aRV4I+tfQOk+AfDunurG38+YcsXrxn9p/wAEahoer2fxY8HRmG/spFa9jjGNwHU8dq9s+GniZPGXgfTPEscXlfa4QZFPUOODWXsKd72N/rNXl5bnQwxw26BLeGOJRx8q0/vnuaKK1MHqA4ooooAO9FFFAB3pOlLSUALRQaBQAUUUZoAKKKKACiiigANFFFABQKKKACiiigBKWiigAooooAKKKKACiiigAooooAKKKTNAC0UCigAooooAKKKKACiiigA/yK5jxlYjKahEMH7r1030qG+tlu7KW2fkSD9acXZikro8K8UWrWt79oQ5WUZA96z/AAdqR8M/EGC4DbbO+wJPQNXX+I9Pd7Se2kX97CTj1ArgNXt2udO/d/6+Ft6H3FdG6OXZn02rK/zJ93AI980VyXwo15de8IQSM26e3/dyc88V11c7VmdSd0FFHvRSGFFB4IB4zR0Us5CAdz0oATtgUNjGcn8Kx9W8T6Lpf/H1exk9lj+YmuM134nPHldLs0hi/wCe054/KqUWyXOK6npbMsYzM6Rx4zknFc7q/jPw/pquGuvPmH8EfNeAeMPihZx72v8AXWu5M4MELZU+3FcR/wAJx4j1qRo/DPh2REbhpp+AfcZqlBdWRzyeyPoPXPiXqDxkWMMNjE3DSS8EV5d4r+IumWzSNqmtSXbrwIkfO4/hXJJ4K8T60xm8Sa+8UbDPkRniug0bwN4b0pVkhs/tMxOWec7sn2q0uyIbX2nc56bxr4i1fMXhbQJlRjxLMMYpw8HeJtbxL4j114kf70MJI/DNehxkRrsiURp2VRgUc++Krl7k89tkc3ovgbwvpRV4bATSj/lpN8xNdInyRiONVVB2AxQOfeljUySFY1Zj7CnZIltsQ7f4QMe9IOOnH1rTstFvLgbnUIB61rWnh+1iIedmmb24FFwsc1HFJMcRxtIe2BWnZaFdTLmYiIe/WumjhhhGIolUDuKkjV5CPJR5G9hSuOxl2uh2MJBYNKfc8ZrSjVUXaqomOyjtWzZeHdQnA3xiBD1LVu2Xhmwgw0xMz/pUuaRag2chaW09yf8AR4XcnjNbVl4VvHAa8mWJD2HWutghihj2RRpGv+yMVJ9Tn0rNzZoqa6mdYaLp1njZCHbuz1oAbTgfKPQUpoFS2aJJbB9KKKKQBRRRQAUUUUAV9RtLfULGexvIRNb3EZjkQjgg1neCvD1n4V8N2+g2BJtbct5ftk5xWz9KAMUAFFFFABRRSZoAWigUUAFFFFABRRRQAUUUUAFFFJQAtFFFABSUtFABRRRQAUUUUAFFFFABRRRQAUUUUAFFFFABRRRQAUUUUAFFFFABQaKKACiiigAooooAKB1zRRQBx3jSy8u9S7XhZVKyfXtXlmtWotb54W+6zfKQO1e761Zi80yWDbl8bl+teReLbNntBPtwYDhselbU2YVVZlT4P6x/YfjKfR52AguhmMY4+te64wa+XdXEttcWWrwtiaCQZI/uZr2GX4l2cWl2/l2/nXXljzC52oDj1pTi29B05JLU9BHJ6GqGqa1pOmxs95exIV6KGy35V4F4z+NEa7kl1lIyOkFryfzFeb3PjzxNrV06+G9EmlLnm4us4H51PKupXO+iPpHWviZb2/8AyDrbcDn99McAV5V42+MENu7R6hrglZj8sNr/AC4rhF8FeJtcbzfEuvsinnybdsAD04re0PwN4b0krJb2a3Eo6yTjcf1rRLsjNy7swpvG3ibWWJ8P6DJHnjz5xkfWoIfBXinWv33iPxBJEGbc0MR4I9K9JG1E8uFRGg/hUYFH+9+FVy92Tz22Rzeh+B/DmjuGt7ATSfxNN82TXRKqqAqRogHRUGAKdznpQOu3FNJIm7YZGMHk0HOAx7cYFWbXT7u5P7mNiP7xGMVr2vh4A7rmQkdwtMDn+rYUbj7VctdLvbpgEjKr3LcV1NpY2lrnyYh/wIc1bjUyf6tWZuygUrhYw7Xw9DE4+0zGQ+gGK1Le2tbdf3UKp+GTW1ZaFqN3jEBgU9Wetuy8LWqEG4kMx7gcCoc0WoNnI/vJHAjUn2HJrUstB1C6w3lmND3c4/Su0trCztceTAg+o5qyST1qHUZoqfc56z8LWoIa5lMpX+FflFbVra2tsmIIETHTA5qalqG2zRRSEPzctk0ooopDCiiigAooooAKKKKACiiigAooooAKKKKACiiigAooooAKKKKACg0UUAFFFFABRRRQAUUUUAFFFFABRRRQAUUUUAFFFFABR3oooAKKKKACiiigAooooAKKKKACikpaACiiigAooooAKKKKACiiigAooozigBO+T9K8/wDFeni21KaLgxTgkKe9eg98dq5/xlZedYJdKMyQtz7iqg7MiaujxDVLVf8ASbGUHBBX6emK82i8DeKtTja11TX3isEchFib5iue9ezeK4P3kd4iDa3DfWsDcRkBq3tc51Jo5fQfAXhnR3WRbQ3U4/5aynJNdQgEabUREHYIu0UpxnmkJA5bn2ppJbCbb3DH4D1pfpyPanwRyTsPJRn9lFadjoNzKN02IR6HrTuBkn5VPqamtbe4uW2wwux9ccV1Fpollb4ZlMrerVoRqo2xwrkDoAOaVwsc5aeH5pAPtDhT6DrWvaaTZW4BWPe46k1v2Gh6jdtuEflx+r8VvWPha1T5rqZpT/dHSoc0WoNnIxKzEJBGWY/wqK07Lw/qVwAfL8lc8767a1tbW3QLbwIhHfFSnLH5jz71DqdjRU+5z9l4VtojvupmlP8AcA4/Otm1s7W3GIbeNPwyan7Cl71DbZoopB82Nu7iiiikMKKKKACiiigAooooAKKKKACiikoAWjvRRQAUUUUAFFFFABRRRQAUUUUAFFJS0AFFFFABRRRQAUUUUAFFFFABRRRQAUUUUAFFJS0AHeiiigAooooAKKKKACiiigAooooAKKO9FABRSGloAKKKKACiiigApKWigAooNFABRRRQAUUUUAFQ3kQntZYTkllIFTUUAeVavah7aezdMFc49jXDKjtIYxGxKnB4r1bxbafZNVaZQdsw3D61hJFGkpZI0GeuBXRF6HLJanLWei3s/wAzKI19WrWtNBtYSGmJmb0PStYc5/kafHHLNII4Y2dz0Ap3FYiijjhQLFGsXsBU1vDNPLsgjeRj2rotK8MSmMNqB2Kedg610lnZ21mgW2iVB6kc1DnY0jTb3OYsPC9w5WS8mWNf7g610VjplhZj9zbru7sRkmrue/JPvRWbk2aqKQduOKKTvQakoWiiigAooooAKKKKAEpaKDQAUUUUAFFFFABRRRQAUUUUAFFFFABRRRQAUUUUAFFHeigAopDS0AFFFFABRRRQAUlLRQAUUGigAooooAKKKKACiiigAooooAKKKKACiiigAooo70AFFFFABRRRQACiiigAoopKAFooooAKKKO9AAKKKKACiiigANFFJQAtFHeigAooo9KAMbxfZfatNMyDMkJyPpXDMQoy3A9a9RKqwKtyD1Fc3a+GVbUJJLk5tlbKLWkJWWpnON3oYmkaPdaiwkUeXB/E59Pauz03TbSwjCwR/N3kPU1biVI41jjRURRwAKdUuTZUYJCe+c0vWiipKCgUUUAFFFFABRSUtABRRRQAUCjvRQAUUUUAFBoooAKKSl70AFFFFABRRRQAUUUd6ACiiigAooooABRRRQAUUUlAC0UUUAFFFHegAFFFFABRRRQAGiikoAWijvRQAUUUUAFFFFABRR3ooAKKKKACjvRRQAGiiigAooooAKKKKACkFFFAC0UUUAIaWiigAooooAKKKKAA9KQUUUALRRRQAUd6KKAE70o+Zzn0oopAJ3paKKYBRRRQAUUUUAFFFFACCloooAKQ0UUALRRRQAUUUUAFB6UUUAIKWiigAooooAO9HeiigAo70UUABooooAKKKKACiiigApBRRQAtFFFACGloooAKKKKACiiigAPSkFFFAC0UUUAFHeiigA70UUUAHeg0UUAJRRRQB//Z">
            <a:extLst>
              <a:ext uri="{FF2B5EF4-FFF2-40B4-BE49-F238E27FC236}">
                <a16:creationId xmlns:a16="http://schemas.microsoft.com/office/drawing/2014/main" id="{54C2BAFA-5937-44B6-A068-ECCD6250455E}"/>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pic>
        <p:nvPicPr>
          <p:cNvPr id="6" name="Picture 5" descr="This image shows how equity or owner's funds are presented in the balance sheet. ">
            <a:extLst>
              <a:ext uri="{FF2B5EF4-FFF2-40B4-BE49-F238E27FC236}">
                <a16:creationId xmlns:a16="http://schemas.microsoft.com/office/drawing/2014/main" id="{94FE2EF2-2818-4312-9177-8AD95EE1662C}"/>
              </a:ext>
            </a:extLst>
          </p:cNvPr>
          <p:cNvPicPr>
            <a:picLocks noChangeAspect="1"/>
          </p:cNvPicPr>
          <p:nvPr/>
        </p:nvPicPr>
        <p:blipFill>
          <a:blip r:embed="rId4"/>
          <a:stretch>
            <a:fillRect/>
          </a:stretch>
        </p:blipFill>
        <p:spPr>
          <a:xfrm>
            <a:off x="7923749" y="1708877"/>
            <a:ext cx="2213040" cy="4230991"/>
          </a:xfrm>
          <a:prstGeom prst="rect">
            <a:avLst/>
          </a:prstGeom>
        </p:spPr>
      </p:pic>
    </p:spTree>
    <p:extLst>
      <p:ext uri="{BB962C8B-B14F-4D97-AF65-F5344CB8AC3E}">
        <p14:creationId xmlns:p14="http://schemas.microsoft.com/office/powerpoint/2010/main" val="2412802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CB491-2490-4EF0-9D45-EDF21EB9C07E}"/>
              </a:ext>
            </a:extLst>
          </p:cNvPr>
          <p:cNvSpPr>
            <a:spLocks noGrp="1"/>
          </p:cNvSpPr>
          <p:nvPr>
            <p:ph type="title"/>
          </p:nvPr>
        </p:nvSpPr>
        <p:spPr>
          <a:xfrm>
            <a:off x="550824" y="438033"/>
            <a:ext cx="10972800" cy="1143000"/>
          </a:xfrm>
        </p:spPr>
        <p:txBody>
          <a:bodyPr>
            <a:normAutofit/>
          </a:bodyPr>
          <a:lstStyle/>
          <a:p>
            <a:pPr algn="l"/>
            <a:r>
              <a:rPr lang="en-GB" sz="4400" b="1" dirty="0">
                <a:solidFill>
                  <a:srgbClr val="063A59"/>
                </a:solidFill>
                <a:latin typeface="Segoe UI" panose="020B0502040204020203" pitchFamily="34" charset="0"/>
                <a:ea typeface="Verdana" panose="020B0604030504040204" pitchFamily="34" charset="0"/>
                <a:cs typeface="Segoe UI" panose="020B0502040204020203" pitchFamily="34" charset="0"/>
              </a:rPr>
              <a:t>List of Potential Costs</a:t>
            </a:r>
            <a:endParaRPr lang="en-GB" sz="4270" b="1" dirty="0">
              <a:solidFill>
                <a:srgbClr val="063A59"/>
              </a:solidFill>
              <a:latin typeface="Segoe UI" panose="020B0502040204020203" pitchFamily="34" charset="0"/>
              <a:cs typeface="Segoe UI" panose="020B0502040204020203" pitchFamily="34" charset="0"/>
            </a:endParaRPr>
          </a:p>
        </p:txBody>
      </p:sp>
      <p:grpSp>
        <p:nvGrpSpPr>
          <p:cNvPr id="8" name="Group 7">
            <a:extLst>
              <a:ext uri="{FF2B5EF4-FFF2-40B4-BE49-F238E27FC236}">
                <a16:creationId xmlns:a16="http://schemas.microsoft.com/office/drawing/2014/main" id="{B21273D7-0C3E-4F89-A109-6C4A5A23959C}"/>
              </a:ext>
            </a:extLst>
          </p:cNvPr>
          <p:cNvGrpSpPr/>
          <p:nvPr/>
        </p:nvGrpSpPr>
        <p:grpSpPr>
          <a:xfrm>
            <a:off x="730966" y="1477094"/>
            <a:ext cx="9638647" cy="4819324"/>
            <a:chOff x="730966" y="1477094"/>
            <a:chExt cx="9638647" cy="4819324"/>
          </a:xfrm>
        </p:grpSpPr>
        <p:sp>
          <p:nvSpPr>
            <p:cNvPr id="9" name="Freeform: Shape 8">
              <a:extLst>
                <a:ext uri="{FF2B5EF4-FFF2-40B4-BE49-F238E27FC236}">
                  <a16:creationId xmlns:a16="http://schemas.microsoft.com/office/drawing/2014/main" id="{9C534C49-35DF-4125-8BB6-D9F58855EF33}"/>
                </a:ext>
              </a:extLst>
            </p:cNvPr>
            <p:cNvSpPr/>
            <p:nvPr/>
          </p:nvSpPr>
          <p:spPr>
            <a:xfrm>
              <a:off x="730966" y="1477094"/>
              <a:ext cx="1784934" cy="1070960"/>
            </a:xfrm>
            <a:custGeom>
              <a:avLst/>
              <a:gdLst>
                <a:gd name="connsiteX0" fmla="*/ 0 w 1784934"/>
                <a:gd name="connsiteY0" fmla="*/ 0 h 1070960"/>
                <a:gd name="connsiteX1" fmla="*/ 1784934 w 1784934"/>
                <a:gd name="connsiteY1" fmla="*/ 0 h 1070960"/>
                <a:gd name="connsiteX2" fmla="*/ 1784934 w 1784934"/>
                <a:gd name="connsiteY2" fmla="*/ 1070960 h 1070960"/>
                <a:gd name="connsiteX3" fmla="*/ 0 w 1784934"/>
                <a:gd name="connsiteY3" fmla="*/ 1070960 h 1070960"/>
                <a:gd name="connsiteX4" fmla="*/ 0 w 1784934"/>
                <a:gd name="connsiteY4" fmla="*/ 0 h 1070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4934" h="1070960">
                  <a:moveTo>
                    <a:pt x="0" y="0"/>
                  </a:moveTo>
                  <a:lnTo>
                    <a:pt x="1784934" y="0"/>
                  </a:lnTo>
                  <a:lnTo>
                    <a:pt x="1784934" y="1070960"/>
                  </a:lnTo>
                  <a:lnTo>
                    <a:pt x="0" y="1070960"/>
                  </a:lnTo>
                  <a:lnTo>
                    <a:pt x="0" y="0"/>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Property/Rent</a:t>
              </a:r>
            </a:p>
          </p:txBody>
        </p:sp>
        <p:sp>
          <p:nvSpPr>
            <p:cNvPr id="10" name="Freeform: Shape 9">
              <a:extLst>
                <a:ext uri="{FF2B5EF4-FFF2-40B4-BE49-F238E27FC236}">
                  <a16:creationId xmlns:a16="http://schemas.microsoft.com/office/drawing/2014/main" id="{29E5C80E-7821-4C79-8A24-3DA4B14865ED}"/>
                </a:ext>
              </a:extLst>
            </p:cNvPr>
            <p:cNvSpPr/>
            <p:nvPr/>
          </p:nvSpPr>
          <p:spPr>
            <a:xfrm>
              <a:off x="2694394" y="1477094"/>
              <a:ext cx="1784934" cy="1070960"/>
            </a:xfrm>
            <a:custGeom>
              <a:avLst/>
              <a:gdLst>
                <a:gd name="connsiteX0" fmla="*/ 0 w 1784934"/>
                <a:gd name="connsiteY0" fmla="*/ 0 h 1070960"/>
                <a:gd name="connsiteX1" fmla="*/ 1784934 w 1784934"/>
                <a:gd name="connsiteY1" fmla="*/ 0 h 1070960"/>
                <a:gd name="connsiteX2" fmla="*/ 1784934 w 1784934"/>
                <a:gd name="connsiteY2" fmla="*/ 1070960 h 1070960"/>
                <a:gd name="connsiteX3" fmla="*/ 0 w 1784934"/>
                <a:gd name="connsiteY3" fmla="*/ 1070960 h 1070960"/>
                <a:gd name="connsiteX4" fmla="*/ 0 w 1784934"/>
                <a:gd name="connsiteY4" fmla="*/ 0 h 1070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4934" h="1070960">
                  <a:moveTo>
                    <a:pt x="0" y="0"/>
                  </a:moveTo>
                  <a:lnTo>
                    <a:pt x="1784934" y="0"/>
                  </a:lnTo>
                  <a:lnTo>
                    <a:pt x="1784934" y="1070960"/>
                  </a:lnTo>
                  <a:lnTo>
                    <a:pt x="0" y="1070960"/>
                  </a:lnTo>
                  <a:lnTo>
                    <a:pt x="0" y="0"/>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Renovations</a:t>
              </a:r>
            </a:p>
          </p:txBody>
        </p:sp>
        <p:sp>
          <p:nvSpPr>
            <p:cNvPr id="11" name="Freeform: Shape 10">
              <a:extLst>
                <a:ext uri="{FF2B5EF4-FFF2-40B4-BE49-F238E27FC236}">
                  <a16:creationId xmlns:a16="http://schemas.microsoft.com/office/drawing/2014/main" id="{82BB384F-E54F-41A9-9193-2AF2F8DFD572}"/>
                </a:ext>
              </a:extLst>
            </p:cNvPr>
            <p:cNvSpPr/>
            <p:nvPr/>
          </p:nvSpPr>
          <p:spPr>
            <a:xfrm>
              <a:off x="4657823" y="1477094"/>
              <a:ext cx="1784934" cy="1070960"/>
            </a:xfrm>
            <a:custGeom>
              <a:avLst/>
              <a:gdLst>
                <a:gd name="connsiteX0" fmla="*/ 0 w 1784934"/>
                <a:gd name="connsiteY0" fmla="*/ 0 h 1070960"/>
                <a:gd name="connsiteX1" fmla="*/ 1784934 w 1784934"/>
                <a:gd name="connsiteY1" fmla="*/ 0 h 1070960"/>
                <a:gd name="connsiteX2" fmla="*/ 1784934 w 1784934"/>
                <a:gd name="connsiteY2" fmla="*/ 1070960 h 1070960"/>
                <a:gd name="connsiteX3" fmla="*/ 0 w 1784934"/>
                <a:gd name="connsiteY3" fmla="*/ 1070960 h 1070960"/>
                <a:gd name="connsiteX4" fmla="*/ 0 w 1784934"/>
                <a:gd name="connsiteY4" fmla="*/ 0 h 1070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4934" h="1070960">
                  <a:moveTo>
                    <a:pt x="0" y="0"/>
                  </a:moveTo>
                  <a:lnTo>
                    <a:pt x="1784934" y="0"/>
                  </a:lnTo>
                  <a:lnTo>
                    <a:pt x="1784934" y="1070960"/>
                  </a:lnTo>
                  <a:lnTo>
                    <a:pt x="0" y="1070960"/>
                  </a:lnTo>
                  <a:lnTo>
                    <a:pt x="0" y="0"/>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Fixtures and Fittings</a:t>
              </a:r>
            </a:p>
          </p:txBody>
        </p:sp>
        <p:sp>
          <p:nvSpPr>
            <p:cNvPr id="12" name="Freeform: Shape 11">
              <a:extLst>
                <a:ext uri="{FF2B5EF4-FFF2-40B4-BE49-F238E27FC236}">
                  <a16:creationId xmlns:a16="http://schemas.microsoft.com/office/drawing/2014/main" id="{68D8B7B7-9537-4E23-B85E-AA2FF2A9169A}"/>
                </a:ext>
              </a:extLst>
            </p:cNvPr>
            <p:cNvSpPr/>
            <p:nvPr/>
          </p:nvSpPr>
          <p:spPr>
            <a:xfrm>
              <a:off x="6621251" y="1477094"/>
              <a:ext cx="1784934" cy="1070960"/>
            </a:xfrm>
            <a:custGeom>
              <a:avLst/>
              <a:gdLst>
                <a:gd name="connsiteX0" fmla="*/ 0 w 1784934"/>
                <a:gd name="connsiteY0" fmla="*/ 0 h 1070960"/>
                <a:gd name="connsiteX1" fmla="*/ 1784934 w 1784934"/>
                <a:gd name="connsiteY1" fmla="*/ 0 h 1070960"/>
                <a:gd name="connsiteX2" fmla="*/ 1784934 w 1784934"/>
                <a:gd name="connsiteY2" fmla="*/ 1070960 h 1070960"/>
                <a:gd name="connsiteX3" fmla="*/ 0 w 1784934"/>
                <a:gd name="connsiteY3" fmla="*/ 1070960 h 1070960"/>
                <a:gd name="connsiteX4" fmla="*/ 0 w 1784934"/>
                <a:gd name="connsiteY4" fmla="*/ 0 h 1070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4934" h="1070960">
                  <a:moveTo>
                    <a:pt x="0" y="0"/>
                  </a:moveTo>
                  <a:lnTo>
                    <a:pt x="1784934" y="0"/>
                  </a:lnTo>
                  <a:lnTo>
                    <a:pt x="1784934" y="1070960"/>
                  </a:lnTo>
                  <a:lnTo>
                    <a:pt x="0" y="1070960"/>
                  </a:lnTo>
                  <a:lnTo>
                    <a:pt x="0" y="0"/>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Transport</a:t>
              </a:r>
            </a:p>
          </p:txBody>
        </p:sp>
        <p:sp>
          <p:nvSpPr>
            <p:cNvPr id="13" name="Freeform: Shape 12">
              <a:extLst>
                <a:ext uri="{FF2B5EF4-FFF2-40B4-BE49-F238E27FC236}">
                  <a16:creationId xmlns:a16="http://schemas.microsoft.com/office/drawing/2014/main" id="{4737A89F-30BD-458A-9C38-9B8E75A3B5AC}"/>
                </a:ext>
              </a:extLst>
            </p:cNvPr>
            <p:cNvSpPr/>
            <p:nvPr/>
          </p:nvSpPr>
          <p:spPr>
            <a:xfrm>
              <a:off x="8584679" y="1477094"/>
              <a:ext cx="1784934" cy="1070960"/>
            </a:xfrm>
            <a:custGeom>
              <a:avLst/>
              <a:gdLst>
                <a:gd name="connsiteX0" fmla="*/ 0 w 1784934"/>
                <a:gd name="connsiteY0" fmla="*/ 0 h 1070960"/>
                <a:gd name="connsiteX1" fmla="*/ 1784934 w 1784934"/>
                <a:gd name="connsiteY1" fmla="*/ 0 h 1070960"/>
                <a:gd name="connsiteX2" fmla="*/ 1784934 w 1784934"/>
                <a:gd name="connsiteY2" fmla="*/ 1070960 h 1070960"/>
                <a:gd name="connsiteX3" fmla="*/ 0 w 1784934"/>
                <a:gd name="connsiteY3" fmla="*/ 1070960 h 1070960"/>
                <a:gd name="connsiteX4" fmla="*/ 0 w 1784934"/>
                <a:gd name="connsiteY4" fmla="*/ 0 h 1070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4934" h="1070960">
                  <a:moveTo>
                    <a:pt x="0" y="0"/>
                  </a:moveTo>
                  <a:lnTo>
                    <a:pt x="1784934" y="0"/>
                  </a:lnTo>
                  <a:lnTo>
                    <a:pt x="1784934" y="1070960"/>
                  </a:lnTo>
                  <a:lnTo>
                    <a:pt x="0" y="1070960"/>
                  </a:lnTo>
                  <a:lnTo>
                    <a:pt x="0" y="0"/>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Machines and Equipment</a:t>
              </a:r>
            </a:p>
          </p:txBody>
        </p:sp>
        <p:sp>
          <p:nvSpPr>
            <p:cNvPr id="14" name="Freeform: Shape 13">
              <a:extLst>
                <a:ext uri="{FF2B5EF4-FFF2-40B4-BE49-F238E27FC236}">
                  <a16:creationId xmlns:a16="http://schemas.microsoft.com/office/drawing/2014/main" id="{0A828444-2099-4453-8CC8-CC8655F7D306}"/>
                </a:ext>
              </a:extLst>
            </p:cNvPr>
            <p:cNvSpPr/>
            <p:nvPr/>
          </p:nvSpPr>
          <p:spPr>
            <a:xfrm>
              <a:off x="730966" y="2726549"/>
              <a:ext cx="1784934" cy="1070960"/>
            </a:xfrm>
            <a:custGeom>
              <a:avLst/>
              <a:gdLst>
                <a:gd name="connsiteX0" fmla="*/ 0 w 1784934"/>
                <a:gd name="connsiteY0" fmla="*/ 0 h 1070960"/>
                <a:gd name="connsiteX1" fmla="*/ 1784934 w 1784934"/>
                <a:gd name="connsiteY1" fmla="*/ 0 h 1070960"/>
                <a:gd name="connsiteX2" fmla="*/ 1784934 w 1784934"/>
                <a:gd name="connsiteY2" fmla="*/ 1070960 h 1070960"/>
                <a:gd name="connsiteX3" fmla="*/ 0 w 1784934"/>
                <a:gd name="connsiteY3" fmla="*/ 1070960 h 1070960"/>
                <a:gd name="connsiteX4" fmla="*/ 0 w 1784934"/>
                <a:gd name="connsiteY4" fmla="*/ 0 h 1070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4934" h="1070960">
                  <a:moveTo>
                    <a:pt x="0" y="0"/>
                  </a:moveTo>
                  <a:lnTo>
                    <a:pt x="1784934" y="0"/>
                  </a:lnTo>
                  <a:lnTo>
                    <a:pt x="1784934" y="1070960"/>
                  </a:lnTo>
                  <a:lnTo>
                    <a:pt x="0" y="1070960"/>
                  </a:lnTo>
                  <a:lnTo>
                    <a:pt x="0" y="0"/>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Stock/Supplies</a:t>
              </a:r>
            </a:p>
          </p:txBody>
        </p:sp>
        <p:sp>
          <p:nvSpPr>
            <p:cNvPr id="15" name="Freeform: Shape 14">
              <a:extLst>
                <a:ext uri="{FF2B5EF4-FFF2-40B4-BE49-F238E27FC236}">
                  <a16:creationId xmlns:a16="http://schemas.microsoft.com/office/drawing/2014/main" id="{8E3F8402-0E72-4029-82A7-58D0B9A054AB}"/>
                </a:ext>
              </a:extLst>
            </p:cNvPr>
            <p:cNvSpPr/>
            <p:nvPr/>
          </p:nvSpPr>
          <p:spPr>
            <a:xfrm>
              <a:off x="2694394" y="2726549"/>
              <a:ext cx="1784934" cy="1070960"/>
            </a:xfrm>
            <a:custGeom>
              <a:avLst/>
              <a:gdLst>
                <a:gd name="connsiteX0" fmla="*/ 0 w 1784934"/>
                <a:gd name="connsiteY0" fmla="*/ 0 h 1070960"/>
                <a:gd name="connsiteX1" fmla="*/ 1784934 w 1784934"/>
                <a:gd name="connsiteY1" fmla="*/ 0 h 1070960"/>
                <a:gd name="connsiteX2" fmla="*/ 1784934 w 1784934"/>
                <a:gd name="connsiteY2" fmla="*/ 1070960 h 1070960"/>
                <a:gd name="connsiteX3" fmla="*/ 0 w 1784934"/>
                <a:gd name="connsiteY3" fmla="*/ 1070960 h 1070960"/>
                <a:gd name="connsiteX4" fmla="*/ 0 w 1784934"/>
                <a:gd name="connsiteY4" fmla="*/ 0 h 1070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4934" h="1070960">
                  <a:moveTo>
                    <a:pt x="0" y="0"/>
                  </a:moveTo>
                  <a:lnTo>
                    <a:pt x="1784934" y="0"/>
                  </a:lnTo>
                  <a:lnTo>
                    <a:pt x="1784934" y="1070960"/>
                  </a:lnTo>
                  <a:lnTo>
                    <a:pt x="0" y="1070960"/>
                  </a:lnTo>
                  <a:lnTo>
                    <a:pt x="0" y="0"/>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Salaries/Wages</a:t>
              </a:r>
            </a:p>
          </p:txBody>
        </p:sp>
        <p:sp>
          <p:nvSpPr>
            <p:cNvPr id="16" name="Freeform: Shape 15">
              <a:extLst>
                <a:ext uri="{FF2B5EF4-FFF2-40B4-BE49-F238E27FC236}">
                  <a16:creationId xmlns:a16="http://schemas.microsoft.com/office/drawing/2014/main" id="{A19565E7-761F-4ACD-AE3D-19368301AE39}"/>
                </a:ext>
              </a:extLst>
            </p:cNvPr>
            <p:cNvSpPr/>
            <p:nvPr/>
          </p:nvSpPr>
          <p:spPr>
            <a:xfrm>
              <a:off x="4657823" y="2726549"/>
              <a:ext cx="1784934" cy="1070960"/>
            </a:xfrm>
            <a:custGeom>
              <a:avLst/>
              <a:gdLst>
                <a:gd name="connsiteX0" fmla="*/ 0 w 1784934"/>
                <a:gd name="connsiteY0" fmla="*/ 0 h 1070960"/>
                <a:gd name="connsiteX1" fmla="*/ 1784934 w 1784934"/>
                <a:gd name="connsiteY1" fmla="*/ 0 h 1070960"/>
                <a:gd name="connsiteX2" fmla="*/ 1784934 w 1784934"/>
                <a:gd name="connsiteY2" fmla="*/ 1070960 h 1070960"/>
                <a:gd name="connsiteX3" fmla="*/ 0 w 1784934"/>
                <a:gd name="connsiteY3" fmla="*/ 1070960 h 1070960"/>
                <a:gd name="connsiteX4" fmla="*/ 0 w 1784934"/>
                <a:gd name="connsiteY4" fmla="*/ 0 h 1070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4934" h="1070960">
                  <a:moveTo>
                    <a:pt x="0" y="0"/>
                  </a:moveTo>
                  <a:lnTo>
                    <a:pt x="1784934" y="0"/>
                  </a:lnTo>
                  <a:lnTo>
                    <a:pt x="1784934" y="1070960"/>
                  </a:lnTo>
                  <a:lnTo>
                    <a:pt x="0" y="1070960"/>
                  </a:lnTo>
                  <a:lnTo>
                    <a:pt x="0" y="0"/>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Selling and Promotion</a:t>
              </a:r>
            </a:p>
          </p:txBody>
        </p:sp>
        <p:sp>
          <p:nvSpPr>
            <p:cNvPr id="17" name="Freeform: Shape 16">
              <a:extLst>
                <a:ext uri="{FF2B5EF4-FFF2-40B4-BE49-F238E27FC236}">
                  <a16:creationId xmlns:a16="http://schemas.microsoft.com/office/drawing/2014/main" id="{83912935-FDB5-433B-A9C0-9E8A2AA477EA}"/>
                </a:ext>
              </a:extLst>
            </p:cNvPr>
            <p:cNvSpPr/>
            <p:nvPr/>
          </p:nvSpPr>
          <p:spPr>
            <a:xfrm>
              <a:off x="6621251" y="2726549"/>
              <a:ext cx="1784934" cy="1070960"/>
            </a:xfrm>
            <a:custGeom>
              <a:avLst/>
              <a:gdLst>
                <a:gd name="connsiteX0" fmla="*/ 0 w 1784934"/>
                <a:gd name="connsiteY0" fmla="*/ 0 h 1070960"/>
                <a:gd name="connsiteX1" fmla="*/ 1784934 w 1784934"/>
                <a:gd name="connsiteY1" fmla="*/ 0 h 1070960"/>
                <a:gd name="connsiteX2" fmla="*/ 1784934 w 1784934"/>
                <a:gd name="connsiteY2" fmla="*/ 1070960 h 1070960"/>
                <a:gd name="connsiteX3" fmla="*/ 0 w 1784934"/>
                <a:gd name="connsiteY3" fmla="*/ 1070960 h 1070960"/>
                <a:gd name="connsiteX4" fmla="*/ 0 w 1784934"/>
                <a:gd name="connsiteY4" fmla="*/ 0 h 1070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4934" h="1070960">
                  <a:moveTo>
                    <a:pt x="0" y="0"/>
                  </a:moveTo>
                  <a:lnTo>
                    <a:pt x="1784934" y="0"/>
                  </a:lnTo>
                  <a:lnTo>
                    <a:pt x="1784934" y="1070960"/>
                  </a:lnTo>
                  <a:lnTo>
                    <a:pt x="0" y="1070960"/>
                  </a:lnTo>
                  <a:lnTo>
                    <a:pt x="0" y="0"/>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Loan repayments</a:t>
              </a:r>
            </a:p>
          </p:txBody>
        </p:sp>
        <p:sp>
          <p:nvSpPr>
            <p:cNvPr id="18" name="Freeform: Shape 17">
              <a:extLst>
                <a:ext uri="{FF2B5EF4-FFF2-40B4-BE49-F238E27FC236}">
                  <a16:creationId xmlns:a16="http://schemas.microsoft.com/office/drawing/2014/main" id="{602B7030-1E13-4469-BBD3-98D284DFC45F}"/>
                </a:ext>
              </a:extLst>
            </p:cNvPr>
            <p:cNvSpPr/>
            <p:nvPr/>
          </p:nvSpPr>
          <p:spPr>
            <a:xfrm>
              <a:off x="8584679" y="2726549"/>
              <a:ext cx="1784934" cy="1070960"/>
            </a:xfrm>
            <a:custGeom>
              <a:avLst/>
              <a:gdLst>
                <a:gd name="connsiteX0" fmla="*/ 0 w 1784934"/>
                <a:gd name="connsiteY0" fmla="*/ 0 h 1070960"/>
                <a:gd name="connsiteX1" fmla="*/ 1784934 w 1784934"/>
                <a:gd name="connsiteY1" fmla="*/ 0 h 1070960"/>
                <a:gd name="connsiteX2" fmla="*/ 1784934 w 1784934"/>
                <a:gd name="connsiteY2" fmla="*/ 1070960 h 1070960"/>
                <a:gd name="connsiteX3" fmla="*/ 0 w 1784934"/>
                <a:gd name="connsiteY3" fmla="*/ 1070960 h 1070960"/>
                <a:gd name="connsiteX4" fmla="*/ 0 w 1784934"/>
                <a:gd name="connsiteY4" fmla="*/ 0 h 1070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4934" h="1070960">
                  <a:moveTo>
                    <a:pt x="0" y="0"/>
                  </a:moveTo>
                  <a:lnTo>
                    <a:pt x="1784934" y="0"/>
                  </a:lnTo>
                  <a:lnTo>
                    <a:pt x="1784934" y="1070960"/>
                  </a:lnTo>
                  <a:lnTo>
                    <a:pt x="0" y="1070960"/>
                  </a:lnTo>
                  <a:lnTo>
                    <a:pt x="0" y="0"/>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Taxes/VAT</a:t>
              </a:r>
            </a:p>
          </p:txBody>
        </p:sp>
        <p:sp>
          <p:nvSpPr>
            <p:cNvPr id="19" name="Freeform: Shape 18">
              <a:extLst>
                <a:ext uri="{FF2B5EF4-FFF2-40B4-BE49-F238E27FC236}">
                  <a16:creationId xmlns:a16="http://schemas.microsoft.com/office/drawing/2014/main" id="{B5C28A8C-36A1-49E2-9FDE-992A0F1D4B57}"/>
                </a:ext>
              </a:extLst>
            </p:cNvPr>
            <p:cNvSpPr/>
            <p:nvPr/>
          </p:nvSpPr>
          <p:spPr>
            <a:xfrm>
              <a:off x="730966" y="3976003"/>
              <a:ext cx="1784934" cy="1070960"/>
            </a:xfrm>
            <a:custGeom>
              <a:avLst/>
              <a:gdLst>
                <a:gd name="connsiteX0" fmla="*/ 0 w 1784934"/>
                <a:gd name="connsiteY0" fmla="*/ 0 h 1070960"/>
                <a:gd name="connsiteX1" fmla="*/ 1784934 w 1784934"/>
                <a:gd name="connsiteY1" fmla="*/ 0 h 1070960"/>
                <a:gd name="connsiteX2" fmla="*/ 1784934 w 1784934"/>
                <a:gd name="connsiteY2" fmla="*/ 1070960 h 1070960"/>
                <a:gd name="connsiteX3" fmla="*/ 0 w 1784934"/>
                <a:gd name="connsiteY3" fmla="*/ 1070960 h 1070960"/>
                <a:gd name="connsiteX4" fmla="*/ 0 w 1784934"/>
                <a:gd name="connsiteY4" fmla="*/ 0 h 1070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4934" h="1070960">
                  <a:moveTo>
                    <a:pt x="0" y="0"/>
                  </a:moveTo>
                  <a:lnTo>
                    <a:pt x="1784934" y="0"/>
                  </a:lnTo>
                  <a:lnTo>
                    <a:pt x="1784934" y="1070960"/>
                  </a:lnTo>
                  <a:lnTo>
                    <a:pt x="0" y="1070960"/>
                  </a:lnTo>
                  <a:lnTo>
                    <a:pt x="0" y="0"/>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Legal costs (incorporation)</a:t>
              </a:r>
            </a:p>
          </p:txBody>
        </p:sp>
        <p:sp>
          <p:nvSpPr>
            <p:cNvPr id="20" name="Freeform: Shape 19">
              <a:extLst>
                <a:ext uri="{FF2B5EF4-FFF2-40B4-BE49-F238E27FC236}">
                  <a16:creationId xmlns:a16="http://schemas.microsoft.com/office/drawing/2014/main" id="{8ACA25AB-4B13-49C3-839C-B9C2F40C8244}"/>
                </a:ext>
              </a:extLst>
            </p:cNvPr>
            <p:cNvSpPr/>
            <p:nvPr/>
          </p:nvSpPr>
          <p:spPr>
            <a:xfrm>
              <a:off x="2694394" y="3976003"/>
              <a:ext cx="1784934" cy="1070960"/>
            </a:xfrm>
            <a:custGeom>
              <a:avLst/>
              <a:gdLst>
                <a:gd name="connsiteX0" fmla="*/ 0 w 1784934"/>
                <a:gd name="connsiteY0" fmla="*/ 0 h 1070960"/>
                <a:gd name="connsiteX1" fmla="*/ 1784934 w 1784934"/>
                <a:gd name="connsiteY1" fmla="*/ 0 h 1070960"/>
                <a:gd name="connsiteX2" fmla="*/ 1784934 w 1784934"/>
                <a:gd name="connsiteY2" fmla="*/ 1070960 h 1070960"/>
                <a:gd name="connsiteX3" fmla="*/ 0 w 1784934"/>
                <a:gd name="connsiteY3" fmla="*/ 1070960 h 1070960"/>
                <a:gd name="connsiteX4" fmla="*/ 0 w 1784934"/>
                <a:gd name="connsiteY4" fmla="*/ 0 h 1070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4934" h="1070960">
                  <a:moveTo>
                    <a:pt x="0" y="0"/>
                  </a:moveTo>
                  <a:lnTo>
                    <a:pt x="1784934" y="0"/>
                  </a:lnTo>
                  <a:lnTo>
                    <a:pt x="1784934" y="1070960"/>
                  </a:lnTo>
                  <a:lnTo>
                    <a:pt x="0" y="1070960"/>
                  </a:lnTo>
                  <a:lnTo>
                    <a:pt x="0" y="0"/>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Subscriptions</a:t>
              </a:r>
            </a:p>
          </p:txBody>
        </p:sp>
        <p:sp>
          <p:nvSpPr>
            <p:cNvPr id="21" name="Freeform: Shape 20">
              <a:extLst>
                <a:ext uri="{FF2B5EF4-FFF2-40B4-BE49-F238E27FC236}">
                  <a16:creationId xmlns:a16="http://schemas.microsoft.com/office/drawing/2014/main" id="{6314EA39-728B-4669-BBCA-00F16ABAF6D4}"/>
                </a:ext>
              </a:extLst>
            </p:cNvPr>
            <p:cNvSpPr/>
            <p:nvPr/>
          </p:nvSpPr>
          <p:spPr>
            <a:xfrm>
              <a:off x="4657823" y="3976003"/>
              <a:ext cx="1784934" cy="1070960"/>
            </a:xfrm>
            <a:custGeom>
              <a:avLst/>
              <a:gdLst>
                <a:gd name="connsiteX0" fmla="*/ 0 w 1784934"/>
                <a:gd name="connsiteY0" fmla="*/ 0 h 1070960"/>
                <a:gd name="connsiteX1" fmla="*/ 1784934 w 1784934"/>
                <a:gd name="connsiteY1" fmla="*/ 0 h 1070960"/>
                <a:gd name="connsiteX2" fmla="*/ 1784934 w 1784934"/>
                <a:gd name="connsiteY2" fmla="*/ 1070960 h 1070960"/>
                <a:gd name="connsiteX3" fmla="*/ 0 w 1784934"/>
                <a:gd name="connsiteY3" fmla="*/ 1070960 h 1070960"/>
                <a:gd name="connsiteX4" fmla="*/ 0 w 1784934"/>
                <a:gd name="connsiteY4" fmla="*/ 0 h 1070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4934" h="1070960">
                  <a:moveTo>
                    <a:pt x="0" y="0"/>
                  </a:moveTo>
                  <a:lnTo>
                    <a:pt x="1784934" y="0"/>
                  </a:lnTo>
                  <a:lnTo>
                    <a:pt x="1784934" y="1070960"/>
                  </a:lnTo>
                  <a:lnTo>
                    <a:pt x="0" y="1070960"/>
                  </a:lnTo>
                  <a:lnTo>
                    <a:pt x="0" y="0"/>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Depreciation</a:t>
              </a:r>
            </a:p>
          </p:txBody>
        </p:sp>
        <p:sp>
          <p:nvSpPr>
            <p:cNvPr id="22" name="Freeform: Shape 21">
              <a:extLst>
                <a:ext uri="{FF2B5EF4-FFF2-40B4-BE49-F238E27FC236}">
                  <a16:creationId xmlns:a16="http://schemas.microsoft.com/office/drawing/2014/main" id="{6DEB3FD0-30F4-4509-82BA-E90BC3C96C65}"/>
                </a:ext>
              </a:extLst>
            </p:cNvPr>
            <p:cNvSpPr/>
            <p:nvPr/>
          </p:nvSpPr>
          <p:spPr>
            <a:xfrm>
              <a:off x="6621251" y="3976003"/>
              <a:ext cx="1784934" cy="1070960"/>
            </a:xfrm>
            <a:custGeom>
              <a:avLst/>
              <a:gdLst>
                <a:gd name="connsiteX0" fmla="*/ 0 w 1784934"/>
                <a:gd name="connsiteY0" fmla="*/ 0 h 1070960"/>
                <a:gd name="connsiteX1" fmla="*/ 1784934 w 1784934"/>
                <a:gd name="connsiteY1" fmla="*/ 0 h 1070960"/>
                <a:gd name="connsiteX2" fmla="*/ 1784934 w 1784934"/>
                <a:gd name="connsiteY2" fmla="*/ 1070960 h 1070960"/>
                <a:gd name="connsiteX3" fmla="*/ 0 w 1784934"/>
                <a:gd name="connsiteY3" fmla="*/ 1070960 h 1070960"/>
                <a:gd name="connsiteX4" fmla="*/ 0 w 1784934"/>
                <a:gd name="connsiteY4" fmla="*/ 0 h 1070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4934" h="1070960">
                  <a:moveTo>
                    <a:pt x="0" y="0"/>
                  </a:moveTo>
                  <a:lnTo>
                    <a:pt x="1784934" y="0"/>
                  </a:lnTo>
                  <a:lnTo>
                    <a:pt x="1784934" y="1070960"/>
                  </a:lnTo>
                  <a:lnTo>
                    <a:pt x="0" y="1070960"/>
                  </a:lnTo>
                  <a:lnTo>
                    <a:pt x="0" y="0"/>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Fuel</a:t>
              </a:r>
            </a:p>
          </p:txBody>
        </p:sp>
        <p:sp>
          <p:nvSpPr>
            <p:cNvPr id="23" name="Freeform: Shape 22">
              <a:extLst>
                <a:ext uri="{FF2B5EF4-FFF2-40B4-BE49-F238E27FC236}">
                  <a16:creationId xmlns:a16="http://schemas.microsoft.com/office/drawing/2014/main" id="{AF75FAB7-2DF6-4938-BD4B-256B1CC9F18F}"/>
                </a:ext>
              </a:extLst>
            </p:cNvPr>
            <p:cNvSpPr/>
            <p:nvPr/>
          </p:nvSpPr>
          <p:spPr>
            <a:xfrm>
              <a:off x="8584679" y="3976003"/>
              <a:ext cx="1784934" cy="1070960"/>
            </a:xfrm>
            <a:custGeom>
              <a:avLst/>
              <a:gdLst>
                <a:gd name="connsiteX0" fmla="*/ 0 w 1784934"/>
                <a:gd name="connsiteY0" fmla="*/ 0 h 1070960"/>
                <a:gd name="connsiteX1" fmla="*/ 1784934 w 1784934"/>
                <a:gd name="connsiteY1" fmla="*/ 0 h 1070960"/>
                <a:gd name="connsiteX2" fmla="*/ 1784934 w 1784934"/>
                <a:gd name="connsiteY2" fmla="*/ 1070960 h 1070960"/>
                <a:gd name="connsiteX3" fmla="*/ 0 w 1784934"/>
                <a:gd name="connsiteY3" fmla="*/ 1070960 h 1070960"/>
                <a:gd name="connsiteX4" fmla="*/ 0 w 1784934"/>
                <a:gd name="connsiteY4" fmla="*/ 0 h 1070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4934" h="1070960">
                  <a:moveTo>
                    <a:pt x="0" y="0"/>
                  </a:moveTo>
                  <a:lnTo>
                    <a:pt x="1784934" y="0"/>
                  </a:lnTo>
                  <a:lnTo>
                    <a:pt x="1784934" y="1070960"/>
                  </a:lnTo>
                  <a:lnTo>
                    <a:pt x="0" y="1070960"/>
                  </a:lnTo>
                  <a:lnTo>
                    <a:pt x="0" y="0"/>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Travel</a:t>
              </a:r>
            </a:p>
          </p:txBody>
        </p:sp>
        <p:sp>
          <p:nvSpPr>
            <p:cNvPr id="24" name="Freeform: Shape 23">
              <a:extLst>
                <a:ext uri="{FF2B5EF4-FFF2-40B4-BE49-F238E27FC236}">
                  <a16:creationId xmlns:a16="http://schemas.microsoft.com/office/drawing/2014/main" id="{5F12FD47-17F0-4773-813C-3A33D78C23AD}"/>
                </a:ext>
              </a:extLst>
            </p:cNvPr>
            <p:cNvSpPr/>
            <p:nvPr/>
          </p:nvSpPr>
          <p:spPr>
            <a:xfrm>
              <a:off x="730966" y="5225458"/>
              <a:ext cx="1784934" cy="1070960"/>
            </a:xfrm>
            <a:custGeom>
              <a:avLst/>
              <a:gdLst>
                <a:gd name="connsiteX0" fmla="*/ 0 w 1784934"/>
                <a:gd name="connsiteY0" fmla="*/ 0 h 1070960"/>
                <a:gd name="connsiteX1" fmla="*/ 1784934 w 1784934"/>
                <a:gd name="connsiteY1" fmla="*/ 0 h 1070960"/>
                <a:gd name="connsiteX2" fmla="*/ 1784934 w 1784934"/>
                <a:gd name="connsiteY2" fmla="*/ 1070960 h 1070960"/>
                <a:gd name="connsiteX3" fmla="*/ 0 w 1784934"/>
                <a:gd name="connsiteY3" fmla="*/ 1070960 h 1070960"/>
                <a:gd name="connsiteX4" fmla="*/ 0 w 1784934"/>
                <a:gd name="connsiteY4" fmla="*/ 0 h 1070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4934" h="1070960">
                  <a:moveTo>
                    <a:pt x="0" y="0"/>
                  </a:moveTo>
                  <a:lnTo>
                    <a:pt x="1784934" y="0"/>
                  </a:lnTo>
                  <a:lnTo>
                    <a:pt x="1784934" y="1070960"/>
                  </a:lnTo>
                  <a:lnTo>
                    <a:pt x="0" y="1070960"/>
                  </a:lnTo>
                  <a:lnTo>
                    <a:pt x="0" y="0"/>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Telephone</a:t>
              </a:r>
            </a:p>
          </p:txBody>
        </p:sp>
        <p:sp>
          <p:nvSpPr>
            <p:cNvPr id="25" name="Freeform: Shape 24">
              <a:extLst>
                <a:ext uri="{FF2B5EF4-FFF2-40B4-BE49-F238E27FC236}">
                  <a16:creationId xmlns:a16="http://schemas.microsoft.com/office/drawing/2014/main" id="{B8180117-F150-4BD4-990A-2A35CAB96C7D}"/>
                </a:ext>
              </a:extLst>
            </p:cNvPr>
            <p:cNvSpPr/>
            <p:nvPr/>
          </p:nvSpPr>
          <p:spPr>
            <a:xfrm>
              <a:off x="2694394" y="5225458"/>
              <a:ext cx="1784934" cy="1070960"/>
            </a:xfrm>
            <a:custGeom>
              <a:avLst/>
              <a:gdLst>
                <a:gd name="connsiteX0" fmla="*/ 0 w 1784934"/>
                <a:gd name="connsiteY0" fmla="*/ 0 h 1070960"/>
                <a:gd name="connsiteX1" fmla="*/ 1784934 w 1784934"/>
                <a:gd name="connsiteY1" fmla="*/ 0 h 1070960"/>
                <a:gd name="connsiteX2" fmla="*/ 1784934 w 1784934"/>
                <a:gd name="connsiteY2" fmla="*/ 1070960 h 1070960"/>
                <a:gd name="connsiteX3" fmla="*/ 0 w 1784934"/>
                <a:gd name="connsiteY3" fmla="*/ 1070960 h 1070960"/>
                <a:gd name="connsiteX4" fmla="*/ 0 w 1784934"/>
                <a:gd name="connsiteY4" fmla="*/ 0 h 1070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4934" h="1070960">
                  <a:moveTo>
                    <a:pt x="0" y="0"/>
                  </a:moveTo>
                  <a:lnTo>
                    <a:pt x="1784934" y="0"/>
                  </a:lnTo>
                  <a:lnTo>
                    <a:pt x="1784934" y="1070960"/>
                  </a:lnTo>
                  <a:lnTo>
                    <a:pt x="0" y="1070960"/>
                  </a:lnTo>
                  <a:lnTo>
                    <a:pt x="0" y="0"/>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Postage</a:t>
              </a:r>
            </a:p>
          </p:txBody>
        </p:sp>
        <p:sp>
          <p:nvSpPr>
            <p:cNvPr id="26" name="Freeform: Shape 25">
              <a:extLst>
                <a:ext uri="{FF2B5EF4-FFF2-40B4-BE49-F238E27FC236}">
                  <a16:creationId xmlns:a16="http://schemas.microsoft.com/office/drawing/2014/main" id="{3D6F7444-1F3B-4D2A-9E83-F5B10E70EBCD}"/>
                </a:ext>
              </a:extLst>
            </p:cNvPr>
            <p:cNvSpPr/>
            <p:nvPr/>
          </p:nvSpPr>
          <p:spPr>
            <a:xfrm>
              <a:off x="4657823" y="5225458"/>
              <a:ext cx="1784934" cy="1070960"/>
            </a:xfrm>
            <a:custGeom>
              <a:avLst/>
              <a:gdLst>
                <a:gd name="connsiteX0" fmla="*/ 0 w 1784934"/>
                <a:gd name="connsiteY0" fmla="*/ 0 h 1070960"/>
                <a:gd name="connsiteX1" fmla="*/ 1784934 w 1784934"/>
                <a:gd name="connsiteY1" fmla="*/ 0 h 1070960"/>
                <a:gd name="connsiteX2" fmla="*/ 1784934 w 1784934"/>
                <a:gd name="connsiteY2" fmla="*/ 1070960 h 1070960"/>
                <a:gd name="connsiteX3" fmla="*/ 0 w 1784934"/>
                <a:gd name="connsiteY3" fmla="*/ 1070960 h 1070960"/>
                <a:gd name="connsiteX4" fmla="*/ 0 w 1784934"/>
                <a:gd name="connsiteY4" fmla="*/ 0 h 1070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4934" h="1070960">
                  <a:moveTo>
                    <a:pt x="0" y="0"/>
                  </a:moveTo>
                  <a:lnTo>
                    <a:pt x="1784934" y="0"/>
                  </a:lnTo>
                  <a:lnTo>
                    <a:pt x="1784934" y="1070960"/>
                  </a:lnTo>
                  <a:lnTo>
                    <a:pt x="0" y="1070960"/>
                  </a:lnTo>
                  <a:lnTo>
                    <a:pt x="0" y="0"/>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Subscription</a:t>
              </a:r>
            </a:p>
          </p:txBody>
        </p:sp>
        <p:sp>
          <p:nvSpPr>
            <p:cNvPr id="27" name="Freeform: Shape 26">
              <a:extLst>
                <a:ext uri="{FF2B5EF4-FFF2-40B4-BE49-F238E27FC236}">
                  <a16:creationId xmlns:a16="http://schemas.microsoft.com/office/drawing/2014/main" id="{7D067352-9C02-4944-8316-D664F1BEC925}"/>
                </a:ext>
              </a:extLst>
            </p:cNvPr>
            <p:cNvSpPr/>
            <p:nvPr/>
          </p:nvSpPr>
          <p:spPr>
            <a:xfrm>
              <a:off x="6621251" y="5225458"/>
              <a:ext cx="1784934" cy="1070960"/>
            </a:xfrm>
            <a:custGeom>
              <a:avLst/>
              <a:gdLst>
                <a:gd name="connsiteX0" fmla="*/ 0 w 1784934"/>
                <a:gd name="connsiteY0" fmla="*/ 0 h 1070960"/>
                <a:gd name="connsiteX1" fmla="*/ 1784934 w 1784934"/>
                <a:gd name="connsiteY1" fmla="*/ 0 h 1070960"/>
                <a:gd name="connsiteX2" fmla="*/ 1784934 w 1784934"/>
                <a:gd name="connsiteY2" fmla="*/ 1070960 h 1070960"/>
                <a:gd name="connsiteX3" fmla="*/ 0 w 1784934"/>
                <a:gd name="connsiteY3" fmla="*/ 1070960 h 1070960"/>
                <a:gd name="connsiteX4" fmla="*/ 0 w 1784934"/>
                <a:gd name="connsiteY4" fmla="*/ 0 h 1070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4934" h="1070960">
                  <a:moveTo>
                    <a:pt x="0" y="0"/>
                  </a:moveTo>
                  <a:lnTo>
                    <a:pt x="1784934" y="0"/>
                  </a:lnTo>
                  <a:lnTo>
                    <a:pt x="1784934" y="1070960"/>
                  </a:lnTo>
                  <a:lnTo>
                    <a:pt x="0" y="1070960"/>
                  </a:lnTo>
                  <a:lnTo>
                    <a:pt x="0" y="0"/>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Stationary</a:t>
              </a:r>
            </a:p>
          </p:txBody>
        </p:sp>
        <p:sp>
          <p:nvSpPr>
            <p:cNvPr id="28" name="Freeform: Shape 27">
              <a:extLst>
                <a:ext uri="{FF2B5EF4-FFF2-40B4-BE49-F238E27FC236}">
                  <a16:creationId xmlns:a16="http://schemas.microsoft.com/office/drawing/2014/main" id="{08A528C6-5931-4D93-A7CC-0AEE5843BFD7}"/>
                </a:ext>
              </a:extLst>
            </p:cNvPr>
            <p:cNvSpPr/>
            <p:nvPr/>
          </p:nvSpPr>
          <p:spPr>
            <a:xfrm>
              <a:off x="8584679" y="5225458"/>
              <a:ext cx="1784934" cy="1070960"/>
            </a:xfrm>
            <a:custGeom>
              <a:avLst/>
              <a:gdLst>
                <a:gd name="connsiteX0" fmla="*/ 0 w 1784934"/>
                <a:gd name="connsiteY0" fmla="*/ 0 h 1070960"/>
                <a:gd name="connsiteX1" fmla="*/ 1784934 w 1784934"/>
                <a:gd name="connsiteY1" fmla="*/ 0 h 1070960"/>
                <a:gd name="connsiteX2" fmla="*/ 1784934 w 1784934"/>
                <a:gd name="connsiteY2" fmla="*/ 1070960 h 1070960"/>
                <a:gd name="connsiteX3" fmla="*/ 0 w 1784934"/>
                <a:gd name="connsiteY3" fmla="*/ 1070960 h 1070960"/>
                <a:gd name="connsiteX4" fmla="*/ 0 w 1784934"/>
                <a:gd name="connsiteY4" fmla="*/ 0 h 1070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4934" h="1070960">
                  <a:moveTo>
                    <a:pt x="0" y="0"/>
                  </a:moveTo>
                  <a:lnTo>
                    <a:pt x="1784934" y="0"/>
                  </a:lnTo>
                  <a:lnTo>
                    <a:pt x="1784934" y="1070960"/>
                  </a:lnTo>
                  <a:lnTo>
                    <a:pt x="0" y="1070960"/>
                  </a:lnTo>
                  <a:lnTo>
                    <a:pt x="0" y="0"/>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Computer supplies/IT</a:t>
              </a:r>
            </a:p>
          </p:txBody>
        </p:sp>
      </p:grpSp>
      <p:sp>
        <p:nvSpPr>
          <p:cNvPr id="3" name="AutoShape 2" descr="data:image/jpg;base64,/9j/4AAQSkZJRgABAQEAlgCWAAD/2wBDAAUDBAQEAwUEBAQFBQUGBwwIBwcHBw8LCwkMEQ8SEhEPERETFhwXExQaFRERGCEYGh0dHx8fExciJCIeJBweHx7/2wBDAQUFBQcGBw4ICA4eFBEUHh4eHh4eHh4eHh4eHh4eHh4eHh4eHh4eHh4eHh4eHh4eHh4eHh4eHh4eHh4eHh4eHh7/wAARCAJUAnE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AooooAKKKKACiijj8aACiiigAoNFITigB2046cU0VYH+p/Cqq8KPU0AOzzilpKVSobJoAUBtoOOlJ1qR5kKFV9KiHQZNAC0UUlAC0UUlAC0UUUAFFFFABRRRQAUUUUAFFFFABRRRQAUUUUAFFFFABRRSd6AFoopNwoAWijsaPm4wpP0oATjpS98bRVbUtQ0/TLcz6jf21pGBkmWQLgfjXlfi79oTwLpEhtdHa48QXwO0Q2alufrQB68A3GBk9sdRVS51DS4Lhba51G1jmY8RtMoYn6ZrwD/hIfj18RmMWhaTD4U0pzj7VNxLtq7J+zfaT6bLf33ivVr3xRgyQXbTkIso5HHpmgD3wjDZxn0+lFch8JvEM2veFFj1BturaY32O9Q9dycbse9deM+lABRRRQAUUUUAFFFFABRRRQAUUUUAFFFFABRRRQAUUUUAFFFFABRRSUALRRSUALRRRQAUUUUAFFFFABRRRQAUUUUAFPjj3daaoywqaYmONmUdB0oABEopHVQpwtQqzZ3FjyOlOQlnAJOKAFjj3AZ6YqXCKNrYpJT5cfH0quRk88mgCd4xjK1C3y9RUsDHJXrSum5wSOMUANjj3ct0p7GFR820fWklkEY45J7VXYBz86g/WgC02PLyMYxUcLR+WuWQHvk09QPJx221UEaMgG0fWgC2UVvu4x7VFIu09PlpEPlj5enpU0v+qLHpigBHjXZkAZxSJFuXJpzf6nd7UvDRjGfwoABGuKbIihCaaY5ARtYkU1i+cHOKAGUtFFABRRRQAUUUUAFFFFABRRQKACiiigAooooAKKBSds9T9aAFopCR3oUFydoPH8R6UALQASc9qwPEnjLwn4fiY614gsbVgOV80Fj+Fea6p+0Fpbzmy8H+G9X8RXJ4R44SIyfc0Ae0gHkhCfpVLVtU0vSYWn1TUrSyQDJMsoXA+hrxUn9oPxtEDt0/wjYOfu5DSgfWrGm/s8abcSi88ceJtV8QT5yVMpCfTFAF7xT+0R4B025NhoxuvEF9nb5VpGWBP1FcvJ4y+PHjxGj8L+F4vDdoxwJrv74X1r2Xwv4E8HeGIEj0Pw9Y2xH/AC08sFz+NdKWcn73HpQB8+6b+zxqWvSpdfErxtqGryk7mggkKKPavVfBvw68F+EYQmh6DaQuvHmSJukP411lFADcHAG4hcZ29KUnIzk5/lS0nfI7UAeceIDH4M+Kdn4gjTy9L14C2vcfdWccRn8a9HOVbDHJ659RWD8QNA/4SXwde6Uu0XDr5lq39yVeVNVPhZrreIPBtrNcMPtdpm1u1J5Dp8pP44oA6kdOOnaloHIz+lFABRRRQAUUCigAooooAKKKPwoAKKKKACiijtQAUUUUAFFBoHSgAooooAKKKKACiiigAooooAKKKKACiigUAFFFFACoeQelTy5KEKMmq3JPNSJLhcN+FADD16Y4pYmw471N5keBllpGePacMtACzglPl5NQfzqSGUbfm/OpNqH5uKAI7dTy3T0zUm/95tHPFMeVFU7eSO1RwNtc7jjPNACzjMobjAGaYeSfenSsGlG1geKSgCxH80QHtVdxtO0DinRPtPtU2UbjrQBXUbmGKmmP7nDd+KUmNB2FQvIZGwMYFAEx4h29flqBCy5wcVKZF8v74zinB49o5WgBgmPHH1qQkMmR3HFJ5kX95aY8q4wmCDQBF1GeopaVhGoCp170lABRRRQAUUUUAFFFFABSGlpucd80AOpMj1p21gA2Qq9SWrmPEnj/AMFeGgy614ksLaQf8s9+5j+AoA6bsT6daEBbp1ryW6+NMd9J5PgzwfrOuSnhZjCVhPvmoG/4Xt4pG7fpfhK2fjap8yTHrzQB65fXEFjAbi8uIbaEdXkcAVwfiP4yfDzRZWjOtLqNyvHkWK+axPpxWFZfA+wvLn7R4w8U6xr0xHzp5pjiz9BxXdeG/Ang/wAOxqmk+HNPhK9XeIM/1yaAPOm+KnxB8Ru0Hgn4d3EUbH5bvUT5Y+uDSN8Pfi54sct4w8eJplqRza6cgBA9Nwr2oOQgA27R0UccUmAOKAPL/DvwJ+H2klZ7qyutau85aW+mMmT9DXo2l6dp+lwLFplha2aAY2wxBePwq2evXigUAI+X+9z60vQcdKKKAD+VHaiigAooNFABRzmijvQAAlTuHFeb2aL4R+L00IIi0rxNH5iHoqTrxt+pr0g+tcn8V9Hk1Xwo81mP+Jhpzi8tCByHXtQB1fO5uO+OlLWT4S1iPXvDdjq0JJ86ICTPZxw365rWoAKKKKACiiigANFFFABRQKKACiiigAo7UUUAFFFFABRRRQAUUUGgAooooAKKKKACiiigAooooAKKKKAExRS0UAFFFFACBQDnHNLgegoooAO1A4FFFACUvbFFFABR2oooAKKKKAEPzcHkUpoooAQADtRtpaKAA89QKTFBpaAD196KDQKACihMuxUfyqve3lnYxtLfX1tbRqMs0kgXA/GgCxn8PrSMcYyMZrz3xB8ZvAGlyNBBqj6ncDjyLONnJP1xisV/iN8RdfX/AIo/4eywQtwlzqZ2qPfAoA9eKv8AwgY9ay9b17RNGi8zVNYsrNR18yQZx9BXmY8CfFTxG3/FV+P/AOy4H5a10peB7ZNauh/BPwNp8xub23utaue8t5Mzc/TOKAItT+N3hKK5a10C01HxFcdNtlCSufqaojxJ8YvEqkaH4TsvD1u3Se/YiQD1xXqGl6VpmmwJFp+mWdoqjA8uJQR+OKuNuYfOSfxoA8hT4T+LNdPneNviLqNyrdbWzUJHj0yOa6bw78Jvh/ohWWDQI7yYYzLdsZWJ9fmzXcc42jgUf5yaAG20UNtGI7S3gto+yxoFH6U9vm+9z9aKKAA0UUUAB5ooooAKKKKACiiigANFFBoAKKKKACiiigA4oB4J2hhjoe4opGFAHAeCN3hrx1q3g+TK2d5m+03J4C/xgfjXfkYAFcP8Wbaa3sbHxZaKTdaJOssmwcvDn5lrsdPuo76zhvYWDRXEayKQexGcUAWKKKKACiiigAooooAKKKKACiiigAooooAO9FFFABQaKKACig0UAFFFFABRRRQAUUUgNAC0UUUAFFFFABRRRQAUGiigAooooAKKKKACiiigBKWig0AFFHek/WgBaKQtt607ac8AkewoASjGTjGao6pq+kaVE82qanZ2cajP72ZVP5GvOdb+PPgixl+y6O17r14CcR2cDEZ/3ulAHqe7kqM596JSscYkZkQdy52j9a8ZHi340+KwH8PeEbbw/aSdJ79gz49cVKPhD4k151n8c/ELU7gEfNa2LmOP6UAdv4n+Ivgnw2WbVPEVqjAfcibzG/8AHc81xkvxoudYZoPAvgrVtZlPCzyJ5cf1Oa6jwz8KfAPh1EFpoEFxMDkT3Hzvn1ya7SGNIUCQxxxKOgRQBQB5ANP+OXicg32qaV4WtehS3BMoH16VYtPgb4furkXPirXdY8Ry9WFzMQmfoK9Yb5jluTS9DkcUAYvh/wAJ+GfD1uIdF0GytEHRhGCfzPNbOW27d2B6LxS+vr60lAB/OlHSk96WgAPSiiigAooooAKKKKACkpaKACiiigAooooAKKKKACiiigAooooAKKO9FABRRRQBHcQxXFvLbzKHjlUo6kcEEVxPwumm09tU8H3jEy6TOTasTy8Lc5+gziu6HXr17Vw3jtV0HxRo/jCAERbhZ6gQOBET94/jQB3NBpAVYB1YFW5X3B6UtABRRRQAUUUUAFFFFACUtFFABRRRQAUUUUAFFFFABRRRQAUUUd6ACiiigAoopKAFoo6UUABooooAKKTFFAC0UUfjQAUUUUAFFIaWgAoo6jHBpcEKzcKq92OKAEpD69q47xh8TvAfhXKa14ithKfuwwOHf6YFedzfHLxF4jnez+HXgTUL4qcR3V0pjjP50Ae7AMykhcD3rmvFPjvwh4bhLaz4gsbUr/yzWQM5/DrXl7eA/jF40/feMPGC6DauObXT+GA9Mium8J/AvwDojpcXVlNrd51NxfyeZk/jQBkXvx2j1Ata+B/Ceq67cHhJWjMcWe3JqvDp3x88Zc6pqWn+EbBh/q4V3TAf7wr2aws7WxhENjawWsQ4VIkCipzzgnrQB5DovwF8MiYXviXVdV8SXefn+1Tkxk/7telaD4e8P6FEI9G0WyskAx+7iAIrVFFAATufczE46elGdx+Y4/CiigAooooAKKQUtABRRRQAlLRRQAUUfjRQAUUUd6ACiiigAooooAKKKKACiiigAooooAKKKKACiiigAoopBQAtFFFACdv5/SqWu6bDrOjXWl3Cgx3ERUj37frir1HfPegDmfh5fzXGg/Yb5ib/AE2Q2txnvjofyxXTfXrXJXqronj2HUM7bTVk8iZc/KJRzurrWG1iM/T6UAFFFFABRR3ooAKKKKACiiigAooooAKKKKACiiigAooooAKKKKACikFLQAUUUUAJS0UUAFFH40UAFFFFABR2ooH1xQAfrRWbrmv6H4fszea3qlrYxAE5mkC5+gryHX/2idHkvn0zwLol94lvxxvSM+UPxoA9wCse2B6noK5Pxj8RvBXhCF5Ne1+1jK/8so23OfwFeRDw/wDHn4jSCfXNWh8K6Qx/49oeJdp9a7Dwf+z74B0KZb3UYZ9e1AfM0165fJ9cGgDmtR+PXiDxBcG0+GXga91Tf9y7uFKIB60xPhz8YvHGyXx140/sW0k5a00/g4/u5Fe9WFraWFusFjawWkQGAsMYXj8Klx1PX1z1oA818GfAz4deGJFuhpTate9WuL5vNJPrzXpFrBDZxiK0hit4uyRoFAqQelFABnn296KKKACiiigAoopKAFooooAKKKM0AFFFFABRRRQAGig0UAFFFAoAKKKKACiiigAooooAKKKKACiiigAooooAKKSloAKKKKACg03cNvqacdwUs+1cdyQBQADoKTPFY+qeJ/D2mBm1DX9OtQvUPKOK5u8+MfwytZvLm8X2OQP4WyKAO9pO3pXO+GfHfg7xMwXQfEFjeyf88xJya6M7lOGHP6CgDK8V6WusaFcWq/LIo3wuOqsvNP8ADOojVNEguWwJ1Hlzr/dccYrSGF5+8O+K52zUaR4qntcbbTVP3ij0m7/pQB0P1FLSJ096UUAFFFFABRRRQAUUUUAFFFFABRRRQAUUUlAC0UUUAFFFGaACiiigAooooADRQaKACiigUAFFFFACGl44z69qKQ0AeJ/EX4d6H4s+O1sPF0l1Lp9xZr9htg5ETyLywP4V6t4c8MaB4asktdD0m0sEXoUjGePfrWD8YNMmuPDUetWGRqOiyC7iI67B98fiBXS+HNWttd0Ky1m14ivYVlC5ztJHIoA0MNg7mJP1opOpz09qO9AC0UUUAFFFFABRRSZoAWiiigAooooAKKPpR3PB4oAKKQ4A3dqU8daAD+dFZV74i0Gz1b+yLzVra1vyocRSvtJU9xmtCCaGZQYbmCXPQpIDn8qAJaKNrj7ykUDkfLzQAUhozkkDnFH6UALRSUtABRRRQAUUUUAFFFFABRRRQAUUmaGOKAFpD+H4UhYKhZyFHqxwMeuTXE+MPiz4B8Kh4tQ1+3muO0EB3vn8KAO3BB45z2FJ82zcq5x0zxXzrqP7SGpaxM8PgbwTfXbp8qyXERAz69KxZ7b9onx1n7Xef2DZSfwKcDH86TkkNRb2PozxH4q8M+H4fO1rXLKyUdd0gz9K8q8U/tK+BdKLQ6Xb3erXOflESZX61ymifs22c0xuvGHii9v2YfvIo5Cyk/jXpXhj4W+AvDISXTvD8EkwHEsoy1S6kUaRoyZ5l/wtv4zeNpjD4J8IjT7U9Ll1OAPXmtC1+FPxO8TATeO/iNPbI337axbHFe2iSG3iEamOFB0SMBR+lV3vbdCdpJb1rGVc3hhWzzvQ/gL8ObJjLfQ6jq8x4Z7qdjn8M1u/8Ks+HKwkHwZYMo+UAnJxXQtqSj7sbfWnR6nGT88ZB9ay+sX6m6wjS+E848R/AHwNqCeb4bkuvDGop88U1pIQN3bd7Zq78P8Axt4m8Ja1beCvieA5b5dO1xf9TcDoFc9jXo0ckcwzG+fUVT8QaPpniHR59H1q1F1ZzfeXvGezKeoIraFbuc9Sh/KdXkE8HI7EdPrWZ4os2vtLYxnbc27ebE3cEckD6iuR8AalqPhvVB4H8SXBmjxnR9Qc/wDHzH2jY/3x/SvQV67iucdQe1dByFbS71dQ02G9UbA6jcp7N3FWqwNP26b4hn0xmJtb3M9tu/v/AMS1vnI6jB9KACikBzS0AFFFFABRRRQAUUUmaAFooooAKKKKACiiigAooooAKKKTmgBaKKKACkNLRQAUUUUAFFFFABRnH070Cg/TNAGP4ykWHwrqLHO1oih9weDXm37NurPBFqXg+6lzJaSefbbj1jY9B9K9C+IL7fB9+ykHcACDXgcOoSeHPFui+KIjtjST7PdAdCjHAJ+laRV4szlK0kfTh4J9DSU2J45Y0ljbdG6hkI7qelOrM0CiiigAooooABRRRQAUUH8aTrwDx196AFpD1HGT2FHbdjdjqBXBfHD4gQ/Dzwc+ojZJqNzmKzib+8f4segoA77aeOQR+o+tfOnx9+PV5omtyeGPBQhe6tpVW7un5CtnlR+FUf2fvinqdx8O/G+o6/ePeahY7rgSOeMEEAD6Zrxzwd8PfFnxBt9U8Q2ira2kYe4ubybkOwy2B68CgD7q8K3k2oeGtNv7gqZp7ZJHx03EdquXc9va2st3dyLFDChklkY8KoFcF8CvFuk658KNJu11C3iNlEYbkSSAFWTg5rw39pP41f28bjwj4WmddOTK3d0nH2hv7i0AZ+s2F78e/iP4l1TS5CINJgEenlWK+Zj6etYvw28IeKptO1G7XxFquj3VhIY/syyklH9WU87a99/ZP8ETeEfh2l9eKIr/AFUiXbjlY/4Qat/E3wuLrxIda0CYabrca4L4/d3I/uOO9a0oqUtSJtpHjEOvfHvQ1jktdZXWbfnLZyCPp1q3aftI+PNHKw+IvDcDfNtOI2B/OugtpJbq5mOnwSabrsJzd6c5wsn+0nqDU8esabqhNrrdhAJF4Ikj4z714eNr5hgm5ezVWHlo16rW/wAjtoQoV0lzcr/rqW9A/ak8K3B8jWtFu7CUdWVgVr0rwx8V/h/4hCLp3iS2EjdI5TtIP414xrfwt8HaopniszbvKc77c8GuK1z4EzOrHRdVQ7eVR8hvrmuTD8UYCrpNuL81+prUy6tH4Vc+0IJI5lDQSRzIRw0bBh+lO789RXwvat8Vvh9qEMdprFxAjAeXE0u6Mgeo9K9U8H/tMyWd+ml+OdMTecZu7XgD3Ir3qVWnWgqlN3T6nFKMovlkrM+le1FYXhTxf4Z8V2v2jQNYtbwHB8sOA4+o61ukbc561oSFFJ9Mk+lH1P0AoAWik74zz/KlG44VVJPrjgUAFHHesfxH4m8P+HLeS61zWbKzjUc7pBn8uteMeJv2hJNVu20r4Y+H7jWrgnb9skQiEe9JuwJXdke6atqNjpVqbrVLyCzt1BJeZwvH415JrHxyg1TUG0X4aaFd+Jr8MUabaVgj9yT1riLH4beKPFV4dZ+KPiK4vAW3JpkLkJGK9U0PT9P0awWz0i1isYFGAsSAZ+vvXNPFQi7LU7qeAqSV5aHJXfgTx54skFx8QfHR0y1PI0zS22gD0JrS0P4YfDLQ5BcW2ipeXC9Zbkl2PvzXSNhjls59TScDpXNPFSlsdtPAwju7lu2u7exUQ6bp1tax+iRgU99SuOuQPpVLmjPasXVk+p0KjBdC1JfXD9GqEzTsDmR/pmo/pR1qXJvqWoRWyBst8zM1Hb196BnBHb1ppaNflMiFuwzSKHCg80A9O1FADkd4zujJVs9PWtq0uVni67XHUVhnIGadBI1vMJV59a0pzcWY1aXOvMveJNEh1zRzZSsUnibzbO5X70Mo6Y+vStPwZrE2q6UY75RFqlo3kXcY6bx/EPYimROsyKyHGecis7UVbS9Wi8RWu5kAEN/Gv8Ueflb65r0aU+h41en9o2vFlg95pjTW+Eu7M+dCw68ckD61b0a/XVNPt76PH71fmH9x+4q0kqOqyRsHRhlfQiuYsWHh/wAXPprNt07VCZbYk8JL1YfjW5zHU0UgGOD97vS0AFFFFABRRRQACiiigAooooAKDRRQAUUUUAFFFFABRRRQAUUUd6ACig0UAFFFFABRRRQAckcCs3V9YtNMXDvvm7IOfzpfEk9xaaTLJattkHU+1cA5Z3MkrF5G5ZjVxjcic+Uk8VahdatZXCyPgYyqLxXmd/Yx6lptzp8vyiVCoPcN2NejHGckZB6iuO162+yam+MhW+bA75raK6HO29z0D4A+IW1nwMthdy7r7SW+yy5PJVeFNeh186/DXVo/C3xVhMmU0/XU8p/7qyj7ufrX0VtKnae5xmsJKzOmDugooFFSUFFFFABRSUp6UAIemM4rmrG+uJPiPqdgW/cRW6Mq+hIrpgMkD9fSvDtA+IOkXX7TWpaRHdKbea1EKTE/I0qjG365oA9wDBcNnHHJ9K+MPjLqWtfFr44HQfDyefHY5tbdc/IB/FIfoa98/aM+I9n4D8GXFlbzodavkMcEQbLIp6ua4/8AY28HtaeGrvxteQsb3UXKwM4+Ypn5j+dAHi2oeE/E3gTW7jwDfxbrvX0SJZYm+WRCwycV9jaX4Xs9C+GreF9NjEUcentGAF5Z9nJP41ynxJ0KPVPjB4Hv5IAzWjlnbHQeleo5PzMrZOe9AH5rSSXul3V7psdxdWqxzOlxEshCk5PUV6v+zd8KLnxpq8Gv6vHLF4esJRINwwblweAPYetfQnib4G/D/wAQeKz4i1Cymjmd980MT7Ulf1Ir0bTbG003T4tP0+2jtLaEBUijXAAoAnVUQJHGiogGECjGAO1cb4mbzNTckhiP0rsZnCRM3YDiuG1N9927HnNdOGXvNmNZ6HN+J/D1rrsccrSvaahb8293Hw6H0PqK4u+tbi7vho2vpHYa4ozDP0gvl+vQN7V6cSTnn6+4qjrGkWGtWDWOpRGWIcoejxnsVPY11SgpIwTseXw6hqWh3rWzeYrxnBhbpj2re/4SvT10me6kUxTRLkqf4j6Co9Xt5LGRNL8UNvtMbdP1hV+76LL/AImuC+IFrd6OY7OdQwkO5JFPySKehFfNZnw9hMXLnnGz7rf0ff8ArU9TDY+rSVk/68jZ+HHhm4+I3im5n1bUDb2cXzHL4z6KorpfHvwHtniaa2thNhdqzRfK+Pf1rA0KGWx0y0azkxIFDvtOCW+tdx4e+JerabKkV+wmiH8D9fzr2qdBUYqMFoun+Rxym5ttnz9qPw/8UeFbxrzQrq5haM/fgcxy8fzrsvAv7Rni/wAOzDTfF1iNVtY8KZCPLlQe5P3q+iINW8F+LolW6RILhufm+U5+tcf43+C9hqsM09rDFeK/TPDj6HvSlCLfZ+ew1KXqjrvAnxU8EeMYUXStYjinIBa3nbYwPoM9a6PxX4k0bwpoM+u69dpaWMC/M7H7x7BfU18aeLPhBqej3LS6ZJPA652o2UcfRqwLnxT4ns7jS9P8YQ3etabpkolWyumO2QjpuY9azlTlHctSTPo60+NnirxbOY/h78P7q8t/4b67fy0x681W1Cx+MmvSD+2fF9lo0OPngsY8MvtuFHhT46eD9esodNiVdACAKYAAsZ9gRXaQ31lOhmt7mKSNhkMp4NefiK8ovlij08JhITXNJ3PPbH4NeGPtf27Xr3Uteum5P2qYsh/Cu+0bS9M0a1Fpo+n29lAOixJj8DT2vbNRneWNU5tVLArDGcetcUqkpbs9KFKEPhVjTbauWcgd8k/pVeS/tVPL8+npWNcXEs2C8hPtUWAD0/OoLubyX1u5wJPzqwrKRlWDD2rmsc84FLHLJC2I2IxzjNAXOlwaKxotUnUfdEi9iKmXV128xYP1pjNPp+NNllSEbnIUVlyarIVPlpt96ozTSTtvlYt7UhXLk+oPMwWMlY89fWuR8P8AimPWPGeraRDgiw2EPnqe9bN/cC2066m3BdkDufbAryz9nvT7mT+2/E9wzKt7cMsZI+8Aa1hFOEpGNSb54xXU9/U7kByp9wKKg0yVZLNT0K8YxVis2bhzRxj0ooz7UgLulXHluYiOD09zWqBGoaOYbopAVcexrnSzLjb1WtuxnW4gXP3xXVRn0OPE0/tEXhG+NlqM/hi6kHnQjzLNyf8AWQnoo9xWj4v0b+3NAkt4fku4j51q4OCJF5A+ma474lWF8+nxa3pBK6lphM8AXq+PvIfqOK6vwD4ns/GHhi21y0PlO3y3EJ+9DKPvKfxr0ITUjyKlJwfkO8D64uvaEt0+1byFjBeJ0KyrwePSt015x4mkHgfxzD4mjVl0XWWW21FAPlil6I/t716KhDKrI2UcAow5BHrVmQ6iiigAooooAKKKKACiiigAooooAKKKKACiiigAooooAKKKKACiiigAooooAKKKKAIp4lntZLdwCGUgk15rLG0U0kLdUYivTskHpxnn6VxfjCzW3vxcLwk3860pvUzqLS5hcntWT4otvNsFuFHzxHk98VrnjjkGmuoeNomGQwIOa1MDy7xPavdaM7W2ftFq4urdh1DryK+gfhx4iTxV4J03WEcO7xiObB6SLw3614vcwfZb142b7hJx2I9K1v2ftWXRvF2q+EJmCW15m7sVB4z/ABAfjUVFpculLWx7rn2opAflzjHtRWJ0C0UhpaACgDJ/zxQKZInmRyLkq7IVUj3oA8L/AGkPjXZeGdOn8NeGrxLjWZkKTTIcrbL359a+a9Z8N6toXhnQfFFxJPHLqjvNHMpIZWB+9n3re8NfDzU/G3xc1bQraKQ20OpO2oXLjhI93Kk+p7V9feMfh34a8TeBofCN7blLO1jVbaRPvxbRwRQB8SeDdF1v4j+OLPS7i7udRurmQefNKxYxQg8n2FffuhaXa6Jo1ppNiojgtYljUD2HNcj8Jvhf4Z+HFtMujI9xd3HE13KPnYeg9BXdccYoArz2dvNew3boDND9xvSrIAGcUUUAJ6fTFHelooAp6vIVtcdMnH4Vxd6T9pb06V1muv8A6uMfU1yVwW8+QH14rtwy0Oeq9SKjPHvRR2rpMRLiG1u7R7G9gSe1l+/G4yDXlXxI8F6nDawrp0j32mwy/uom5e3H17ivVh709JCvynlT1Ht6VEoKSsNSaOA03Sbe50a3LMscqRgNJEcgH6d6pXul3kYHm26XcQB+ZR835V0HiDwZNJP/AGl4V1JtMvsEtA/zQzn0Ofu1yR8cX2gXY03xto8+lTk4W7hUtA3vurZVINcsjHkmruJHFAVIks5WicZ+R+ua3/D3jrXdClVHkeSEcbXO4fn2q1HHpGtWaT2kkV0rciWFulct4ilbQr+OGVRc2T8NM2BsPoamdBW02/Aca9viR7Fp3jfw54ihSDWLWKOQ8ZPI/Os/xN8LdF1u2eTSXhnSTnY+GH59q8ja60JyWtdUtknz90SZFbmjeI9f0QLcW10TbeqtuFc3I4/C/wBUdXNfdf5nDeOvgZJZyObNJLQl9xVhmP8AA9q4qzvvHfgO+LGSX7ED1cl4yK+sdC+JmnagqW2s2oZWGDIF3D8QelWtY8EeG/E0LSaTcQjcMshwyn8D0rCdOEl76t6bGkJyi7xf+Z4N4T+Mui30i2+vwNZSnhZo+Yz7n0r0+wurXUbVLjTLqC7iPUxvmuE8ffA2NS00dm0BGSJIBuU/UV5U+h+NfCF+95psk7wKf9ZASQPqtcNbLtOaB6NHMXe00fSuOD8pyPyFHGQeTXivhX40yrIbbxVYyEIcefCOfxFesaF4h0bXrdZtHvoZ9w/1e75x9RXnTpThuj1KdeFT4WaWAe1cj42vr7w9qtn4o/eT6Wv+jX8SjPlq38f4V17KwO3adwGT7V5z8VfiNoei6dPpNnt1C9uEMckY+aNQf73vSpxcpWSuOtJRjdux6DBLDNBFPBKrwzAPGydCp6VISOcc15L8JfFmoeDdEsbfxZaO/h/UWJtrsgk2pJ6N6LXsk9pGbZL6xnW5tJBuWRDkMDRUpuDFSqe0jfqVMYJ70EZ4oGNoPQUpxjJ6VmbGJ45kMXgzWWRcsLZlz6ZFQ/Daz+xeBdGt1UKotxIfqetWvGkayeDNWV8827Nx7Cm+BLiO48DaS8Zyq2yqTWn2DH/l58v1Oj0y6+zzYOSjHFbpxj5TnPINcxzjpitHTL7y1EEx4PRjWZsjUpSfSjgruHQ9KAOeaBhU9jOYJs/wng1XPWl7U4uzuJpNWZ0ON6DADDrXkPibW5vg14hu/E9rp8t14e1Rx9stk/5Yyf31HvXqGlXPy+Qcg9iah8W6Jb+IPD93o9xGGEyHazDID9j+FdsJ7SR5lSlvCRFoPibwX8VvCtxYWN7HcQ3cRWe1cgTQkjrj1HrWb8JdcvtO1C8+HfiSTOqaVzYysf8Aj6tv4SPUqODXkmjfDiw1eWW50fUZvDHjHST5MskLYjlA+4zD3qn4/wDEnjXQ5tKn8faVJba1pUytYeILJcxTR55STHY12U5qZwVaTpvXY+sAfqPYilrJ8Ja9p3ibRLbU9M1G2vY3iUyNC+cPjkVq+69KsyFopD1xS0AFFA5ooAKKKKACkpaKACikNLQAUUUCgAooooAKKKKACiiigAooooAKKKKAErN8RWP27TZEAG5RuU+laZoGM47HrTTsDVzy3qAe44NA7Vq+JrE2WqPgBY5fmWso1utUcrVjn/Ftqp2XKr3+bFcbr91caRc6Z4jsQFudOuFaQr1MWfmFemX0AurSWE9WHH1rhLiGOSOe0nTKODG1O10JOzPorS76DUtMtdRhYNFcwrIpHTJGcVZ579eteSfs4a5JNot/4SvpM3elS/u8nrGeRXrQPpz6mudqzOpO6FooopDCgZyADjPQ0UUAUdL0fS9K886bYxWz3MhkndRy7HqSe9XSf0/UUtIKAFoo7Ud6ACjtRRQAh6UtFFAGPr2RPH7iuZv023ZPbFddrUJkhEijOzr71z2owmWMOuMiuyhJWOeqjKopSCGx39KSuoxCjPHNFFAApYc5470l9DZ6haG11C1iurduqSKG/n0pR19qVfmYL69PrRa4XPFPi54T0nwJpn/CV+HNXvNHuPNASxRsxzk+xrx17nxd47vZhHBf37E/N5IIRT/KvV/ivbXnxE+MVh4Ksz/oljH5lwR/Dn71e93GiaV4V8L6boei2cdtCUGSqjc5HUk9a8nF4j2d1Hoeng8L7WUb9T4t1HwX4psJobKbS5luWQt5aE5Cjuan8PeI9e8H36R363H2bP7yGbJVx7e9fUvh9I7zxRrN3JGJBCqQICM4yOar+L/h/ofiK0e3mhVA4wDj/Vt65rChjIbydn+B018vnryar8TzvRtZ0TWo0azkMcjDcFPBJ9K2bG+1nTZlks7qQFOSQe30rj/B2mf8K++IZ8L+Ilja0uAWsLphgM3YZr1O70aF/mhxGzcgqcg/WvboqFaHPBnh1HOjNxmbXhj4rsFS21i389CcNIRyB9K6afS/Bvi9C9nNHDdMP4OD+XSvJtS0tzlXtwygY3p6VRjW6sJA9lcvkds4IrOVBxd1p6f5GkaqlobfxB+CaXSM32NJ1HIntxhx9RXh3iD4deIvD9082i3MpkVs7lJV1/DpX0P4b+JmsWES2+oL9qQYAD/eArtIdU8GeMYVW4EcF30wRhs/yrKWvxL5o0i7fC/vPjTWviN4+udOGiX+oTQiD5ZDs2tIPQmr3wf8M+H9Y1pr7xBqcI8ohlsnfmQ+pNfRnjX4M298ss0UEGoxScHPDgexFeE+LvhDfabcOmjtJEwOfLlyGGPQ1zPDXi1SZ0RxNpJ1Ff1PZ76zt72zbT7q2imtJE2LFtBTb2xXCS6H4y8Gs114H1FrvTixL6ZOc7B6LmvOtK8ZeNfBd01vfLLNCnyiGcErj2Nel+FPip4c1lhb30h0y5fkB/usfY15sqNSn0uexHEUa9nezMu3+M15bzG38SeF5bBxw7IpP5V0dj8VPBlyg3X7WzNjAl4rpJbWyv7XzpoLW8RlwDgNuHrXO3/w58FXv719Hjjkzn5az/dPdWNFTrx2kn6lrVPHfguTSrxG1y2/fQNGFz3IrG+AmrR3nhC40wSDzLO4bAz95CeDU0Hwu8DJdRyNpIKhwxDk/NXEaffReA/jXc2Ma+Vo97tAz91M9MVShBxcYmcpVISjKdrbHuxGeSKPrgilk25DLhkYAqwPBHrTfpXIdhdsr54Tsky0f8q14Jo503RsCPSubPNPhd4ZNyOQaBnR9OcGlxx61QsdSWb93N8jevar4I7fn2pjFDFGDqSDWxZXK3EWGbBB5Xufesbp1pUZkbev3vWrhNxM6lJTXmc78UtLu9PvY/HGg2rS3FuNup26j/Xwd2x6gVo6X4t03WPD0X7i01nSLpcBXG/YO6tnoRXTWd+snyTAbmG0gjhh6GvEPiJ4a174banceLvBdsb3w9cyb9S0oZPlE9XUV0r3veg7M4H7nu1FdGhqPgTT9P1F9b+GuuXfhbUeSbV2zayn0x2q7o3x01nwzcx6X8UfD8lqeiajZqWib3NQ+EfE2i+LNNW/0i5QqR+8gJ+eJvQite6gt7yza1vbaOe3YYKSruz+dJYqcXaSHLA05q8Geo+FvFXh3xVZLd6BrVrexkZO1xuHsRWyCOdysAO9fKGt/CxLa6Op+B9UuNC1AHeqI5EZP0rS8P8Axq8feCbqPT/iDoz6jp6jDX0Kkv8AWuunXhPZnBWw86XxLQ+nj2z39KK5zwJ448L+NNMF74d1OK62rl4t2JEPoRXR8446+lbGAUUgNLQAUUdqKACjtRRQAUUUUAFFFFABRRRQAUUUUAFFHeigAooooAKD3oo68etAGJ4xtBc6X5irmaDkY9K4gcqDXqJVZA0bdHBWvNtQg+z381t0CMcVrTZjUXUgzge9cr4mtWtr0SIg8qUbj7GuqPv1FUNctTdaa69WT5q0Mjg9G1OTwn8R9I8RK220vXFneeh3dCa+m+GUOp3RtgoR0INfMPiKxXUtGnsfuuVzH7OOQa9m+CHiVvEngG0MzZvLL/R7pe6svA/QVnURtSlodzRSUtZGoUUUUAFFFFABRRRQAUUd6KACiiigAP3Txu9qxtRsmiLTQjdGTyPQ1s0hxghuh61UZOLE1c5C4tY5xkfK/rWZPG8L7WH4+tdLqduILjbHwrc1m36LJASw5Heu2nUuc04mQaO9Lz1zRW5mB60M6oGd+BGpf8qBWT4wvxpnhDVb8nDJbPGmf7zDApN2QI5P9nfTTqviTxH4skXc97fNDE/cKh7V6h4ouPP1sQDpEAAB2ryzwh4+8MfDDwFpkV7OLnVp4vOFlb/M29+ucVz154u+Kvjh3h0XwumjWl4xVrybh0Q9x7183WjKqm+7/wCGPpsNONGavrZdO7PQ/hvI9xa6te+X8k12yg+u04rqeq4bG0nmsvwnpCaB4dtNJWZpPKX9456s5+8351qH0PFccmm9Dtgmoq+5w3xu8I/8JT4IleGINqGnfv7Yrwxx1UH6V5X4cuPE+maVa6v4V1g6vaSL++067PzxMOCAfzr6OHLBTjaflOfQ14dc6YdB8Y6xpLLiEyG4tdvHyn/69dNDEVKafKzkxOFp1Ze8ty54b+KWi3Ux03XLaXRb49VmHyE/WuyksbG+iE0csTbhlZoDkGvOtZ0nTtag2anarOcdSMEfjXP22g+IfDUpuvCOtTeX/wA+lw25foK9ihm6elVHjYjJ5R1ps9Ov9LljOdn2mMDnHUVlfY5I2VrWdotpyUPGayNA+LCwyrZeLtNk024U7fPVcxmu9tLjSdetFurKe3u4z/HERu/KvSj7KtrBnmSdSk7TRD4d8da7osoR2eWIN9yTkfhXoOn+MvC/iSH7Pq8McUrL1YcZ+ted3ejyID9nYTJj/Vt94fjWFNY+U37vfbyDqG+6KxqYd3ubQrp7HqPiv4X6fq9r5mmSQXMLDPlygMPwIrwT4g/BXyCWt45dPmJJ2kZQ/iOld5o3ifXtDZWt7pjEpzjPyt+FehaD8S9J1iP7NrlmgR/lLbePyrGSe0lf8zVW6aHyXaSeOPAjgRzTtADwOXjcV3Phj4x6fdIbfXrYWMw48xPun8K+htW8DeHddgMuj3MaFhkoOUx/u14x43+Cdu180MkEdlcv/q5oz8hHqRXn4uGGhTdSclFLe+h24bE14yUY6/kdVpOoWOqW63Gm3kV0pGQVYZA+leVftG6SRFZa6oLHPly4/h9KZr/w8v8AwLoH9teH9Xup9TRwJYYn+Xb6gVjyfEr+0tFuvDvi6wEqSrxOi7WVu2R3rzcDXp4iPtsO7xvbselXqqUXTqq0j0f4HeKh4h8LmwuiTe2PyHJ5K9jXf9K+d/2eZHtfiC8CljHNAwBLYJUdMV9EFSvyjdlf73XFGJgoVGjXCVHOkrh0pOtAI6flS9KwOkD7/pVmzvpoW2sN8Z7HtVaj6flQB0UU0cyBozn1FS8Y61zdtK8Eu9G+q1u2lzHdLuTgjqvvTGifkjkZ+lWLW8eGPyJFWWA8MrDOR6Gq/Tvk/wAqSmpNPQUoqS1PKPiJ8Kr3TdSk8cfDRzb3IfzLzTAflmHfAq/4C8V2/ivTXkVfI1K1Pl3lmww8TfSvS4ppIZBJESGB6CuI+IvgmSa+Tx34MVbXWbf5r+1j4S8jHUEetdHMqys9zj5Hh5Xj8LLvfIz9aNsbRSQzW8FzG/3o5FypFV9Nv4NT0+31C3G2OZfuHqjdwfxqx3rm2Z2J3RxuufC9Yb7/AISb4d6lLoetRneIFbEUh9MV6L8E/ikfFc03hjxNbnTPFdiMTW5GBcKP419apWUvkXAbsTg1ifFjw1cXsEHi7w9Itt4h0X9/DIgx58Q5ZGx14rroYhpqMtjgxODjJOUFqe9r06Y9qWsPwH4gTxV4R03Xo1CNcxDzkH8D4+YVuHFeieQFFFFABRR3ooAKKKKACiiigAooooAKKKKADvQaKKAEzRS0UAFFFFAB/jXH+OrcRXyXSr8si4OPWuwrL8T2rXekOFUFkO4fSqi7MmaujgeSMjoaXaGzu5BGCKRsbjjgUDg9a3OY43Wbc2eouFX5Qdy/Sj4Q6ovhn4ny6dI/l2OvJuTJ4EvpW54qtvNs1uFGWjPOO4rgPGEc66UmpWa5u9OmWeHHXjrSkrocXZn1NyN3opwaWsbwNrUXiXwjp2tQyK3nQjeAejdCK2BxXOdQtFFFABRRRQAUUUUAFJS0UAFFFFABQeeKKRmCKWPYZoAyNdOblV9qybs4t3HYjFW7qYzXDux+UnisvVJPlEQPPWu2nHZHPNlAcbfpR3pT1HvSd/pXSYhnau4g8V5b+0Bqlzdw6Z4D0pgNQ1eVXlx/yzjHOTXoXibXLDw3oNzruoybYbdCVT++3YV5F8J7HU9c17UfiHrylp7xilijf8s4/b2xXHjcQqVN9zrwdB1qiXQ6DwX4A0DwtILloRqmqH791ONwHsoPSu/037TcTNJK5MQ6J/CPoKzoInkdYI8nnrXRQQrBGI07Dn6181KTk7s+ohCMFaKHgZHzUH6UY96D7VJYmB+Fec/Fq0eLWdH1aNQAxNvIfbrXo7blXpyelcr8VLT7R4S85T81rMJM/pVw3M6nwnn7c8HOc80Ed+9KT833g4wMEUnTkmgZDf2treRGK7t4Zo2GCGXNcrN4PvNPuDdeFdVuNOm+95QY7CfStnxL4i0/w6sBvo3bzycbe1ZyePPD74YTTDHqtbU3Vh70DlrKjP3ali7pPxO1zRG+y+NNHZ4k4N3AOPxr0TQPEnhrxNaedp93b3IYcI5AYH6V5Dqnj/QgkifY5LxcZMci/KTXn2oagLrU1u9It20xn+7Fbt0/Kvaw2YVkv3kdDw8TgaN705H0yLSxu7i4h0u+ilktz+9TO4KfSs6801o3xJG0LHncvQ15V8Pta8TeBhNPJost3ZXh3T7jl/8AeNeueFvHvhfxGght72O3uuhtrk4P4ZrvpVqWIW+pw1KVWg9tB/h+51qyv4vsV42GPLI2MD3rqptesf7XhbWpJpBn5wD82KrW1haRXHmIpG7uPu59awdetJGvJbieN2HQMvUCvksfhVmOdLCVdadOKlbu3+dj1sPX9hg/bR0lJ2uepy6J4S8UQrNYXCxT7QowcfgRXmnxB+CiXIkeSxWcdRNAMOv4ViW6Xtmyy6feOAPmKhsHP1rs/DPxR1SxIttST7RGv3ixwwH1r6SNN0o8kVp2Zw3U9evc+eNf+HGvaPO11oV3MzxnKHPlyrjqK2PCHxF8e2RNrqWh3OrW8PErlCskY7ndX0d4j1bQNesoLqz039/Jz5uMFT7+tVr7wnrS6O8kFtE4njIdFOGZTXzOMzNVa/1XB0uea31tGPz/AEPUw9KVOHtakuVPbu/kcT4X8deE/EbLDY6glpcngwXB2nPcZPWuneN0x5i8HoR0P414H4p+EU9pdefpsk0U4csIJvlIJPY1naZ408feBbn7LeiW4tCfmS5G4f8AAWrvrZfOOsTWjmUZaTR9Fflmjt6GuB8I/FvwnrgS1u2fSr3uJB+7J+td/GyTxLLbyJcxMOJI2yv51wShKGkkejCrGavFid+OtS20zWs4kTp3FRnK8dRR2GORUFnSRsJIxInIYc06qGiPuhZN3KHpV+goDjOe46VNYymC4Eo4HQj1qGhuB0zTTsJpNWZz+saR/ZetSy2cYWwvT5wQdEk9vaoc5HPWuj1dlk0IGRgphk+Umuc6HtV1NWmY0lZOL6CHpnvXQWEoa1jLYZSNrg/xDvXP/d5rZ0VgbYq3Pr7VCNi38GLeXSTrnh88wQ3JuYPYSHOB7V6GP8iuU8LxbfELTKMGaEDPrtrqu5PrXs0neCPna6tUkvMWiiirMgpKWigAooooAKKKKACiiigAooooAKKKKACiiigAooFFABSFQw2N91gQaWj2oA841S1+yahNC3HzEj6VV4z610vju2+eC8Cjn5WrmsdR/KuiLujmkrMSSNZI3jccMuK4a5heGeW3kXoSrA+hrufxzzXP+L7c+al2q5DfK4FUiR37OWrDTtZ1bwXcSbQGNzZhj95T2Fe4Dke/evlvVLp9A8Q6R4wt+TYzLHMB/wA8ie9fTtldxXtpDeQsGinjEiEdMEVhNWZ0U5XRPR2oo7VBYUUUUABoHSiigAooooAKKO1FAB1Bx17VlatdcfZ4zz/ERVnUbr7PHiP75/SsT5t5BOSeSa2pQ6mc5dBrFY0LN90CsWZzLKZD3q5qcwJ8lc471Q712wjZXOeTAGnxIHYrnGTzTKoeLdQbR/B2qam2A8UBEZ9SeBVt2JPIfH09x8RviUPDdnIU8PaOwN4wPEjjtXpNtDDb28NtDGIoYUCIoGAAK5j4VaB/YXhKGecb7/USbi4duvJ6V19tD51wsYz/AIV8ri67q1Gz6nB0FSpq27NPSLfy4zO/U/dq+AP8aRRtRUAwAMClOPx71zHaBrI8aave6D4YutW07T31G4g5W3Xq30rXxxQM4+9gg5HcGmt9RNXW55p4K+MOl61fppOvabceHtRfHli5BEchPYE12PjlN3hHUEO3OwEc8EZ60zxv4S0HxhpzWOs2UZJ5jnjG14m7MCPevO01zVPD3h/U/A/iiY3F9b7Rpl2R/wAfcO7A/EVulGTTiczlOCcZ69mVuFVVHYDNA75qa/Xyr2SA87cY49qh54xzWZsjnfGvhdPE0Vuv2prZrckggZBzXIXfw3v7S2LrqMMo3AKD3zXqJ5U46elZPiS5Cf2faoy755gceoBranWnH3UzmrYelK8pLU5Oz+GipzeakcMASijNdFo+h+G9Iuvsdukct9gNh+SR6iuhcANgcjNeb/Eyx1ew1geIrDewwAWQZMf4elOM5VXaUiZwhQXNCJ6SJN0YGAyn727p9KxtZ8K+HNYm8y6tTZ3I/wBXdW4wVP0HWq/gnxCniDTneUqLuEATIO/vW+SSflbtnGOlZXlTfY3tCtHa6MLTW+Ifg29RrG6XxFoYYeamczInriuwsPiZ4Pv9ZfS5LqS1mGD/AKQm0fQ1QhnmhYtBIY2I6g4rP8Q6Ro+vw7NXsIppMfLcxIEdT+HWqpzgsZHGTXvxVr+Xn3OSvguai6UHZPW3+R6Dc2NndL59vtVX5WWM5B/Csy60a4wBJGk6FuWX72K8rTTPGHg9Jrzw3rLXljEN0kM7Z2r+NdF4U+MenyyRw+JNOn0uUgfvcHYx9Sa+lWMp16cuXSVtPU+fnhKuHmr7He6881ppsNrZyCORhnHsKd4d8fa9okgS5kM1uoHyvzx9atmO11e2jukkS4gdd0csZ4xWVcaRIqOYmWdc/dfg4r57hKhCWWJx+K75v8V/8juzWq44mz2sreh6RY+LPCPiuEQ6lDHBM4wGccf99VmeKPhfaalaN/ZskV3GRkQygMPwNeYS6dmUmEvbSA5wwrW0XxR4g0OQNDNK8YPXO5cV77hKntp+KONTjPXc4fxv8G44ZJGihfTJwcqzruR/xrg4z8Qfh7dPcWc07Wv3tu4vGfw7V9beH/iNo+tWy2uvWsQ3DG4jI/XpVjVfAWh6zbtcaHdxYfqhO9D7c9KynCEvjVvyNITnF3izwDwd8bNLvjHb+JLRrG56NNH8yt9fSvUdOvLHVLYXOlXkF5Ge0T5IHvXD/EL4MRPLLLPpr2svOJ4Fyh/CvKLvwr408J3ButBupSkfO+Fjn8VrgrZd1gejRzJrSZ9WaGgWOR9wXJ7mtD2yfpXzl4O+Pmo6cyaf4p01bpI8KZolw4PuK9v8JeMvC/imBW0XWInlI+aBziRfwrzp0Z090erSxFOp8LN7jt0opVDYPGMGk6j1FZG5leJRO+nwRwfc8/Mv+7WccZwOgrob5PMtZOxx0rnR1xQ3cm1mLWjoTBpnh6Ais6rGmSeXdpjvwaQzr/DUjJq1sFfdw6811/3cjv3rgdFm8vW4MEDa4B/Gu+b77fWvXw7vTR4OLjatIO1A6UUVscwUUUUAFFFFABRRRQAUUUUAFFFAoAKKKKACikxRQAtFFFABSH1PNLQOtAFPWLVLrS5oWGTjK/WvOirKxB4YHBFeo8LlsZrgfFFm1rqsnG1ZPmT+taU2ZVF1Mziq2oQfabKaBu4yD6VYPIpwPIrUxPOb60juLSewuMFJEZGX37frXoX7NviCa+8IS+H7599/o8ph+bqydjXL+JLX7NfmZVyjnIHoaxfCmpnwr8WNP1RpCun6oPs046KG/vGlNXRVN2Z9K9MeoPSlpCckndleoPqKWuc6Qoo70UAFFFBoAKDRRQAnamyyLGhkbgKM08dazdclxGIe7Hn3qoq7E3ZGZcStcTtK3fpUZO1TIT0FKe1QX7bbVj3rrS1sYNmXM2+Zn9aZQKDmukxFj5Ncz8YVZvh3qhJ+UeXk9sbhXTJ96s/xxpjap4K1jTo8lpbdmHoMDNTNXTHF6ox9PdZdMtZIyDGYl2AemK09Fx9sByc4ryj4TeKJG8NW8Nw28W5MD56qQa9S0qZVuY5EYFZB+lfI1E1Jn2FJpwTR0BzScUDoTuo61BqBoopDQAvbbXKfE3wqnibQ43h8tNW05vtFjKezDnb9Diur+lAO0jvjpVRk4u6JlFSVmea+H4rLxroR1OxT7HrNuxivrRuolHB49DWJd28tpObe5jMUy8FG710fjfw3qml+I/8AhOvB64vUX/iYWC8LdoOpA/vVn638QPAWvaOtzcamLDUUHMMqEPGw6qa0cb6x2Zip8uk3Z/mY78YyQvv2ArkNJvo/EXj6a4VP9D0xDHGR90ueprB8W+PftsUum6Osixudplx8zn+6tdX4B0f+xdCSFkIkuP3kgPbNacns4c0t+hj7VVZqMdludCDlvm4NBEbIY5AJEKlSpHBB604+tJ0HasDqPNdY0+TwXr8Os6dk6fM+2RfQE8ivR4JIri2iuIHDI6hlIPY+tUvElg+qaJc2MQQu6HYG6A145BqmuaOz2sVxcwqj7SwBKlh2rpUfbRvfVHFKaw0npoz3Pr2wMcHtWbq2vaXpMRa7uo94GfLU5Y/SvI5vEnia+/cvezsx6Kq8H2qzD4P8QXGjS69qn+h2SHCyTHmVuwUetUsMo/E7Eyxrl8ETS8Y+Pb3xFBHoelW7W9m53FE/1kx7bq9AsbO31Dw/a2ur2MM4WJVkR1AOfrWZ4F8O2mlaLBNcWu/UJz5jSMPuA9FrpySz+pHYCs6s4/DBbGtClPWdR3b6GBc+G9StoIl8L+JZ9Pa3O6G1mP7on0zV22+JeueH5UtvHGiyGLgC+tF3L9TWsLK4lXcttIV+lSyQXnkNFLZ+bDjmORcqa1w2OqYfSOxliMupV/U6DR9b8P8AiayWTTb+3uweqk4cfWpJ9GdAxtpNo/uHpXlmteC7GSY3WizS6NekZ3RkhM/Six8ceNvCTR2evWY1exHW5j+9j1r26GZ0quk9GeHiMtrUdY6na32nkSf6TGYSOA4HFP0/U9d0U+dZ3Tuo5BQ5P5Va8M+NvDHiiMQ2d8kc38cE/DfTmtW50aDcWtT9nfH3c5U12eyjNXgzkVWUdJHReGfitFIgt9ct1kyPmbGT+IrfuPD3hLxXCbjS7mOGZhuIjPP4ivI9S01o8yXFtj/psg4qtaf2hZN9psbtzt6EHH6VyyoSg7rT0/yOhVYzRsePPg6jRvJdaUtyP+fi2GGH1FeKa78Nda0e4a68P3LMVOTyUlT8B1r6I8NfFLULELb6xEblOmX+9XYrJ4M8ZQ790VteMOx2tWcrP41fzRpG61iz5V8L/GHxl4ZuUsNche/gTjZcja4Hse9eyeCPir4R8TfuY7v7Bd/xQXBxz7GtPxx8JPtdq2beLVbc9OAJAPY14b4o+EzQuw0mV7ZwcC3mypB+tclTAQnrTf8AXodtHMKlPSX4n02MbQwZWRxwynOawtTgaGXcOUY9a+a9C8Y/EL4ezm2lae4tg3+puMsm3616z4P+NnhfxCsdlr0f9kzkZVzzGx9q8yrhakOh6tLG06lujOyOMEelKjeXIj56MPxp2xJoVudPnS7tX5EsbBuPwqM916H3rlOo3LSZRrCSMuA0kZGK9LyWye1eRLcbZoGXlQV/MV61C263hbP34wf0r08I/csePj1+9v5DxRRQa6jhCg0UUAAooooAKKKKACiiigAooooAKKKKACiiigAoooNABRRRQAhrE8Z2f2jTRcKpLQHP4d62+9NlRZInjflXGMU07MTV0eYDnntQOlWNRt2t72a3YEFH49xVc8nd+VdCOVqxQ162NzYMUXLp8w+led+K7H+0tBuIIyVmixNCR13LzxXqbfMdpHB6/SuL1e1+yX8sLDKFsj6UAerfBzxL/wAJR4Asb5yDcQr5NwvdXHHNdhXz78EtT/4Rv4l3vh2aTFhqq+dACeN/cCvoJlwxVqwkrM6YO6CigdKKkoKKKKAA0UUUABrD1d994V9BW53HpXP6pxfvitaPxET2K4PFVtS4tf8AgVWT396gvl3W7Adq6Y7mL2Mg+1Jnil7fzpBXQZCj7wqwFEnyncVdSjAfxA8VWqdCxjyvWhiPm6xtn8M/EnXvDdwAI5pDNb+6mvSfCd8wjNnI+WU5jb1HpXOftLaPPZ3+jeNbNSoglEF2VH8PrT9NvAJLe+gb5SAw9lr5zH0uSpfufSZdV5qVux7Fayie2Vgeg5qY5xWHoV6qlGzmKVQR7VuHGTtOQa889NBQKSg4oAWik4ooAU5DK68EH868R+Lvwl1zxR41fV9DjsYrR4R5i4wWk7mvbh1rF8b69/wi/hW51r7FPfCDGIIRlmJrWlOUJe7uY16cKkLT2PnPwR4Z0zStdu9N8UGWHxFC3+iQTDEMi/3gfWu/2SEFRG5KdSF4rk/iF4t8VePdMjiHgGW1ZSGtbjyiJovfPvUtr4w+LVhYW8UfhaB4IECsz25LtjuT3rpqU5Ts76+px0a0Ka5Unb0OjJUAZbk9u9AI4689K5+T4jeILhNupfD4sw6yW0RRs1Rbxbrz3WLTwbfgDn5xWXsZ/wBM3WKp9zri6rG7swCoCWOcYrJ8HWX9vWV1LBp8c9q9wSjOMDjvmsTU5viDrmlT2q+F1tLOQYZ8fvM+grS8PfDfxx/ZMWlX3iI6Xp4GVhh+9z7+tP2fLHWSIdZyl7sW0b2oN4L8JobrVJrWW+6x2dsAzMfTiuelOt+M9Vi1bWbY2Wk23Njpw4AP95h612nhj4a+F9Axcwxy31+etzdHcwPtXTwadZwy+Z5e9+7NWbmo/D97NVTlJ+/ouy/zOX03Sry8P+r8tMD5j2rodL0i1tFO5fMf+8a0zjAGBj0FBrK5vYQDaNq4C+mKV+fQjtxRRSAguLa3nUrLCrj1xzWPe+GraZGWNsg9EblfpW9RTuDR474q+HFnNI00KS2FwOksBwCaz9P1j4g+CYfmddasF4w/zMBXuDIrIYmXcufukVmXmgWlwG8tjCWPIHSuqjjKlJ3izkrYGlVWqOY8L/FLw3rW22u3bTbtgMxXAwufautm0uzvYxNbyqMjIeE5BriPFPw5s9QRvOtVYjpKgw1cZFaeOvA04l0a+a8ss8wygkAemK9rD5tGWlRHh4jKZ0/ep6nqV3pN1FG+6JbiLqWHWs0W7RsslnK6MOQGOD+FZXhj4x6NeXC2fiG3k026B2swHyk/Su+VdL1m2F3aSRXEX8LwsCwH0HSvRiqVbWDPOcqlN2khvh34ha5pTiG6LSQg/dk5GPau8svEvg/xZb+VqcEUEzjA39fwNea3ukzAboSssYOcMOcVkXFjH5reUz28g6K3ANYVMO9/+HNoVk0em+JPhfFdW7SaTJFd2zj/AFEuGyPY14Z42+EVvFM3kxS6TcIThWXMTfjXdaJ4t8SaDOkcczPCP4SdykV6Ho/xC0HW4Psmv2ka54ywBX8qybltJX/M1SXR2/I+TbcfED4f3SzWE9wbXqTES0R+ortvDPxvtJwsHiewEDsdv2mAYXPuOtfQerfD7SdUtWm0G8RQwyItwZD+HavGviD8IrcMWvdNayOSfPtxlW+oFctTCUq3w7nTSxdWj6fgdlpOrafrGntc6Vew3aoM/Iw4/CvaNHkEukWcuc7ol/lXwnL4R8XeErg6l4dunkgzyISRx7jvXoHgD9pLWdDWPTfFeki8s4jtEkQ2SJ9Qa56eHlQbUjaviVXs+p9bZGaWuO8D/Ejwd4ygRtH1qASnk28x2Pn0wetdkQ2eh2/pWpzjaWg0CgAooooAKKKKACkFLRQAUUUUAFFBooAKKKKACiiigAooooATFHT1paKAOW8b2uXjvVXjG165ZeUBr0nUbZbuyltmGTIpAPoa86miaKVomHKHbW0HcwqRtqMrF8V2yvaR3AGXQ7Tj0rZHvTZYxNE0RAO8Ec1ZmeU+LluLaGz1yy4utLmEoYd1zyPyr6W8K6xF4g8OWOr27B0uIgxx64rwO+g+ea0mHyElNp7g9a6T9m7WpLWXVPBN3IUktXM1mD3jPaoqI0py6Htn8vWikXO0EjFLWJuFFFFABRRRQAVia0m27Leo4rbrN12EtCJv7p5rSk7SJmroyf50jfMjA96U8e9HU4rpMTEkjMcrIx5/pTO2KvatD0mUHng1RH3c10J3Ri1YTpUsR6j1qIc05DtYGmBm+NdGt/EHhPUdHuMnz4W2ezAcGvB/h5dTSaI+k3YP2nT5WhkY9SAeK+khjcH79h618+eMbEeGfi7JP9211cYdeihxXnZhS56fMuh6GXVeSrbueg+FLkzWBtz96Fv0rr9GuhKphdvmHSvOvC1wYtVKnhX4IrsBuSTchAwa+eZ9ImdL/wAB/CkqKzuBcwhh98damwOMUFCdqWjFFIA7elB9GUEdwRwaKDzQApeTgbgPoKVpZd33vlPbHFMpR92mBDcWsU2DtUH2FZ89hOpbYQ4HIIGCK1fwpe3HNIDnZGuI8K+5ePSoiScEnNdMyq33lXHTpVaXT7WRiQpQ+tArGH1Pej2zxWlLpRydkhP1qu2nXKnhQaBWKn0pePpUrW1wp5jb8qa0Mwx+5c/hQMjpcd+tTLa3EjcRsPqKnh0yRsGQke1AiiDmpI4ZW/1cTNW3BZW8Sj5NxqxxjCgIPagdjEXTrphyoA+tO/suYDllFbPTv+lHBPp+FAWRjNplxgYIJ+tU7zS2kXbLah17nHNdLntilVuaYWPIPFfwx0PXRJIYjbTn+NRg153deA/HPg6drrwxeTXFuhy6o/b6d6+oHjV/vKv5VXlsYWP7slGx1AreliKlN6M5q2EpVVqj5+8OfGma2lOn+L9La2dfl87G0/XFenaPq2geJbNJLG+guQw6bgHA+lWvFvgPRdegMepaZDck/wDLVRtdfxryDxD8H9c0Sdr3wfqLkId6Qk7GA9M969jD5v0qf18zxMTlDV5QPU59EmjD/YyAvdZD1/GsO9sY0YrcRPbzZ+Vh0/OvP9G+KnijwzeJp/jLTWeLONzrtI+nrXqPhrxn4Y8TxL9mvYt7/wDLGf5WB9BXqQqUa60Z5coVaL1K2m6trmgzJJZ3MjIeW2HivQPD3xTiuEFnrlqsmcAtt4x7iuXvNF3bpLVmt2JyEY5B+lYupWEygreQmPPSSMfzNTUw39f8EuFdHrl94Y8K+Jo/tOlXSW0p6CM8Z91rzPx78J2fe2oaXHcx5z9pt1w/41lWLahp6rNp92+Qc8Pg8V23hj4rX0B8jV4hPGBg5XDf/Xrn96Om/kzZOL1R86a98M9RsLp7nQ7yUsh3J8xSWP8AGtvwb8dviB4Glj0/W1k1S1QYKXKkP+DmvdvHmteG9W0uG60e3Rb2RvnfZjaPSuA1LTbHUoTDqFnFcJ0O4fMB7Gj6upq60Ye1cdGd74f/AGh/h9qWitqGoXU2m3EY+e2ZNzH6etem+F9d03xL4ftdd0hzLZXS7o2Ixx7+lfId58G7TUr4XGm3jWsR7SDO0exq7quseK/grJpy+H9Vnv7CYYmhljzED7eleLPMMNHFLCc/v9l0O6NCo6XtbaH2D36/Sgn8AOprwz4eftKeFNceKx8RQvpF5wu8fNGT9e1e16ZfWWp2wutNvLe8gxkPC4YV2mJZopOO3Pr7UUALRR2oFACdKWkpaACiiigBMUUtFABRRRQAUUUUAHeiiigBO/pXIeM7HybpbqNdqSH5vrXYVT1m0W+057c/exlT71UXZkzV0edEUDqKVwUJVxhlOCKTHetzmOc8XWqpNHeKuVYYP1rjri+uPDfjHRvFVtwiyCG6Pqh4Ga9L1KAXVlLCR2yPY15/rNj/AGhpd1YyZXzkKoPR+1DVwTsz6UtriK6t4rqJt0cyB1I6YNTV5n+zt4gOseCV0u5c/btKc27oTzxxmvTDwa52rM6k7oKKKKQwooooADTJoxLC0bdGHNPo9KLgcw6mOVoj1U4zSd609bt8YuE/4FWYOVHvXXF3VzBqzBlV1KNyDWLcxtDIVP3c8Vtd6hvIRNFtA+btWkJWIkrmP0+lHfrSkMpKtwRTa3MywnK9eBXlnx40iS40OS9hTfc2pWeI9wAcmvUYm5OO1Yvi+1+0Wy7hmORTG/uDUSipJxZdOTUk0eXeH9SW9sbHUomA81Qzex716Ih3IjjkFQc1474UX7Bd6n4fm+WS1nZ417+WeleqeH5Wm0uE9MZFfKVock3HsfWUZ88FI2dNuDBcBs/Ke1buQ3I6GuZHUexrc0yYTW+P4lrI2RaoNHp6UdqBgPrQfpRRmgAoNFBoABQKKD1oAQ9MUtIcZzS/SgA70Dg5o7UUAIcnrSg47UUHp1pgGaB1oXNJ3NIA70tFIaAFH1pPxo/ClPTigAo7UlL6UAFHvR3xSUAKO9Nkijdfnj/Edad3NHtTA53xH4S0vWbZ4dRtILuNhxvX5l+hrxvxL8FFFy114Y1CS1uI+VhkOB+DV9Dg85rN1i2BT7SmcjqBWkKs4fCzGrQhU+JHzZB4y8e+A7hbXXrKe7tFwC0wO38Gr0nwn8TvDfiFI45JBYzv/BN9wn612V1Hb3lv5F9bxXVuwxtlUN/OvMvGHwb0XUne70O4fSrh+fKJyjfj2r1cPm046SPGxOUResDv7nSbO5PnxybGYfK8XKGsq+025SPEkSXCDoyj5h9a8eJ+JPw7uFx9omsk7DMkWPc9q7nwp8ZtB1JooNXhOnzn5TIP9Wxr2KeKo1lroePPD1aL0NRIJF3fZrgHB5jIxU1teRtMkd3G0IJ+Y9q6TytL1aJby0kjuFb7ssJGKhi0/wCxSyPKovI3+Xbj5h+FY4+NWlh5zoJydtEt/lfqisPVhKoo1NF3Z0Ph+xj1i6ht7CWJonHzFTnaK2vFfw5i1S18u3uUcIP9XMgKk/WvLrhRZXvmaNdS2E/XGSMH0xXV6D8UNc01Vh12zW9gXrMg+YfhXymQ5HDBwWKs3OV3eSs15W1s+/c9fG411W6d9F22PLviB8FTCXuI7RrCXna8a74iff0rz+xi+Ivw8uRe6RqNykYIYmFi8ZHoVr7W8PeLvDviSHy4byMuRzBMBn8jVXxB4D0PVI8xxG2Z/wCJBlT+HSvo7wfxKzOH3ls7nh/w8/ajRmjsfG2kNHzta8tufxYdq+gvCvizw74ptEufD2rWt8rDJCuNy/UV4T8RPgZHLHLMlkGYg/vrYc/ivSvGp/A/jDwddrd6BeTARndmBirg+69KmVFpXjqhqavZ6H3scKeetIPw/CvkPwB+0l4o0SQWHjCw/tOCNtryBdsyj6d6+iPAnxS8E+M40/snWIY7lhk205CSD8KyLO0opM+oI/kaOOuDigBaKT+dHagBaKSigBaKKKACiiigAooooAKSloFAHE+LrL7JqImVcxzcg+hrEI7DrXoWu2X2/S5Yl++nzJ9a8+bIbldrE4YehraDujnqKzE+lcj4ktfs2omUKfLcBlx2auuwOR6VneIrX7RpxkTl4uR9Ksg43wHqn/CI/FaC4kcpZayojkHYP2NfSnHIHfke9fLHjK1e90GSS3B+1WrC4hI65XnFe+fCfxJD4q8DWGpq+JVjEcw9HHUVnURtTkdX2pKWisjUDQKKKACiiigBkqLJEyMM5rnbiNoZ2jYYx0+ldIRmqGsW+6MXC8kda0pys7ETWhjijvRzjrwTR34rpMinqFv5i+aq4YVmcD61visvUoPLnDr91q1hLoRJdSCL73PAqLVovM0yZfQZWn7ueanZdylD0YYqyEz5++IEbaP4307xGF/0e7T7PcH37V3PhC4DLNbq24DDKfQVT+KOhnVvDGoWHSeEmWDHXK81zfwo1v7Vp1rcSOxnjPkTqexHFeHmlK0lPue/ltW6dNnqH0qxp1x9nuVP8LdardsHg9fwobleteSeqdP79jyKO9VNJuPtEHlufnQdParY5z7UFCd6XrQKMUABFAoooAQ0vSg0c0AAoo+U0negBaDQaB0oASgdaWkHSgAPtSjtRRQAd+KDmgUgoAXpRSH2paAEFKO9FBoAKO1B6UUAJS0UCgA4BxQy7srjII5FFA649aAOduovKndR0z8oqL9cfmK1NchxtlC+1ZlAhONrbgJVYYKuMg/ga82+KfgPwzdael7b2S6fdy3CQs6D5F3fxH0r0odcetY/jW0F94T1OFSRJHEZI/8AeHStaU3CS1Ma9KNSLujx/Wfhz8UPhift2mvPfaa2JI57Ul1wRn5hWp4R+NcLSLaeJrRkk+750YIOfcGvqn4dap/bPgHRrvCPvtkjkBGVyowa4z4sfBXwn42spGtLOLSdXLbluoVxn6jpXu0606fwvQ+anRhPdHMaffaD4ktvNsbm2uv9xhkfXvUN3o00YY2s4kj6eVJ2+leX+MPgT8QvAVx/a3ha5l1S2i+YtasRIPXIPBqt4d+MGraXMLPxZp/mGM4ZtpSUH3zXfTxsJaTVjklhZRd4O53dzYrHLveN7ObplSRz68V0Hh/xv4o8PIqmcajaj+B+f1pnhvxN4a8UWoFnewzOwy0MhAZfzqa80JMk2MjRDujfdNaSw8Jq8SI15RdpHofhn4naDqjCG9Y2F0cZWT7v4Vu6poOh67bmWSCB89JYjz9eK8Fv9PKkfbrXbg8SJVjQdX1zRHMulahI0ef9WxzXHPDyg7xOqNaM1Y6bxx8FbXUoXkhjhuVxwAoV8fhXgPjD4R6xot+bjSPOjePlUYlGX8RX0r4f+LEbBYdftTE/TzE4x712Grap4e1Dw9c3bSWt7CI84ONxPas223aauaLT4WfJHhH42fEj4fyR2GtK+qWgOPLuQcqPY17/APDv49eA/FLJa3N1/ZN9IBuiueFLeimvPtQsdP1PfHe2sM8OTgFegryj4n+C9G0W1XVtPumieSTYlu3T8Mc06mGcVdPQUayloz7l03VNN1IzLYahb3TQnEixODtq2DwDXw5+zL4tXwn8VLWG8uZUstUHkStI5YFu3619yONrHJz6GuY1DIoo2/7VFABRRRQAUUUUAFFFFABQaKKAEPLZ5wetcV4u08WmoGdBiKbn6Gu1qlrdnHf6a8JGZBynsaqLsyZq6PO+wJ//AF0h24II+VuDTnBVyHUgqcEehpMZ+Xsa3OY4rUofseoSJtyuflX1Bqf4BamPDvjnUfCk0gNpe/6RajoNx5OK0vFdr5sKXQGGU7Wx6VwPipm0uew8TW2RNpk6k7epjzzSkrocXZn1YDk4HXPNHes/w7q1vrmgWer2zAx3EQfj1xWh3OOlc51BRRRQAUUUUABpsiB42j7EU6gUAczKhjkaMjo2KbVzWY9t9uHRhVPvXYndGDVmFR3EYlhKflUlA4H6UxGEV2nkcg1OvKg+lLqSeXc5H3WpsX3c10XujFnN+IoVh1NXAyJFyc/rXg+p7/BfxKkjlYw6ZqLb4j/DvPWvofxRAz2SSjko3J9q8s+LHhs+IvC8kcKB721Hm257+4rHE0va02jqw9RwkpI6/QtS+3W6q2BKnXn7y9iK0iuG9q8U+F/iie7tkt7o+TqVn8u0n74HUV63o2pRahDxmOb+JD/Svl6lNwlZn01KpGpFSRq2kzQTiYHOThh7Vvq6yKrDoa5o+uCB0xWnpF0oP2eQ8fw1mao1P0pKX+dA4oGJQaU+1HWgAo70Dikz3oAUCjvRS0AJ3pO9KeaO1ABSClo7UAGKO9Ao7mgA4pB1xSmk7Y70AKOKMUUUAFKOtJR70AB5oFKaSgA70GkooAWgfypO9KcYoAgv4vNs2HOeornwcjp3rpz1IPQiucuE8u4dR60CZHnrSrGsn7mRQyOCGHrSD3/GlU7Wzz7UCNH9mq/b/hG9W8OMoEml3rKF7hXJIr1Xr34FeHfDi7TRvjZc2+fLt9ctfM/7aJwK9xP3iPQ17NKXNBM+drQ5KjiHcE9q5Dx58N/BvjS3Zdb0eEzEYFzEu2Rfyrr6OuQOTWhmfI3jv9m7xN4fuG1bwTqL6lACWEG4rMB7HpXJaT8SvF/hG+Gk+J7GWVE6pcIQ4+jHivuXJBO1iuO9Yfi7wj4c8WWLWuv6Rb3g248wqN6+4NXCpKDvFkyhGStJHhfhb4geF/EMQjt7xbW5YDdDOeD+NbF5oltKhaNzbseQ0ZyrVzXxB/Zjlj3XvgbUshSWW0uDzn2avMoPEXxG+HOqNYa3ZXAgiO0RXKlo/fD9K7qeOT0qI5J4R7wZ6vqtlNaRg6jCksb/ACJKo6U21gW2jZIZJdp52luK5/R/idoPiTy4JHFhOfvJK2VLeoPSukA3RBkYSA/xqcg1veE3zRISnFe8A6exPOO9eMfF/WGvfEi6bA48i1HzL716x4i1SPR9CvNQkx+6jIVfViK+cLmeS4kmupWLyOTIc+pPSubFS0UUb0I63Zo+C9Us9B8YaVrV9Zi9t7a4DSQn+7nqPpX6JaHqllrWi2mrWEnmW11EssbZ7EdK+Sfht8NdK1HwFJJrEJa/1FS8MneLI4Ar3D9mT7XB8O5dGvmzNpV5Jbg56qOlfPYPNKGLrVKNN6w/HzXlc9Grhp04xlLZnqW5fU/lRSeY3v8AlRXpcrMfdHUUUUEhRRRQAUUUUAFFFFABQPvg0UUAcV4xsRbX32uNSYpeuOm6sL1r0bVrMXunyW/HIyvsa87ljeKR45FIZTg1tB3Rz1I2ZFPEs9tJG/IddtcFf2kc0dxp9wpKMDGxPpXoIHOM1zPiy0ZLkXEeNkg+atCDQ/Zl15ltdR8HXbbrjTZCUz1KHpivZhxx3r5ei1H/AIRTx9o/ieFtsMrC1uyOhJ6Zr6fhkWaKOeNgySqHH41hNWZ0U3dD6KKKgsKKKKACiiigDM11P3UT8ZB61ld81t6yu6zPswrExgV00n7plPcDR3oNA5FaEFTVY90AZeqmqUR4K/jWpcqGgZfashGw31NawehnJahexCezlj/vKcfWuJIZGwCAynvXeD3+7muQ1yD7PqUqgDa3zD8a0Q4PoeF/F3wteaJqQ8W+HUYR+YHuFHSNvXHoa6DwT4mi1q2S4t5hFexAeZET39a9DuIY5rdoJo1licYZW6MPQ14f4/8ACN/4Q1Qa54f3/wBnMd7MOsJ9D7V5uNwan70T0cLinSdnse6aPrEV+uxyI5+hU/xVpklW44cdG9K8Y8E+MrbXIViZkttSUfdLY3/7Qr0vRda8wiC+YLKvAbtXgyhKLsz3YTjNXidnpd4JcRSnDjv61fP5j1rmQcYKnB67h3rSstQKKI5vudmqDQ0/WlHSkUhl3KQVPcUo9KBgeRRRjijoKAD3ozRg0UAHagc0lL34oAKBQKO9ABRRSUALSGlooAKKBzSd6AFo7UUYoABRRRQAUdqKKACgdaMUdsUAA6+tYmrpsvC/ZhwK2/pWbrqfu45T6mgGZfY+tHLD0NIPfrQaCTl/HVz/AGRqHh7xRbqXOnX6LPjg+UTzmvou3lWeCO5jbKTIJF+hGa8J8W6cureGNQ0/jfNCQhH94c/0r0D4D66+vfDHTJ5HDXFspt5hnJBU4H8q9LByvBrseRmELTUu53VFHp70V1nAFA65oooATAwao61pOl61ZNZaxp9vfQEYKyoG/Kr9H6UAfPfxG/Zk0TURJe+Dbo6ddn5xby/NGfYeleJazpPxO+GF2yajb3P2SLo4QyxN+PavvBhlQORz+dRXdtDd27W93DFcwNw0cyhlI+hpqTWqE0nufn/428dTeJtDtbeO2NuxbdcbWyGrlYNn2iHzo8orBmQH7wB6V9j/ABI/Z58HeI/NvNDEmi6lgsvlf6tj6begrw3wB8CfF2veLZNI1iwl0zTrWUi5u2H+sUdNnrmicnPWQ4pR2H6r8aZotJS10HSFtJI4tiM5zs46AetfQv7L2n6jZfC6O81SORbzU7h7phNw2G6E1keDf2cfA/h3W01K5mudTMT74opj8oPuO9e0KiKgWNVRVACgDgD0HpXDg8uw2Dv7GNr7vVt/ebVcRUrW53sLuP8Ak0Uc+35UV2WRhZi0UUUxhRRRQAUUUUAFFFFABRRR3oASuR8a2HlXEd5F9yTh/auvqvqNol9Yy28oGWB2+xpxdmTJXR5tjHHbPWqmqWwurGWIj5sZWr00TQyNDJnKEg/hTBzgnrmug5jzHXrD7dpN1p7R/vCpMfs4716v+z74kfxD4Dggkb/S7AmCRWPzccc1xOuWzWuos/8AC/I9qyvhrqw8I/Fn7KzGOx1sdvuh/Spmroum7M+kh05GDQOlK2A23PHbFArA6AooooAKKKKAKuq/NYuvTmsAccVvawcWD/WsIdK6KXwmU9wzRQfaj61qQBGVI9qw3+WQ+xrcFYk+RO/1NaU+pEyVSHGfSsTxTbq0KXSj5gcH6VqI2CO1LeQrc2jxeo4+taEp6nFd6ZLHFNC1vNGssTgq6MMgg091dGZWHKnbR0qjZHifxC+G11pV0+ueG97WiNuaKPmSM/7PqKZ4M8eLOf7P16TyZB8vnEYA+vvXt44P+yeCPWvOfiN8MbPW3m1PRkitr8jLxZwkn+BrgxODjUV0jooYiVJ6HXaLrnkJHHO/2iAjcrDsK6a2mju4zJDIHTsfSvmLRfEmteEtSbTNXtpXt14aJ87kHqPUV614b16G6gS60a8BQfeiz82fcV4VWhKnvse7QxMKq03PTbe4lhI8uQ4/unpWrb6hDJgSDY397tXHaZr1vdER3Y8mT17E1qja0YYNuHbb0rA6LnUDnlWDqf4u1B64rn4LiaHG1jj0rQtdTVh+/XB9RSKuXzS0yKaGQZjkB9jTz1oASjNL9KOO/wCVAB7UnelHWkHWgBaKKKACjNHSgn0oADRQPeigAOM0HGKDQDQADFFFFAB3NIKWjvQAUdqKKAEHNV9Uj82yZVPTmrPPahlDKQ3GQRQBzPHaildfLdkPYkUlBIK2xuQCO/uKpfs/3TaL8QfFHhPdthuiL60U9h3A/Gro6c84rnNYf+w/iP4W8VRsyA3Asbth02NzzXThJWqW7nHjoc1K/Y+h1JwCRgnrS0Myscqcq4BFKK9Q8UKKKKACiiigApMClo70AA9aGZ9uN2eeD2ooHf3oASl70UUAFFFFABRRRQAUUUUAFFFFABRQOlFAAaKKKACk75wc0tFAHJ+N7Ly3W9hXCucP7GuaPX8O1ek6larfWEtq38Y4Poa84mjkhmkgYcxttNbQehhUjrcyfEluLjTyyKd8ZyT7elec+MreR9JW9tVP2qxkE6Y68dhXrO1SGD/dYYNcRqFr9l1CS3Zd4OcA9CDVmezPZPhpr0XiXwVp+pxuDIUCyc8hgOa6WvBf2fNY/sbxZqfg25ciKUma0z3B9K95Gc81hJWZ0xd0LRQaKkoKO1FFAFHXG22gHqRWLWtrzfLGmR61k966aS90xnuAo+lFFaEijGeaxbrIuHHvWzWNdnNw/wBa0p7kTIqdGwQ0yitSDD8R2ohn+0xjKydcdjWSORmuxuFWe2NtJjaRy3oa5O7tns5mhm45+VuxoNIvQiPtn601uSOOaceOOppKZZheMPCWkeKbLyryIJcoP3Vwo+Zfr614drmieJfAut+fJuERb93cx/cce9fR/b1/pUGpWVpqNq9nf26z27jEkbDP4isKtGNReZcJuLueUeFPGtlrA+zamptrzOA38D/Su+sNYurFV2kPD/d64ry34g/DS+0lHvtCaS5ss7iif6yIf4Vk+FvHNzpZWy1DdcW3C7iPmjrxMRg3F6I9bD466tP7z6QsNQtr1B5LgPjLL3FWs87V4rzbSNUjvIUvNLuFkwPvKf0NdfomtRznyr1hHJjAYdDXntWZ6aaaujbVmRvlYg+tXINRmjwJPnWqXoM5HUY6UAcZNSM37a8t5wOdjehqwT61zOSfUemKt2uoTQAI3zL3oGjaFL2qK3uYLhR5bY9VPWpaBhRQRRQAdaMetFHWgANH1oFIaAFOaKTNLQAnelo68UH0oAKDjNJ0FKOlACHrQORQaUUAAoHXnn0opV67fSgDn9RAW8kx3OarmrOp/wDH9IKr0CE7+mRzWX4usxfeGryCPPmooliPowOc1q980sY/e4IyCCCPqMVUXZpkTjzRaPTPBWoLrHhLS9SUjdLAqn3I4P8AKtmvNvgRfBdM1fw48h36TeFUBPIRuc/TmvSRyK9tO+p841bQKKKKBBRRRQAUUUUAFFFFABRRRQAUUUUAFHeijvQAUUUUAFAoooAKKKKACiiigANFFFAB7+lcl41sDHMmoxgBH+WQe9dbVa/tEvLSS3kGdwyvsacXZikro83PJ2isHxZbfuheKDuX5WI9K6G4iaCZoZAQyMagu4vtFrJAcYccfWug5TyjxFPLo+raX4nt2w9nKomZf+eZ7V9QaHfR6potrqULApNGGGPpXzvq1nHc2lzYXC/K6lD7HtXa/s0a80uh3Xhe9lLXWnyFU3HkrUTXU0py6Hr/AAeaKOMngUVibhSGloFAGLrjbrsL2UVRqe+cteSfXioDxXXFWijB7hxR1ooHWqEKO4rFuf8Aj4f61snvWLc8zP8AWtKe5EyPvRRRWpAcYwQDVe/s47yLbJgH+E+lWKPqMigDkbq3mtZTHINo7N2NQ/h/9euwubeO6jMcyhlPT2rndS06S1fKKzx9iO1O5qpXKNA//X70dPaimUKd5HykA9D9K8+8ffDex1oNqGkhbXURyyAfJKa9B6H3o7hu4qJRUlZjTaPl+2uNf8G63Ij7raXfiWFwdrj2r1Dwl4p0/wAQRCKNkguh96E8ZPtXb+KvDOk+JrI2+pW4eUfclH3o/wAa8J8a+Cta8I3Zuo2lnt87obqIH5fY15eJwV9UdmHxcqbt0PedH1qSzf7PfZ2fwk84FdPE6SIHjbejDIx6V4D4R8eCdI7LWZFV3xsnHQn0Nem6Tq0llsO8SQtzhTwR6ivGqU3B2Z7dKrGorxOzHTrR39TUVrNDPAssLBkYZFS9u1ZGoKWRgysVPqK1bPUVZhHNx6NWV9aT+lAzqDwAcgg0nfisSxvpIOH+dTxg9q2IpUmUNGc0DH9aQD60p60lAB1NLmjnNHOaAAikNKaKADtSA0tHNAAeaKSigBaO9GaQcUAKaOdp9aDUV1IIoXf0WgDCun33LnuDioqXlvmPfmjrQSJ2pc4+bvSDil7UAcxoevL4P+PVo9023TfENt5LsxwFkzwTX0YAQDnt09xXzB8cdDm1jwb9usyRf6bIJ4mXrgdq9Q/Z0+JFt488HQ29zMBrVigjuYyeZAON4r1cNPmgvI8PGU+Sq/M9Q9PWijjPYUV0HKFFFFABRRRQAUUUUAHeijvRQAUUnNFAC0UUUAFFFFABRRRQAUUUUAFFFFABRRRQAUUUUAcj41sPLkS+iXKnh/rXNnB5HWvStQgW6s5bdl4dTg+hrziWJoJmifhkJFbQeljCpGzuct4ntdt99qRcJIMH/erl9L1N/CXxL03W1+S1vcQ3A7BvWvQtZtftenSxL/rF+ZfrXnniawbUNFng/wCXhRvjJ7FeePyq2rozTsz6fjZJI1lTlJFDIfQGnVwXwL8TN4m8B27SEpc2n7qVW65HFd4K52tTqWwtNkbbE7HstONQagwFnIfbFC3Gzny25vxzSfhSDPp1pR6V2HOHaiiigAPQ1hyf69/qa3OxrFuB+/btzWlMiZHRQaK1ICkNLRQAg604+jLkUlFAGZqOjxT5lgwr+lYU0LwNskUg+vauwqO4giuE2TIGHrQUpHIe/UUD2rR1LSpLYl4MuncVmjrg0zRO4tMlSOaJoJkSaFhhkdcjFP7ZNA447UDPIvH/AMKzM8uo+F3CjO57R+5/2a47wn4t1LQbyTT9RhlktQ2xo5PvxH29q+jechuhXofSuY8b+CdJ8Uw/vUFtfKMxXEQxk/7Q71x18JGaNqdaVN3TIfDPiCBkjutNk+0QdXUHlfqK7uwuIbqATQndu6j0r5j1bSfFHgHVDI7OsROFkX7kn1967vwP8Rre9KecTYXSHDoT8kleFXwsqbPaw+MjUVpaM9n6YPJJ6ig9apaXqUN9GskTruYdM1eIweePX61yHaJT4J5YHDRHBHUetR9RQcn8OlAG/Z30V0Nv3XxyKsNkYz1rmUYqwKna3rWtYX6ttiuOGHQ+tMdzQNFAOeRyKKQxB70vFJRQAvOaKSlFAAetJS0DkUAFJ1paO1AAMVna1N8ghU4PetBmVV3HoK567mM1w8nvxQDIh0x370tHf0pF5zwSfpQSFHpTlSQ/8sm/KlMUo6xuB9KAGbUYGORA0cilXB9DXgPjSy1v4V+PIvEfh53it3k3xFPuEZ5javfmBqnrul2OtaVPpmpRrJBMpGT1Q9iPetqNZ05X6HPiKCqxt1O1+DPxO0j4iaL5kG221WJR9ps3PzA92HtXenqAWwTXwFrumeJvhn4qg1DT7ma3aKTda3MfIlH91q+sPgb8XNL+Imm/Z7ho7PXYAFntmOPMI/iWvWjJSV0eHKLi2nuenUUfgQc9DR3I9OtMkKKKKACiiigAooooAKKKKACiiigAooFFABRRRQAUUUUAFFFFABRRR7UAFFFFAAOoPpXI+NbDbMl7GMI3yv8AWuuPNV9TtkvLCW2foRkfWnF2ZMldHmwUhduefX1rkNctVt9RKlT5TncD6V2M8bwzvA/BQ81keJbZ7ix8yNctCc/hXQjmaOX+EerP4U+KFxp88xFlqo3xqem4+lfRxxgEHINfKnjCJksodXtwftNhKJVI64zzX0b4E12HxB4UsNTjIPmRgMfQ1lNG1N3N71FVNWI+wt8vOat9j+lVtTX/AEB6mO6NHsc/zgc0tIMbRS11mAUCiigBe3SsnUVMd23HBGa1aoaqmQsh+lXB6kyWhQooPWgVsZhRRxRQAE8UdqKKAEFLRRQAo9cdeoNZup6Sl0DJb4jlH5NWhnPFOGccdaATscdPDJBM0ciFSo5z3pnausv7OK6hKsNsn9+uXu7eW2l8uUc9m7EUzWMrkVHOCAeaXtzRQUQ3tpZ6haNZ39sLmB+quM4/wrx/xx8Kbi3klv8AwzIZU5JtX4K/7p717NzQMZqJ01NajTsfM+leIvEPha5WB57iMofmhnB5Psa9T8IfGLTbvbaazE1vJ3k6iuy1/Q9I1qEx6lp8MwIwHK4YfjXmPib4NSLDJNoF8j/xCGXr9BXm1svUtbHZRxtSnome1aZqWn6pai6026iuY2/uNkj61ZOVGTXyjJb+LvBsxZvtWnzj+IZKY+nSu88I/Gi/tgsPiK1F1DgDz0+99cV5dTBzjtr+Z6VLH05aS0Pch696UjjHb+9WNoHijQPEEIk0y+jdjjKE/MK2A2RtyD9Ohrlaa3O1NNXRdsr+SH5G+aMdfWteCaK4XdCfqD1Fc4e2eKVGeN90bYPYg0h3OlOR2o61k22qsrBbhd3HUVeS9tnGfMxQVcsUU1ZIT92UHNOBXPDflQAuaRjilx7H60h5+8OKYAOlJn8qD04OKXr70gM7WZikflrnJ9KqW1hPKFO0Irf3q2tkZbLKCfcUvUYoFYow6XCpDOxbFW0ghj5WMYqTtijtigYvyjpgfhSHk9j+FHalH3aAIpraGRcMqg+orMvNNZFDw5dQeRjkVr0Atnj8aYHEeINH0/W9Mm0/U4xJC4I6cp7j0NfPHjDwfrnw71+DVtLuporZG32l5ETwewevq/UrFZAZYlBYclfWsDUbW3u7WWzvLdZoJRh4pBkY9vetaNZ035HLXw0avky38APjPZ+PLJNG1p4rPxHEuCpPy3AH8S+9exZ46EY4/Gvhv4jfDrVfCVyPEPhiaU28biWNov8AWW5/DtXvP7O3xmh8ZWUXh/xDKlv4gRPkZuBcgd/rXqwmpq8TxKlOVOXLI9sooIx047H60VRAUUUUAFFFAoAKKKKAAUUUUAFFFFACUtFFABRQKKACiiigAo7UUUAFFFFAB2oHvRRQByPjawCTrfRDCvw/1rmyN6GM9HGDXpGqWsd5Yy28g5ZeD715zNG8M7QuCpU4OfStoPQwqKzOE1O0WK6mtZPmjcFD9DWt+zjqzaVq2p+DLybeqsZLYMf4D0FTeKbX5Euo14Xh64PWbptD8VaR4otsp5UgjuSOhXtVSV0RF2Z9VL0xjGO1R3K77eVfaotKvo9S0+C+hIZJUBz71Z9qw2Z1bnLrjJHI5xilFWNRi8m7YY4PNVyCK607o53uHegUD1opgL3pk0YmidD+FO7H1o7DHWgDCZSrFW4I4pO1aWpWxf8AeryR2FZvXP610Rd0ZNWDAoo+lFMQZopBS0AJS4o7UvagBD096BQaKAD9R6VX1C1ju4TG4w38LVYoGD1/CgDj7iGW3lMcykY6H1qMdM9K6+7t4bmPbMuW7H0rEvNFmiBe3bevpTNVJGZSHFOkSSNtsiMv4Ugx60FAfWhflYMowfSikosAy5hiuomhu4YriJuquoNcD4k+FOgaoskums2lXLHOFOUavQTR7/qamUFJajvY+b9U8LeLfBeoC8VZFhjbInh+449677wF8QjqgFu832e9B+XJ+R/zr1CWNZIDFIgkRhhlcZBryj4i/DTy45da8MAo/wB6e2TqPdK87E4FSV4nVh8XOk/I9ItPEdxGAt3CpJ7D09a0YNc0+U4LGNj/AHuleKeAPF7Xb/2RrEu2eL5I5X4Jx2PvXdYODgd+AOteHOm4OzPdpVY1I80T0CK4t5z+7mRuPWpFAz2H4154uVxtZgfrViO7u0Py3Mn51FjS53efc08O6j5ZGB9M1xMWs6hH/wAtyRVu28R3Ub/6QiOpPUDkUrDudfHdXKD/AFzcetWotUlUr5ihx61k2k8N1brNETtI71KPfpSGdHb3ENyuVYZ9Kk788CuajLIdyHbj9a2NOvhMvlyYEnRfemNF3+E4OaO3vR0IB4bvQeKQBSd6BS0AGcHFHSkHNLQACj379qQUUAKPXODWfqdiDH5sOC+clDV8Cl/jz39aYM5hUU5Dxh0OQ6PyD+FeK/FP4c3Wm3//AAlfhOWSJ4X86SKLhoiO6V7/AKpZbt1xAMEfeHrWW2eQxGG9v0NXTqSpu6MK1GNWNpDf2b/jJbeOLBdC1yRYPENuu3DcfaFHce9e0L364HrXxh8XPBt34f1aLxt4RaWB4nDzrDwYm/vD2r274C/GXT/HNnFpGqyJZ+IYUG4OQFuAO4969anUVSN0eFVpSpScZHsI6Z7d/agUdOvB/ioqzMKKKKAExRS0UAFFFFABRRRQAUUUUAFFFFABRRRQAUUUUAHeiiigAoNFFABnmuR8aaf5dyt7GvEgw/sa66qup2cd9ZSW7jJYfL7Gqi7MmSujzO8t/tVrJA3AI4J9a891qwjvrC702aM/OCBnorDoa9JnieGV4SvzRnHNct4kt/IvVnxxMOfQEVujmZ0H7N/iGTUfD0ug3khNzpzmM56kDvXq/wB4bugzXzH4V1V/CfxQtr9W8ux1L5JPTcK+nFKPEksbbo3G4fjWM1ZnRB3RT1a386DzEHzLWJzt9+9dOfTtWPqdm0ZMsYyh+9jtV059GKcepQ4zRR3FFbmYCjvmiigBR9aoXtn1kiGT6Ve/GgZHQ002mJq5hEFeGG00hz1ArZmt4peq4b1qhLYyrkr8wrZTTM3FlWilKshO4EUgFUIKKSloAKTvSkUYoAD0pBxS0dqACgNxRg0EUANkjjkH7yMP9RVG40e1myVYxH2rQwPf86Ocf40BdmBPos6j9ywcVnzW88LFZI2Ujvjiuv6f/WoKhlKOFZT2IzRcpTZxeaXtXST6RZynKqUP+z0qlPocmf8AR5c+xFO5fMjIpOQMKcVbn069hGWhLAdSKqlSrbWBU+9A9zyv4v8Aw+N1DJr/AIfj8u5jPmXEScbv9pfesz4deLk1CMaVqDLHeRrhHb+Ieh969mPXjJXGCp71418YPBM+lynxRokeIid1wkY5jb1A9K8/GYSNRcyOrDYiVKVztTwM9D2zR365965fwH4lTXLBbeaQLexL83/TRa6hSCAR39K8CUXF2Z9BCopxUo9RcnpR09qSipLOk8HzloZYSc7TxnsK3xyBXJeFJRHqewnCuv611vQke9SxoKUE7gc4xyMUUn4UgNzTro3SbG/1gq2OCc9q5uCV4JBIp5zzXQW8qzwiVTknrQNMf70HpS54ooGJ0FL2o60dvagAo70GkoAWj2oOaO1AAPvAj8aydWscZuIVyCfmUVrA0Y4PoetAWOYfbJC8UkavG42lWGQR714J8WfAOoeF9RHiXw35qWjP5jPEcNbP6j2r6I1a1MUnmwqRE3b0NUJNssUkMkSzxOMPGwyGFa0qrpu6OetQVWPKyl+zv8arfxPBB4Y8TXUcOsooFvOxwLlR/WvdiCDjB4r4o+KHwp1HR7h/Evhe3u5LeI+cyRqd1uRz8vtX0z8A/FV74w+GWnatqIf7Yo8mYsMFiO5r1YVFNXR4VSnKnLlkd6KWj8qKsgKKKKACg0UUAFFFFACd6WiigAooooATmloooAKKKKACiiigAooooAKQ9dy9aWkI/CgDkfG9iY7qO+jXCSDD47GuQ1u2F3p8iL99eVNerahaLeWclrJzvHB9DXnU8TwyyQyDDIxDD1FbQZhUieTeLrI32jOYx/pNqRMh9Cvavb/gt4ij8SeC7ebeTNAoSQH1rzPWbUW2pyKfusd49CPSofgvq/8AwjfxEvNClYrbXp8yLP3cnrinNXFTdmfRNJjIKkAjvSlduQTuNJWB0GXf6bkGS3/FKzGyh2spRvSuo6c1Dc2sNwCJEG71rWFS25DguhzpHtzRV6502aLmM719PSqbqVIDqRW6aZm00No70fSgYNMQUd/Q0UUANdY5PvKD71BJZwv93g1ZoFNNoVjPfTWH3XBqJ7K4XooIrV4pRxVKoxcpiNDMo5jb8qYUfj5W/Kt7OTzSHHdQfwp+08hchhc9Cp/Kk2sD3/Kt7avdV/KkKqf4V/Kj2nkHIYm1s8AkfSja2fuH8q29q4xtH5UbV/uj8qPaByGJ5bnpG1P8iYkYQ4rZAA7UCj2gchkfZZz/AAU77FP/AHR+dauTR355pe0Y+RGYNPmJJyB+NPGnyY/1laBIVdzEKPU9BVG91awtB883msOoTmjnYuVCDT+PmkNQXmkWU0P+lMn16H86y7nxLcSsVtohGo7mue13W7ezjF1qmoxwx9zI+P0p3kCt0J9Ws7Wzn22lwZ4ifT7tUZIDLbvHIqNC+VYP91h3BrgNd+LOmRzvY+GrGfWLtz8rhSE/OsNrLx94sdn1i+Oj2bHBhjPzYpe3SXctX6nMfECxsfCPi2O+0DUI2jckmKNs+We6keld74W1y31zS47yAqsnSWMdjVjRPAnh3Tbc5tjeyyArLPKckivPvEul6l4A8RJqelgy6Y7Z2npjuD715mKw/OuZI7sJi/Zyt0PTsc4B4oqnompWmsacmoWUgdH5ZB/AfSrh9ew+97V5LVj3k1JXQ6CTyriOYEgociu/t5o7mFJlOVdQRXn3HQ9DW74X1BYSLOY4Vj8me1Sxo6eijp349fWgdPr0qRhVrT7lreYBj8hqpStyMUAdMCGUMpyDRWZpd4OLeVuf4eK1DweelBQneg9faigenJoAKDig/hQcU7AHeijjgFuafFDNMMxRsxz0UZoSbE2luM4pYwZH2orM3YCtaz0C5mIa4YRCt2x0+1swPKj/AHndjXTTw0pb6I5K2Npw0WrMew8P+fAftzEqw+4OorT0/R9LsotsVmhbPVuTWhj86O9d0KMIbI8mriKlR6sQxxmJolij8sjDJjgiq+m6fY6bC0Gn20dtG7bjGgwoNWelLjr71qYiUtFFABRRiigAopKKAFooooAKKKKACiiigAooooAKKKKACiiigAooooAKKKO9AAK5Pxtp+yddSjHBGHxXWGoL61hvLV7eU/I4OPrTi7MUldHj3ii1EtklxGNzxnnFeeeLBNA1prtt8kunyAsR1KHrXrt5atFLNZTJwMr9R61wGq2aB7jT5FzHICj59DXRucuzPdPBetW+veGLLU4Du3xgNj1xWyOBivEP2a9bNjNf+EL6bc9tJmIHuD0r289TWElZnTF3QlL3ooqShOc+386ZJDFJkSICD6U+loAzZ9KRjmJyPY1Sm0+5jP3Qy+1b9Jj8a0VSSJcEcywZDtZSD9KSumdEY/Mqn8Kry2FrJ1j2/Q1arLqR7NmDRWu2kx4/dyED0NV30mZTw6kfWrVSIuVlCg+9W/7Nuh/Dn6Ux7S5XnyWNPmXcVmV+1HbmpDDcf88n/KmmObvG/wCVO6FYbRThHKekbflTkt7gtt8on3ouh2I6DVhbO6kXCRkc96ralJaaau+9voIsDld2TRzILMWgc52kcVyWp+N7OMsLGGScKcb2HH4Vhap4q1CaIzTSLFHjg52gD3o0I5jv7zUbO1H7ydS390GsW88T8gWUB/3jXkOv/Ejw/pgK3GoLNP8A3ITuJNc4PiN4x1xzF4b8PNBbg48+QYJ96OeKGlJntGo6pdTI0l/drDD/AHmYKK4HxJ8S/Cejq0azS6jc9BHbjdzXJf8ACE+IddcT+KPEU0iE5aGFiAK6bQPCPhvRMfY7JXlHWSQZJ/Olzy6IVo9Xc5+bxl4/8SxmLRNJGl278CaUc496Zb/Dv+0ZlufE+s3N65+Z4d3yE13xfk4AUei8CjHfik433Dn7FLS9J0nSbdIdOsIYAvTC5P51dOS2WJPueaReW2bvwxzV210q8uv9TCyp3LdKNCdSnxnHQYqtqFhb6tYyWN1b+fC/GMdDXV2Ph2OMBruTfnqB0roNH0j7RiKytQB3JFDaGkfLdzYat8M/FIS6Vxot6w8o44//AF16LBNDcRJLbsJI2GVYHg17n4p+GejeJ/Cl1outqs0syny5R/ywbsRXytpqav8ADvxdP4O8R7/JRiLaR+hXsQa8zE0U/eiexgsS4+5PY7nt6k9c9qDxypII5B9KVx/eXAxn8KB90ZAx2A5Jrzj2DpvD2rLMEtb1gsi/dJPBrdI5J9elcZpmg6tqT7bWymcHo2MYr0fwz4M194BHqMyJgfLnsKapyl8KIlVhD4mZffBppbqCcHtXf2/gqxXDXU7yn0HSte00PS7ZR5Nmh925raOEm99Dmlj6a21PMLeG4kw0UMhb1C10ujWOp3sJZ7Z4ivTzBjNdwkMMf3Y4xxx8oqTcSo4H4VtHBJfEznlmMvsqxyH9iagRnYufrTk0LUG5Kxj8a60dMUVp9Upkf2hV8jmY/Ds5P7yVFqzF4diH+unZvoK3MA0tUsNTXQzljaz6mfb6Np8JH7rzCP7xq5HEkf3EVfoMU+lrWMYx2RhKpOfxNsO/GT9aP1pBS1RAUUUUAJS0UlAC0UlLQAUUUUAFFFFAAKKKKACiiigAooooAKKKKACiiigAooooAKKKSgBaKDQKACk9u1LRQBy/jjTwUS/j+90evNvFNp80V2oAzwxr2y6hS4t5IJFBDjAzXmGu2L4ubJwCUztGOvpWsH0Makep5c92+geL9M8SwghTIIp9vc54Jr6d0+7iv7CC8gcOsqBsivnDVbEX1hcWM7bd4IGP4WFel/ALxB/aPh1tJnbNxY/KQeuBxTqLqFJ9D0vPP4cUtJ2B/KlrE2CgUUUAFFFFABRRRQAUUUUAHOeDRk+9AyfujOKZcSwwxGWWZIlHXcwFAD/yz6UYBOAuT6Yrk9a8eaHYZWBmvZR0EfSuL1j4ha1dJJ5LR6fH3LHBAq1BsiVSKPWL++srCPfdXMMK+pI4rkNY+JGkWbldPhkvZB/EB8teD+KPiHoliW+36s97cd40bcSfwrmf+Ez8S6tm38N6EY0f7k8ykYqlGK3IcpPY9r13x1rV4XMl0lhF3VDjj8a801zx5oGntJ9q1Q3dwTkKjFmJ9K52DwR4m1iQP4m8QOEPHlQnFdHofgjwzpAJh09Zpgc+ZL8xNUk+iIduruc6/jbxRreY/Dfh54VP/LaZcfjTIPA/iTXWFx4o8QzID0hhbHHpXpKfuwI4wqKB91RgU0KAOB9arl7i57bHO6H4G8M6Qg8iwS5kHWWbls10gVUXbEojXphRikJAGegqaCC4nbEULM3Y44p2SJu2RKDxxnFIMYPU+9bNr4euZMNcTeX7DrWzaaTZwAHYXI6lqLhY5a2tLq4YeVEzA9yOBWtaeHWOWuZCPZa6HIyFjGABxgcVesdH1C8wY7cqp/jPSk3YaiY1tp1nbx5jhXK/xN1rTtrO4vCFtYW46nGBXU6Z4Zs7fD3bG4Y9h92t2COOGPy4o1jUdlFZup2NVTfU5rTPC/zLNfSA/wDTNeldJBDDBH5cESxr6AU/p70tZttmqikAHPXArzP4/wDw1h+IPhdvs6KNZsgZLSYDBkA/gJ969Mo3EHdnkdvWkM+VPgLeR+KbmTwZr+221rT8qgl4aRV4I+tfQOk+AfDunurG38+YcsXrxn9p/wAEahoer2fxY8HRmG/spFa9jjGNwHU8dq9s+GniZPGXgfTPEscXlfa4QZFPUOODWXsKd72N/rNXl5bnQwxw26BLeGOJRx8q0/vnuaKK1MHqA4ooooAO9FFFAB3pOlLSUALRQaBQAUUUZoAKKKKACiiigANFFFABQKKKACiiigBKWiigAooooAKKKKACiiigAooooAKKKTNAC0UCigAooooAKKKKACiiigA/yK5jxlYjKahEMH7r1030qG+tlu7KW2fkSD9acXZikro8K8UWrWt79oQ5WUZA96z/AAdqR8M/EGC4DbbO+wJPQNXX+I9Pd7Se2kX97CTj1ArgNXt2udO/d/6+Ft6H3FdG6OXZn02rK/zJ93AI980VyXwo15de8IQSM26e3/dyc88V11c7VmdSd0FFHvRSGFFB4IB4zR0Us5CAdz0oATtgUNjGcn8Kx9W8T6Lpf/H1exk9lj+YmuM134nPHldLs0hi/wCe054/KqUWyXOK6npbMsYzM6Rx4zknFc7q/jPw/pquGuvPmH8EfNeAeMPihZx72v8AXWu5M4MELZU+3FcR/wAJx4j1qRo/DPh2REbhpp+AfcZqlBdWRzyeyPoPXPiXqDxkWMMNjE3DSS8EV5d4r+IumWzSNqmtSXbrwIkfO4/hXJJ4K8T60xm8Sa+8UbDPkRniug0bwN4b0pVkhs/tMxOWec7sn2q0uyIbX2nc56bxr4i1fMXhbQJlRjxLMMYpw8HeJtbxL4j114kf70MJI/DNehxkRrsiURp2VRgUc++Krl7k89tkc3ovgbwvpRV4bATSj/lpN8xNdInyRiONVVB2AxQOfeljUySFY1Zj7CnZIltsQ7f4QMe9IOOnH1rTstFvLgbnUIB61rWnh+1iIedmmb24FFwsc1HFJMcRxtIe2BWnZaFdTLmYiIe/WumjhhhGIolUDuKkjV5CPJR5G9hSuOxl2uh2MJBYNKfc8ZrSjVUXaqomOyjtWzZeHdQnA3xiBD1LVu2Xhmwgw0xMz/pUuaRag2chaW09yf8AR4XcnjNbVl4VvHAa8mWJD2HWutghihj2RRpGv+yMVJ9Tn0rNzZoqa6mdYaLp1njZCHbuz1oAbTgfKPQUpoFS2aJJbB9KKKKQBRRRQAUUUUAV9RtLfULGexvIRNb3EZjkQjgg1neCvD1n4V8N2+g2BJtbct5ftk5xWz9KAMUAFFFFABRRSZoAWigUUAFFFFABRRRQAUUUUAFFFJQAtFFFABSUtFABRRRQAUUUUAFFFFABRRRQAUUUUAFFFFABRRRQAUUUUAFFFFABQaKKACiiigAooooAKB1zRRQBx3jSy8u9S7XhZVKyfXtXlmtWotb54W+6zfKQO1e761Zi80yWDbl8bl+teReLbNntBPtwYDhselbU2YVVZlT4P6x/YfjKfR52AguhmMY4+te64wa+XdXEttcWWrwtiaCQZI/uZr2GX4l2cWl2/l2/nXXljzC52oDj1pTi29B05JLU9BHJ6GqGqa1pOmxs95exIV6KGy35V4F4z+NEa7kl1lIyOkFryfzFeb3PjzxNrV06+G9EmlLnm4us4H51PKupXO+iPpHWviZb2/8AyDrbcDn99McAV5V42+MENu7R6hrglZj8sNr/AC4rhF8FeJtcbzfEuvsinnybdsAD04re0PwN4b0krJb2a3Eo6yTjcf1rRLsjNy7swpvG3ibWWJ8P6DJHnjz5xkfWoIfBXinWv33iPxBJEGbc0MR4I9K9JG1E8uFRGg/hUYFH+9+FVy92Tz22Rzeh+B/DmjuGt7ATSfxNN82TXRKqqAqRogHRUGAKdznpQOu3FNJIm7YZGMHk0HOAx7cYFWbXT7u5P7mNiP7xGMVr2vh4A7rmQkdwtMDn+rYUbj7VctdLvbpgEjKr3LcV1NpY2lrnyYh/wIc1bjUyf6tWZuygUrhYw7Xw9DE4+0zGQ+gGK1Le2tbdf3UKp+GTW1ZaFqN3jEBgU9Wetuy8LWqEG4kMx7gcCoc0WoNnI/vJHAjUn2HJrUstB1C6w3lmND3c4/Su0trCztceTAg+o5qyST1qHUZoqfc56z8LWoIa5lMpX+FflFbVra2tsmIIETHTA5qalqG2zRRSEPzctk0ooopDCiiigAooooAKKKKACiiigAooooAKKKKACiiigAooooAKKKKACg0UUAFFFFABRRRQAUUUUAFFFFABRRRQAUUUUAFFFFABR3oooAKKKKACiiigAooooAKKKKACikpaACiiigAooooAKKKKACiiigAooozigBO+T9K8/wDFeni21KaLgxTgkKe9eg98dq5/xlZedYJdKMyQtz7iqg7MiaujxDVLVf8ASbGUHBBX6emK82i8DeKtTja11TX3isEchFib5iue9ezeK4P3kd4iDa3DfWsDcRkBq3tc51Jo5fQfAXhnR3WRbQ3U4/5aynJNdQgEabUREHYIu0UpxnmkJA5bn2ppJbCbb3DH4D1pfpyPanwRyTsPJRn9lFadjoNzKN02IR6HrTuBkn5VPqamtbe4uW2wwux9ccV1Fpollb4ZlMrerVoRqo2xwrkDoAOaVwsc5aeH5pAPtDhT6DrWvaaTZW4BWPe46k1v2Gh6jdtuEflx+r8VvWPha1T5rqZpT/dHSoc0WoNnIxKzEJBGWY/wqK07Lw/qVwAfL8lc8767a1tbW3QLbwIhHfFSnLH5jz71DqdjRU+5z9l4VtojvupmlP8AcA4/Otm1s7W3GIbeNPwyan7Cl71DbZoopB82Nu7iiiikMKKKKACiiigAooooAKKKKACiikoAWjvRRQAUUUUAFFFFABRRRQAUUUUAFFJS0AFFFFABRRRQAUUUUAFFFFABRRRQAUUUUAFFJS0AHeiiigAooooAKKKKACiiigAooooAKKO9FABRSGloAKKKKACiiigApKWigAooNFABRRRQAUUUUAFQ3kQntZYTkllIFTUUAeVavah7aezdMFc49jXDKjtIYxGxKnB4r1bxbafZNVaZQdsw3D61hJFGkpZI0GeuBXRF6HLJanLWei3s/wAzKI19WrWtNBtYSGmJmb0PStYc5/kafHHLNII4Y2dz0Ap3FYiijjhQLFGsXsBU1vDNPLsgjeRj2rotK8MSmMNqB2Kedg610lnZ21mgW2iVB6kc1DnY0jTb3OYsPC9w5WS8mWNf7g610VjplhZj9zbru7sRkmrue/JPvRWbk2aqKQduOKKTvQakoWiiigAooooAKKKKAEpaKDQAUUUUAFFFFABRRRQAUUUUAFFFFABRRRQAUUUUAFFHeigAopDS0AFFFFABRRRQAUlLRQAUUGigAooooAKKKKACiiigAooooAKKKKACiiigAooo70AFFFFABRRRQACiiigAoopKAFooooAKKKO9AAKKKKACiiigANFFJQAtFHeigAooo9KAMbxfZfatNMyDMkJyPpXDMQoy3A9a9RKqwKtyD1Fc3a+GVbUJJLk5tlbKLWkJWWpnON3oYmkaPdaiwkUeXB/E59Pauz03TbSwjCwR/N3kPU1biVI41jjRURRwAKdUuTZUYJCe+c0vWiipKCgUUUAFFFFABRSUtABRRRQAUCjvRQAUUUUAFBoooAKKSl70AFFFFABRRRQAUUUd6ACiiigAooooABRRRQAUUUlAC0UUUAFFFHegAFFFFABRRRQAGiikoAWijvRQAUUUUAFFFFABRR3ooAKKKKACjvRRQAGiiigAooooAKKKKACkFFFAC0UUUAIaWiigAooooAKKKKAA9KQUUUALRRRQAUd6KKAE70o+Zzn0oopAJ3paKKYBRRRQAUUUUAFFFFACCloooAKQ0UUALRRRQAUUUUAFB6UUUAIKWiigAooooAO9HeiigAo70UUABooooAKKKKACiiigApBRRQAtFFFACGloooAKKKKACiiigAPSkFFFAC0UUUAFHeiigA70UUUAHeg0UUAJRRRQB//Z">
            <a:extLst>
              <a:ext uri="{FF2B5EF4-FFF2-40B4-BE49-F238E27FC236}">
                <a16:creationId xmlns:a16="http://schemas.microsoft.com/office/drawing/2014/main" id="{3F31E055-3F58-4325-96BE-1869393C269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AutoShape 4" descr="data:image/jpg;base64,/9j/4AAQSkZJRgABAQEAlgCWAAD/2wBDAAUDBAQEAwUEBAQFBQUGBwwIBwcHBw8LCwkMEQ8SEhEPERETFhwXExQaFRERGCEYGh0dHx8fExciJCIeJBweHx7/2wBDAQUFBQcGBw4ICA4eFBEUHh4eHh4eHh4eHh4eHh4eHh4eHh4eHh4eHh4eHh4eHh4eHh4eHh4eHh4eHh4eHh4eHh7/wAARCAJUAnE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AooooAKKKKACiijj8aACiiigAoNFITigB2046cU0VYH+p/Cqq8KPU0AOzzilpKVSobJoAUBtoOOlJ1qR5kKFV9KiHQZNAC0UUlAC0UUlAC0UUUAFFFFABRRRQAUUUUAFFFFABRRRQAUUUUAFFFFABRRSd6AFoopNwoAWijsaPm4wpP0oATjpS98bRVbUtQ0/TLcz6jf21pGBkmWQLgfjXlfi79oTwLpEhtdHa48QXwO0Q2alufrQB68A3GBk9sdRVS51DS4Lhba51G1jmY8RtMoYn6ZrwD/hIfj18RmMWhaTD4U0pzj7VNxLtq7J+zfaT6bLf33ivVr3xRgyQXbTkIso5HHpmgD3wjDZxn0+lFch8JvEM2veFFj1BturaY32O9Q9dycbse9deM+lABRRRQAUUUUAFFFFABRRRQAUUUUAFFFFABRRRQAUUUUAFFFFABRRSUALRRSUALRRRQAUUUUAFFFFABRRRQAUUUUAFPjj3daaoywqaYmONmUdB0oABEopHVQpwtQqzZ3FjyOlOQlnAJOKAFjj3AZ6YqXCKNrYpJT5cfH0quRk88mgCd4xjK1C3y9RUsDHJXrSum5wSOMUANjj3ct0p7GFR820fWklkEY45J7VXYBz86g/WgC02PLyMYxUcLR+WuWQHvk09QPJx221UEaMgG0fWgC2UVvu4x7VFIu09PlpEPlj5enpU0v+qLHpigBHjXZkAZxSJFuXJpzf6nd7UvDRjGfwoABGuKbIihCaaY5ARtYkU1i+cHOKAGUtFFABRRRQAUUUUAFFFFABRRQKACiiigAooooAKKBSds9T9aAFopCR3oUFydoPH8R6UALQASc9qwPEnjLwn4fiY614gsbVgOV80Fj+Fea6p+0Fpbzmy8H+G9X8RXJ4R44SIyfc0Ae0gHkhCfpVLVtU0vSYWn1TUrSyQDJMsoXA+hrxUn9oPxtEDt0/wjYOfu5DSgfWrGm/s8abcSi88ceJtV8QT5yVMpCfTFAF7xT+0R4B025NhoxuvEF9nb5VpGWBP1FcvJ4y+PHjxGj8L+F4vDdoxwJrv74X1r2Xwv4E8HeGIEj0Pw9Y2xH/AC08sFz+NdKWcn73HpQB8+6b+zxqWvSpdfErxtqGryk7mggkKKPavVfBvw68F+EYQmh6DaQuvHmSJukP411lFADcHAG4hcZ29KUnIzk5/lS0nfI7UAeceIDH4M+Kdn4gjTy9L14C2vcfdWccRn8a9HOVbDHJ659RWD8QNA/4SXwde6Uu0XDr5lq39yVeVNVPhZrreIPBtrNcMPtdpm1u1J5Dp8pP44oA6kdOOnaloHIz+lFABRRRQAUUCigAooooAKKKPwoAKKKKACiijtQAUUUUAFFBoHSgAooooAKKKKACiiigAooooAKKKKACiigUAFFFFACoeQelTy5KEKMmq3JPNSJLhcN+FADD16Y4pYmw471N5keBllpGePacMtACzglPl5NQfzqSGUbfm/OpNqH5uKAI7dTy3T0zUm/95tHPFMeVFU7eSO1RwNtc7jjPNACzjMobjAGaYeSfenSsGlG1geKSgCxH80QHtVdxtO0DinRPtPtU2UbjrQBXUbmGKmmP7nDd+KUmNB2FQvIZGwMYFAEx4h29flqBCy5wcVKZF8v74zinB49o5WgBgmPHH1qQkMmR3HFJ5kX95aY8q4wmCDQBF1GeopaVhGoCp170lABRRRQAUUUUAFFFFABSGlpucd80AOpMj1p21gA2Qq9SWrmPEnj/AMFeGgy614ksLaQf8s9+5j+AoA6bsT6daEBbp1ryW6+NMd9J5PgzwfrOuSnhZjCVhPvmoG/4Xt4pG7fpfhK2fjap8yTHrzQB65fXEFjAbi8uIbaEdXkcAVwfiP4yfDzRZWjOtLqNyvHkWK+axPpxWFZfA+wvLn7R4w8U6xr0xHzp5pjiz9BxXdeG/Ang/wAOxqmk+HNPhK9XeIM/1yaAPOm+KnxB8Ru0Hgn4d3EUbH5bvUT5Y+uDSN8Pfi54sct4w8eJplqRza6cgBA9Nwr2oOQgA27R0UccUmAOKAPL/DvwJ+H2klZ7qyutau85aW+mMmT9DXo2l6dp+lwLFplha2aAY2wxBePwq2evXigUAI+X+9z60vQcdKKKAD+VHaiigAooNFABRzmijvQAAlTuHFeb2aL4R+L00IIi0rxNH5iHoqTrxt+pr0g+tcn8V9Hk1Xwo81mP+Jhpzi8tCByHXtQB1fO5uO+OlLWT4S1iPXvDdjq0JJ86ICTPZxw365rWoAKKKKACiiigANFFFABRQKKACiiigAo7UUUAFFFFABRRRQAUUUGgAooooAKKKKACiiigAooooAKKKKAExRS0UAFFFFACBQDnHNLgegoooAO1A4FFFACUvbFFFABR2oooAKKKKAEPzcHkUpoooAQADtRtpaKAA89QKTFBpaAD196KDQKACihMuxUfyqve3lnYxtLfX1tbRqMs0kgXA/GgCxn8PrSMcYyMZrz3xB8ZvAGlyNBBqj6ncDjyLONnJP1xisV/iN8RdfX/AIo/4eywQtwlzqZ2qPfAoA9eKv8AwgY9ay9b17RNGi8zVNYsrNR18yQZx9BXmY8CfFTxG3/FV+P/AOy4H5a10peB7ZNauh/BPwNp8xub23utaue8t5Mzc/TOKAItT+N3hKK5a10C01HxFcdNtlCSufqaojxJ8YvEqkaH4TsvD1u3Se/YiQD1xXqGl6VpmmwJFp+mWdoqjA8uJQR+OKuNuYfOSfxoA8hT4T+LNdPneNviLqNyrdbWzUJHj0yOa6bw78Jvh/ohWWDQI7yYYzLdsZWJ9fmzXcc42jgUf5yaAG20UNtGI7S3gto+yxoFH6U9vm+9z9aKKAA0UUUAB5ooooAKKKKACiiigANFFBoAKKKKACiiigA4oB4J2hhjoe4opGFAHAeCN3hrx1q3g+TK2d5m+03J4C/xgfjXfkYAFcP8Wbaa3sbHxZaKTdaJOssmwcvDn5lrsdPuo76zhvYWDRXEayKQexGcUAWKKKKACiiigAooooAKKKKACiiigAooooAO9FFFABQaKKACig0UAFFFFABRRRQAUUUgNAC0UUUAFFFFABRRRQAUGiigAooooAKKKKACiiigBKWig0AFFHek/WgBaKQtt607ac8AkewoASjGTjGao6pq+kaVE82qanZ2cajP72ZVP5GvOdb+PPgixl+y6O17r14CcR2cDEZ/3ulAHqe7kqM596JSscYkZkQdy52j9a8ZHi340+KwH8PeEbbw/aSdJ79gz49cVKPhD4k151n8c/ELU7gEfNa2LmOP6UAdv4n+Ivgnw2WbVPEVqjAfcibzG/8AHc81xkvxoudYZoPAvgrVtZlPCzyJ5cf1Oa6jwz8KfAPh1EFpoEFxMDkT3Hzvn1ya7SGNIUCQxxxKOgRQBQB5ANP+OXicg32qaV4WtehS3BMoH16VYtPgb4furkXPirXdY8Ry9WFzMQmfoK9Yb5jluTS9DkcUAYvh/wAJ+GfD1uIdF0GytEHRhGCfzPNbOW27d2B6LxS+vr60lAB/OlHSk96WgAPSiiigAooooAKKKKACkpaKACiiigAooooAKKKKACiiigAooooAKKO9FABRRRQBHcQxXFvLbzKHjlUo6kcEEVxPwumm09tU8H3jEy6TOTasTy8Lc5+gziu6HXr17Vw3jtV0HxRo/jCAERbhZ6gQOBET94/jQB3NBpAVYB1YFW5X3B6UtABRRRQAUUUUAFFFFACUtFFABRRRQAUUUUAFFFFABRRRQAUUUd6ACiiigAoopKAFoo6UUABooooAKKTFFAC0UUfjQAUUUUAFFIaWgAoo6jHBpcEKzcKq92OKAEpD69q47xh8TvAfhXKa14ithKfuwwOHf6YFedzfHLxF4jnez+HXgTUL4qcR3V0pjjP50Ae7AMykhcD3rmvFPjvwh4bhLaz4gsbUr/yzWQM5/DrXl7eA/jF40/feMPGC6DauObXT+GA9Mium8J/AvwDojpcXVlNrd51NxfyeZk/jQBkXvx2j1Ata+B/Ceq67cHhJWjMcWe3JqvDp3x88Zc6pqWn+EbBh/q4V3TAf7wr2aws7WxhENjawWsQ4VIkCipzzgnrQB5DovwF8MiYXviXVdV8SXefn+1Tkxk/7telaD4e8P6FEI9G0WyskAx+7iAIrVFFAATufczE46elGdx+Y4/CiigAooooAKKQUtABRRRQAlLRRQAUUfjRQAUUUd6ACiiigAooooAKKKKACiiigAooooAKKKKACiiigAoopBQAtFFFACdv5/SqWu6bDrOjXWl3Cgx3ERUj37frir1HfPegDmfh5fzXGg/Yb5ib/AE2Q2txnvjofyxXTfXrXJXqronj2HUM7bTVk8iZc/KJRzurrWG1iM/T6UAFFFFABRR3ooAKKKKACiiigAooooAKKKKACiiigAooooAKKKKACikFLQAUUUUAJS0UUAFFH40UAFFFFABR2ooH1xQAfrRWbrmv6H4fszea3qlrYxAE5mkC5+gryHX/2idHkvn0zwLol94lvxxvSM+UPxoA9wCse2B6noK5Pxj8RvBXhCF5Ne1+1jK/8so23OfwFeRDw/wDHn4jSCfXNWh8K6Qx/49oeJdp9a7Dwf+z74B0KZb3UYZ9e1AfM0165fJ9cGgDmtR+PXiDxBcG0+GXga91Tf9y7uFKIB60xPhz8YvHGyXx140/sW0k5a00/g4/u5Fe9WFraWFusFjawWkQGAsMYXj8Klx1PX1z1oA818GfAz4deGJFuhpTate9WuL5vNJPrzXpFrBDZxiK0hit4uyRoFAqQelFABnn296KKKACiiigAoopKAFooooAKKKM0AFFFFABRRRQAGig0UAFFFAoAKKKKACiiigAooooAKKKKACiiigAooooAKKSloAKKKKACg03cNvqacdwUs+1cdyQBQADoKTPFY+qeJ/D2mBm1DX9OtQvUPKOK5u8+MfwytZvLm8X2OQP4WyKAO9pO3pXO+GfHfg7xMwXQfEFjeyf88xJya6M7lOGHP6CgDK8V6WusaFcWq/LIo3wuOqsvNP8ADOojVNEguWwJ1Hlzr/dccYrSGF5+8O+K52zUaR4qntcbbTVP3ij0m7/pQB0P1FLSJ096UUAFFFFABRRRQAUUUUAFFFFABRRRQAUUUlAC0UUUAFFFGaACiiigAooooADRQaKACiigUAFFFFACGl44z69qKQ0AeJ/EX4d6H4s+O1sPF0l1Lp9xZr9htg5ETyLywP4V6t4c8MaB4asktdD0m0sEXoUjGePfrWD8YNMmuPDUetWGRqOiyC7iI67B98fiBXS+HNWttd0Ky1m14ivYVlC5ztJHIoA0MNg7mJP1opOpz09qO9AC0UUUAFFFFABRRSZoAWiiigAooooAKKPpR3PB4oAKKQ4A3dqU8daAD+dFZV74i0Gz1b+yLzVra1vyocRSvtJU9xmtCCaGZQYbmCXPQpIDn8qAJaKNrj7ykUDkfLzQAUhozkkDnFH6UALRSUtABRRRQAUUUUAFFFFABRRRQAUUmaGOKAFpD+H4UhYKhZyFHqxwMeuTXE+MPiz4B8Kh4tQ1+3muO0EB3vn8KAO3BB45z2FJ82zcq5x0zxXzrqP7SGpaxM8PgbwTfXbp8qyXERAz69KxZ7b9onx1n7Xef2DZSfwKcDH86TkkNRb2PozxH4q8M+H4fO1rXLKyUdd0gz9K8q8U/tK+BdKLQ6Xb3erXOflESZX61ymifs22c0xuvGHii9v2YfvIo5Cyk/jXpXhj4W+AvDISXTvD8EkwHEsoy1S6kUaRoyZ5l/wtv4zeNpjD4J8IjT7U9Ll1OAPXmtC1+FPxO8TATeO/iNPbI337axbHFe2iSG3iEamOFB0SMBR+lV3vbdCdpJb1rGVc3hhWzzvQ/gL8ObJjLfQ6jq8x4Z7qdjn8M1u/8Ks+HKwkHwZYMo+UAnJxXQtqSj7sbfWnR6nGT88ZB9ay+sX6m6wjS+E848R/AHwNqCeb4bkuvDGop88U1pIQN3bd7Zq78P8Axt4m8Ja1beCvieA5b5dO1xf9TcDoFc9jXo0ckcwzG+fUVT8QaPpniHR59H1q1F1ZzfeXvGezKeoIraFbuc9Sh/KdXkE8HI7EdPrWZ4os2vtLYxnbc27ebE3cEckD6iuR8AalqPhvVB4H8SXBmjxnR9Qc/wDHzH2jY/3x/SvQV67iucdQe1dByFbS71dQ02G9UbA6jcp7N3FWqwNP26b4hn0xmJtb3M9tu/v/AMS1vnI6jB9KACikBzS0AFFFFABRRRQAUUUmaAFooooAKKKKACiiigAooooAKKKTmgBaKKKACkNLRQAUUUUAFFFFABRnH070Cg/TNAGP4ykWHwrqLHO1oih9weDXm37NurPBFqXg+6lzJaSefbbj1jY9B9K9C+IL7fB9+ykHcACDXgcOoSeHPFui+KIjtjST7PdAdCjHAJ+laRV4szlK0kfTh4J9DSU2J45Y0ljbdG6hkI7qelOrM0CiiigAooooABRRRQAUUH8aTrwDx196AFpD1HGT2FHbdjdjqBXBfHD4gQ/Dzwc+ojZJqNzmKzib+8f4segoA77aeOQR+o+tfOnx9+PV5omtyeGPBQhe6tpVW7un5CtnlR+FUf2fvinqdx8O/G+o6/ePeahY7rgSOeMEEAD6Zrxzwd8PfFnxBt9U8Q2ira2kYe4ubybkOwy2B68CgD7q8K3k2oeGtNv7gqZp7ZJHx03EdquXc9va2st3dyLFDChklkY8KoFcF8CvFuk658KNJu11C3iNlEYbkSSAFWTg5rw39pP41f28bjwj4WmddOTK3d0nH2hv7i0AZ+s2F78e/iP4l1TS5CINJgEenlWK+Zj6etYvw28IeKptO1G7XxFquj3VhIY/syyklH9WU87a99/ZP8ETeEfh2l9eKIr/AFUiXbjlY/4Qat/E3wuLrxIda0CYabrca4L4/d3I/uOO9a0oqUtSJtpHjEOvfHvQ1jktdZXWbfnLZyCPp1q3aftI+PNHKw+IvDcDfNtOI2B/OugtpJbq5mOnwSabrsJzd6c5wsn+0nqDU8esabqhNrrdhAJF4Ikj4z714eNr5hgm5ezVWHlo16rW/wAjtoQoV0lzcr/rqW9A/ak8K3B8jWtFu7CUdWVgVr0rwx8V/h/4hCLp3iS2EjdI5TtIP414xrfwt8HaopniszbvKc77c8GuK1z4EzOrHRdVQ7eVR8hvrmuTD8UYCrpNuL81+prUy6tH4Vc+0IJI5lDQSRzIRw0bBh+lO789RXwvat8Vvh9qEMdprFxAjAeXE0u6Mgeo9K9U8H/tMyWd+ml+OdMTecZu7XgD3Ir3qVWnWgqlN3T6nFKMovlkrM+le1FYXhTxf4Z8V2v2jQNYtbwHB8sOA4+o61ukbc561oSFFJ9Mk+lH1P0AoAWik74zz/KlG44VVJPrjgUAFHHesfxH4m8P+HLeS61zWbKzjUc7pBn8uteMeJv2hJNVu20r4Y+H7jWrgnb9skQiEe9JuwJXdke6atqNjpVqbrVLyCzt1BJeZwvH415JrHxyg1TUG0X4aaFd+Jr8MUabaVgj9yT1riLH4beKPFV4dZ+KPiK4vAW3JpkLkJGK9U0PT9P0awWz0i1isYFGAsSAZ+vvXNPFQi7LU7qeAqSV5aHJXfgTx54skFx8QfHR0y1PI0zS22gD0JrS0P4YfDLQ5BcW2ipeXC9Zbkl2PvzXSNhjls59TScDpXNPFSlsdtPAwju7lu2u7exUQ6bp1tax+iRgU99SuOuQPpVLmjPasXVk+p0KjBdC1JfXD9GqEzTsDmR/pmo/pR1qXJvqWoRWyBst8zM1Hb196BnBHb1ppaNflMiFuwzSKHCg80A9O1FADkd4zujJVs9PWtq0uVni67XHUVhnIGadBI1vMJV59a0pzcWY1aXOvMveJNEh1zRzZSsUnibzbO5X70Mo6Y+vStPwZrE2q6UY75RFqlo3kXcY6bx/EPYimROsyKyHGecis7UVbS9Wi8RWu5kAEN/Gv8Ueflb65r0aU+h41en9o2vFlg95pjTW+Eu7M+dCw68ckD61b0a/XVNPt76PH71fmH9x+4q0kqOqyRsHRhlfQiuYsWHh/wAXPprNt07VCZbYk8JL1YfjW5zHU0UgGOD97vS0AFFFFABRRRQACiiigAooooAKDRRQAUUUUAFFFFABRRRQAUUUd6ACig0UAFFFFABRRRQAckcCs3V9YtNMXDvvm7IOfzpfEk9xaaTLJattkHU+1cA5Z3MkrF5G5ZjVxjcic+Uk8VahdatZXCyPgYyqLxXmd/Yx6lptzp8vyiVCoPcN2NejHGckZB6iuO162+yam+MhW+bA75raK6HO29z0D4A+IW1nwMthdy7r7SW+yy5PJVeFNeh186/DXVo/C3xVhMmU0/XU8p/7qyj7ufrX0VtKnae5xmsJKzOmDugooFFSUFFFFABRSUp6UAIemM4rmrG+uJPiPqdgW/cRW6Mq+hIrpgMkD9fSvDtA+IOkXX7TWpaRHdKbea1EKTE/I0qjG365oA9wDBcNnHHJ9K+MPjLqWtfFr44HQfDyefHY5tbdc/IB/FIfoa98/aM+I9n4D8GXFlbzodavkMcEQbLIp6ua4/8AY28HtaeGrvxteQsb3UXKwM4+Ypn5j+dAHi2oeE/E3gTW7jwDfxbrvX0SJZYm+WRCwycV9jaX4Xs9C+GreF9NjEUcentGAF5Z9nJP41ynxJ0KPVPjB4Hv5IAzWjlnbHQeleo5PzMrZOe9AH5rSSXul3V7psdxdWqxzOlxEshCk5PUV6v+zd8KLnxpq8Gv6vHLF4esJRINwwblweAPYetfQnib4G/D/wAQeKz4i1Cymjmd980MT7Ulf1Ir0bTbG003T4tP0+2jtLaEBUijXAAoAnVUQJHGiogGECjGAO1cb4mbzNTckhiP0rsZnCRM3YDiuG1N9927HnNdOGXvNmNZ6HN+J/D1rrsccrSvaahb8293Hw6H0PqK4u+tbi7vho2vpHYa4ozDP0gvl+vQN7V6cSTnn6+4qjrGkWGtWDWOpRGWIcoejxnsVPY11SgpIwTseXw6hqWh3rWzeYrxnBhbpj2re/4SvT10me6kUxTRLkqf4j6Co9Xt5LGRNL8UNvtMbdP1hV+76LL/AImuC+IFrd6OY7OdQwkO5JFPySKehFfNZnw9hMXLnnGz7rf0ff8ArU9TDY+rSVk/68jZ+HHhm4+I3im5n1bUDb2cXzHL4z6KorpfHvwHtniaa2thNhdqzRfK+Pf1rA0KGWx0y0azkxIFDvtOCW+tdx4e+JerabKkV+wmiH8D9fzr2qdBUYqMFoun+Rxym5ttnz9qPw/8UeFbxrzQrq5haM/fgcxy8fzrsvAv7Rni/wAOzDTfF1iNVtY8KZCPLlQe5P3q+iINW8F+LolW6RILhufm+U5+tcf43+C9hqsM09rDFeK/TPDj6HvSlCLfZ+ew1KXqjrvAnxU8EeMYUXStYjinIBa3nbYwPoM9a6PxX4k0bwpoM+u69dpaWMC/M7H7x7BfU18aeLPhBqej3LS6ZJPA652o2UcfRqwLnxT4ns7jS9P8YQ3etabpkolWyumO2QjpuY9azlTlHctSTPo60+NnirxbOY/h78P7q8t/4b67fy0x681W1Cx+MmvSD+2fF9lo0OPngsY8MvtuFHhT46eD9esodNiVdACAKYAAsZ9gRXaQ31lOhmt7mKSNhkMp4NefiK8ovlij08JhITXNJ3PPbH4NeGPtf27Xr3Uteum5P2qYsh/Cu+0bS9M0a1Fpo+n29lAOixJj8DT2vbNRneWNU5tVLArDGcetcUqkpbs9KFKEPhVjTbauWcgd8k/pVeS/tVPL8+npWNcXEs2C8hPtUWAD0/OoLubyX1u5wJPzqwrKRlWDD2rmsc84FLHLJC2I2IxzjNAXOlwaKxotUnUfdEi9iKmXV128xYP1pjNPp+NNllSEbnIUVlyarIVPlpt96ozTSTtvlYt7UhXLk+oPMwWMlY89fWuR8P8AimPWPGeraRDgiw2EPnqe9bN/cC2066m3BdkDufbAryz9nvT7mT+2/E9wzKt7cMsZI+8Aa1hFOEpGNSb54xXU9/U7kByp9wKKg0yVZLNT0K8YxVis2bhzRxj0ooz7UgLulXHluYiOD09zWqBGoaOYbopAVcexrnSzLjb1WtuxnW4gXP3xXVRn0OPE0/tEXhG+NlqM/hi6kHnQjzLNyf8AWQnoo9xWj4v0b+3NAkt4fku4j51q4OCJF5A+ma474lWF8+nxa3pBK6lphM8AXq+PvIfqOK6vwD4ns/GHhi21y0PlO3y3EJ+9DKPvKfxr0ITUjyKlJwfkO8D64uvaEt0+1byFjBeJ0KyrwePSt015x4mkHgfxzD4mjVl0XWWW21FAPlil6I/t716KhDKrI2UcAow5BHrVmQ6iiigAooooAKKKKACiiigAooooAKKKKACiiigAooooAKKKKACiiigAooooAKKKKAIp4lntZLdwCGUgk15rLG0U0kLdUYivTskHpxnn6VxfjCzW3vxcLwk3860pvUzqLS5hcntWT4otvNsFuFHzxHk98VrnjjkGmuoeNomGQwIOa1MDy7xPavdaM7W2ftFq4urdh1DryK+gfhx4iTxV4J03WEcO7xiObB6SLw3614vcwfZb142b7hJx2I9K1v2ftWXRvF2q+EJmCW15m7sVB4z/ABAfjUVFpculLWx7rn2opAflzjHtRWJ0C0UhpaACgDJ/zxQKZInmRyLkq7IVUj3oA8L/AGkPjXZeGdOn8NeGrxLjWZkKTTIcrbL359a+a9Z8N6toXhnQfFFxJPHLqjvNHMpIZWB+9n3re8NfDzU/G3xc1bQraKQ20OpO2oXLjhI93Kk+p7V9feMfh34a8TeBofCN7blLO1jVbaRPvxbRwRQB8SeDdF1v4j+OLPS7i7udRurmQefNKxYxQg8n2FffuhaXa6Jo1ppNiojgtYljUD2HNcj8Jvhf4Z+HFtMujI9xd3HE13KPnYeg9BXdccYoArz2dvNew3boDND9xvSrIAGcUUUAJ6fTFHelooAp6vIVtcdMnH4Vxd6T9pb06V1muv8A6uMfU1yVwW8+QH14rtwy0Oeq9SKjPHvRR2rpMRLiG1u7R7G9gSe1l+/G4yDXlXxI8F6nDawrp0j32mwy/uom5e3H17ivVh709JCvynlT1Ht6VEoKSsNSaOA03Sbe50a3LMscqRgNJEcgH6d6pXul3kYHm26XcQB+ZR835V0HiDwZNJP/AGl4V1JtMvsEtA/zQzn0Ofu1yR8cX2gXY03xto8+lTk4W7hUtA3vurZVINcsjHkmruJHFAVIks5WicZ+R+ua3/D3jrXdClVHkeSEcbXO4fn2q1HHpGtWaT2kkV0rciWFulct4ilbQr+OGVRc2T8NM2BsPoamdBW02/Aca9viR7Fp3jfw54ihSDWLWKOQ8ZPI/Os/xN8LdF1u2eTSXhnSTnY+GH59q8ja60JyWtdUtknz90SZFbmjeI9f0QLcW10TbeqtuFc3I4/C/wBUdXNfdf5nDeOvgZJZyObNJLQl9xVhmP8AA9q4qzvvHfgO+LGSX7ED1cl4yK+sdC+JmnagqW2s2oZWGDIF3D8QelWtY8EeG/E0LSaTcQjcMshwyn8D0rCdOEl76t6bGkJyi7xf+Z4N4T+Mui30i2+vwNZSnhZo+Yz7n0r0+wurXUbVLjTLqC7iPUxvmuE8ffA2NS00dm0BGSJIBuU/UV5U+h+NfCF+95psk7wKf9ZASQPqtcNbLtOaB6NHMXe00fSuOD8pyPyFHGQeTXivhX40yrIbbxVYyEIcefCOfxFesaF4h0bXrdZtHvoZ9w/1e75x9RXnTpThuj1KdeFT4WaWAe1cj42vr7w9qtn4o/eT6Wv+jX8SjPlq38f4V17KwO3adwGT7V5z8VfiNoei6dPpNnt1C9uEMckY+aNQf73vSpxcpWSuOtJRjdux6DBLDNBFPBKrwzAPGydCp6VISOcc15L8JfFmoeDdEsbfxZaO/h/UWJtrsgk2pJ6N6LXsk9pGbZL6xnW5tJBuWRDkMDRUpuDFSqe0jfqVMYJ70EZ4oGNoPQUpxjJ6VmbGJ45kMXgzWWRcsLZlz6ZFQ/Daz+xeBdGt1UKotxIfqetWvGkayeDNWV8827Nx7Cm+BLiO48DaS8Zyq2yqTWn2DH/l58v1Oj0y6+zzYOSjHFbpxj5TnPINcxzjpitHTL7y1EEx4PRjWZsjUpSfSjgruHQ9KAOeaBhU9jOYJs/wng1XPWl7U4uzuJpNWZ0ON6DADDrXkPibW5vg14hu/E9rp8t14e1Rx9stk/5Yyf31HvXqGlXPy+Qcg9iah8W6Jb+IPD93o9xGGEyHazDID9j+FdsJ7SR5lSlvCRFoPibwX8VvCtxYWN7HcQ3cRWe1cgTQkjrj1HrWb8JdcvtO1C8+HfiSTOqaVzYysf8Aj6tv4SPUqODXkmjfDiw1eWW50fUZvDHjHST5MskLYjlA+4zD3qn4/wDEnjXQ5tKn8faVJba1pUytYeILJcxTR55STHY12U5qZwVaTpvXY+sAfqPYilrJ8Ja9p3ibRLbU9M1G2vY3iUyNC+cPjkVq+69KsyFopD1xS0AFFA5ooAKKKKACkpaKACikNLQAUUUCgAooooAKKKKACiiigAooooAKKKKAErN8RWP27TZEAG5RuU+laZoGM47HrTTsDVzy3qAe44NA7Vq+JrE2WqPgBY5fmWso1utUcrVjn/Ftqp2XKr3+bFcbr91caRc6Z4jsQFudOuFaQr1MWfmFemX0AurSWE9WHH1rhLiGOSOe0nTKODG1O10JOzPorS76DUtMtdRhYNFcwrIpHTJGcVZ579eteSfs4a5JNot/4SvpM3elS/u8nrGeRXrQPpz6mudqzOpO6FooopDCgZyADjPQ0UUAUdL0fS9K886bYxWz3MhkndRy7HqSe9XSf0/UUtIKAFoo7Ud6ACjtRRQAh6UtFFAGPr2RPH7iuZv023ZPbFddrUJkhEijOzr71z2owmWMOuMiuyhJWOeqjKopSCGx39KSuoxCjPHNFFAApYc5470l9DZ6haG11C1iurduqSKG/n0pR19qVfmYL69PrRa4XPFPi54T0nwJpn/CV+HNXvNHuPNASxRsxzk+xrx17nxd47vZhHBf37E/N5IIRT/KvV/ivbXnxE+MVh4Ksz/oljH5lwR/Dn71e93GiaV4V8L6boei2cdtCUGSqjc5HUk9a8nF4j2d1Hoeng8L7WUb9T4t1HwX4psJobKbS5luWQt5aE5Cjuan8PeI9e8H36R363H2bP7yGbJVx7e9fUvh9I7zxRrN3JGJBCqQICM4yOar+L/h/ofiK0e3mhVA4wDj/Vt65rChjIbydn+B018vnryar8TzvRtZ0TWo0azkMcjDcFPBJ9K2bG+1nTZlks7qQFOSQe30rj/B2mf8K++IZ8L+Ilja0uAWsLphgM3YZr1O70aF/mhxGzcgqcg/WvboqFaHPBnh1HOjNxmbXhj4rsFS21i389CcNIRyB9K6afS/Bvi9C9nNHDdMP4OD+XSvJtS0tzlXtwygY3p6VRjW6sJA9lcvkds4IrOVBxd1p6f5GkaqlobfxB+CaXSM32NJ1HIntxhx9RXh3iD4deIvD9082i3MpkVs7lJV1/DpX0P4b+JmsWES2+oL9qQYAD/eArtIdU8GeMYVW4EcF30wRhs/yrKWvxL5o0i7fC/vPjTWviN4+udOGiX+oTQiD5ZDs2tIPQmr3wf8M+H9Y1pr7xBqcI8ohlsnfmQ+pNfRnjX4M298ss0UEGoxScHPDgexFeE+LvhDfabcOmjtJEwOfLlyGGPQ1zPDXi1SZ0RxNpJ1Ff1PZ76zt72zbT7q2imtJE2LFtBTb2xXCS6H4y8Gs114H1FrvTixL6ZOc7B6LmvOtK8ZeNfBd01vfLLNCnyiGcErj2Nel+FPip4c1lhb30h0y5fkB/usfY15sqNSn0uexHEUa9nezMu3+M15bzG38SeF5bBxw7IpP5V0dj8VPBlyg3X7WzNjAl4rpJbWyv7XzpoLW8RlwDgNuHrXO3/w58FXv719Hjjkzn5az/dPdWNFTrx2kn6lrVPHfguTSrxG1y2/fQNGFz3IrG+AmrR3nhC40wSDzLO4bAz95CeDU0Hwu8DJdRyNpIKhwxDk/NXEaffReA/jXc2Ma+Vo97tAz91M9MVShBxcYmcpVISjKdrbHuxGeSKPrgilk25DLhkYAqwPBHrTfpXIdhdsr54Tsky0f8q14Jo503RsCPSubPNPhd4ZNyOQaBnR9OcGlxx61QsdSWb93N8jevar4I7fn2pjFDFGDqSDWxZXK3EWGbBB5Xufesbp1pUZkbev3vWrhNxM6lJTXmc78UtLu9PvY/HGg2rS3FuNup26j/Xwd2x6gVo6X4t03WPD0X7i01nSLpcBXG/YO6tnoRXTWd+snyTAbmG0gjhh6GvEPiJ4a174banceLvBdsb3w9cyb9S0oZPlE9XUV0r3veg7M4H7nu1FdGhqPgTT9P1F9b+GuuXfhbUeSbV2zayn0x2q7o3x01nwzcx6X8UfD8lqeiajZqWib3NQ+EfE2i+LNNW/0i5QqR+8gJ+eJvQite6gt7yza1vbaOe3YYKSruz+dJYqcXaSHLA05q8Geo+FvFXh3xVZLd6BrVrexkZO1xuHsRWyCOdysAO9fKGt/CxLa6Op+B9UuNC1AHeqI5EZP0rS8P8Axq8feCbqPT/iDoz6jp6jDX0Kkv8AWuunXhPZnBWw86XxLQ+nj2z39KK5zwJ448L+NNMF74d1OK62rl4t2JEPoRXR8446+lbGAUUgNLQAUUdqKACjtRRQAUUUUAFFFFABRRRQAUUUUAFFHeigAooooAKD3oo68etAGJ4xtBc6X5irmaDkY9K4gcqDXqJVZA0bdHBWvNtQg+z381t0CMcVrTZjUXUgzge9cr4mtWtr0SIg8qUbj7GuqPv1FUNctTdaa69WT5q0Mjg9G1OTwn8R9I8RK220vXFneeh3dCa+m+GUOp3RtgoR0INfMPiKxXUtGnsfuuVzH7OOQa9m+CHiVvEngG0MzZvLL/R7pe6svA/QVnURtSlodzRSUtZGoUUUUAFFFFABRRRQAUUd6KACiiigAP3Txu9qxtRsmiLTQjdGTyPQ1s0hxghuh61UZOLE1c5C4tY5xkfK/rWZPG8L7WH4+tdLqduILjbHwrc1m36LJASw5Heu2nUuc04mQaO9Lz1zRW5mB60M6oGd+BGpf8qBWT4wvxpnhDVb8nDJbPGmf7zDApN2QI5P9nfTTqviTxH4skXc97fNDE/cKh7V6h4ouPP1sQDpEAAB2ryzwh4+8MfDDwFpkV7OLnVp4vOFlb/M29+ucVz154u+Kvjh3h0XwumjWl4xVrybh0Q9x7183WjKqm+7/wCGPpsNONGavrZdO7PQ/hvI9xa6te+X8k12yg+u04rqeq4bG0nmsvwnpCaB4dtNJWZpPKX9456s5+8351qH0PFccmm9Dtgmoq+5w3xu8I/8JT4IleGINqGnfv7Yrwxx1UH6V5X4cuPE+maVa6v4V1g6vaSL++067PzxMOCAfzr6OHLBTjaflOfQ14dc6YdB8Y6xpLLiEyG4tdvHyn/69dNDEVKafKzkxOFp1Ze8ty54b+KWi3Ux03XLaXRb49VmHyE/WuyksbG+iE0csTbhlZoDkGvOtZ0nTtag2anarOcdSMEfjXP22g+IfDUpuvCOtTeX/wA+lw25foK9ihm6elVHjYjJ5R1ps9Ov9LljOdn2mMDnHUVlfY5I2VrWdotpyUPGayNA+LCwyrZeLtNk024U7fPVcxmu9tLjSdetFurKe3u4z/HERu/KvSj7KtrBnmSdSk7TRD4d8da7osoR2eWIN9yTkfhXoOn+MvC/iSH7Pq8McUrL1YcZ+ted3ejyID9nYTJj/Vt94fjWFNY+U37vfbyDqG+6KxqYd3ubQrp7HqPiv4X6fq9r5mmSQXMLDPlygMPwIrwT4g/BXyCWt45dPmJJ2kZQ/iOld5o3ifXtDZWt7pjEpzjPyt+FehaD8S9J1iP7NrlmgR/lLbePyrGSe0lf8zVW6aHyXaSeOPAjgRzTtADwOXjcV3Phj4x6fdIbfXrYWMw48xPun8K+htW8DeHddgMuj3MaFhkoOUx/u14x43+Cdu180MkEdlcv/q5oz8hHqRXn4uGGhTdSclFLe+h24bE14yUY6/kdVpOoWOqW63Gm3kV0pGQVYZA+leVftG6SRFZa6oLHPly4/h9KZr/w8v8AwLoH9teH9Xup9TRwJYYn+Xb6gVjyfEr+0tFuvDvi6wEqSrxOi7WVu2R3rzcDXp4iPtsO7xvbselXqqUXTqq0j0f4HeKh4h8LmwuiTe2PyHJ5K9jXf9K+d/2eZHtfiC8CljHNAwBLYJUdMV9EFSvyjdlf73XFGJgoVGjXCVHOkrh0pOtAI6flS9KwOkD7/pVmzvpoW2sN8Z7HtVaj6flQB0UU0cyBozn1FS8Y61zdtK8Eu9G+q1u2lzHdLuTgjqvvTGifkjkZ+lWLW8eGPyJFWWA8MrDOR6Gq/Tvk/wAqSmpNPQUoqS1PKPiJ8Kr3TdSk8cfDRzb3IfzLzTAflmHfAq/4C8V2/ivTXkVfI1K1Pl3lmww8TfSvS4ppIZBJESGB6CuI+IvgmSa+Tx34MVbXWbf5r+1j4S8jHUEetdHMqys9zj5Hh5Xj8LLvfIz9aNsbRSQzW8FzG/3o5FypFV9Nv4NT0+31C3G2OZfuHqjdwfxqx3rm2Z2J3RxuufC9Yb7/AISb4d6lLoetRneIFbEUh9MV6L8E/ikfFc03hjxNbnTPFdiMTW5GBcKP419apWUvkXAbsTg1ifFjw1cXsEHi7w9Itt4h0X9/DIgx58Q5ZGx14rroYhpqMtjgxODjJOUFqe9r06Y9qWsPwH4gTxV4R03Xo1CNcxDzkH8D4+YVuHFeieQFFFFABRR3ooAKKKKACiiigAooooAKKKKADvQaKKAEzRS0UAFFFFAB/jXH+OrcRXyXSr8si4OPWuwrL8T2rXekOFUFkO4fSqi7MmaujgeSMjoaXaGzu5BGCKRsbjjgUDg9a3OY43Wbc2eouFX5Qdy/Sj4Q6ovhn4ny6dI/l2OvJuTJ4EvpW54qtvNs1uFGWjPOO4rgPGEc66UmpWa5u9OmWeHHXjrSkrocXZn1NyN3opwaWsbwNrUXiXwjp2tQyK3nQjeAejdCK2BxXOdQtFFFABRRRQAUUUUAFJS0UAFFFFABQeeKKRmCKWPYZoAyNdOblV9qybs4t3HYjFW7qYzXDux+UnisvVJPlEQPPWu2nHZHPNlAcbfpR3pT1HvSd/pXSYhnau4g8V5b+0Bqlzdw6Z4D0pgNQ1eVXlx/yzjHOTXoXibXLDw3oNzruoybYbdCVT++3YV5F8J7HU9c17UfiHrylp7xilijf8s4/b2xXHjcQqVN9zrwdB1qiXQ6DwX4A0DwtILloRqmqH791ONwHsoPSu/037TcTNJK5MQ6J/CPoKzoInkdYI8nnrXRQQrBGI07Dn6181KTk7s+ohCMFaKHgZHzUH6UY96D7VJYmB+Fec/Fq0eLWdH1aNQAxNvIfbrXo7blXpyelcr8VLT7R4S85T81rMJM/pVw3M6nwnn7c8HOc80Ed+9KT833g4wMEUnTkmgZDf2treRGK7t4Zo2GCGXNcrN4PvNPuDdeFdVuNOm+95QY7CfStnxL4i0/w6sBvo3bzycbe1ZyePPD74YTTDHqtbU3Vh70DlrKjP3ali7pPxO1zRG+y+NNHZ4k4N3AOPxr0TQPEnhrxNaedp93b3IYcI5AYH6V5Dqnj/QgkifY5LxcZMci/KTXn2oagLrU1u9It20xn+7Fbt0/Kvaw2YVkv3kdDw8TgaN705H0yLSxu7i4h0u+ilktz+9TO4KfSs6801o3xJG0LHncvQ15V8Pta8TeBhNPJost3ZXh3T7jl/8AeNeueFvHvhfxGght72O3uuhtrk4P4ZrvpVqWIW+pw1KVWg9tB/h+51qyv4vsV42GPLI2MD3rqptesf7XhbWpJpBn5wD82KrW1haRXHmIpG7uPu59awdetJGvJbieN2HQMvUCvksfhVmOdLCVdadOKlbu3+dj1sPX9hg/bR0lJ2uepy6J4S8UQrNYXCxT7QowcfgRXmnxB+CiXIkeSxWcdRNAMOv4ViW6Xtmyy6feOAPmKhsHP1rs/DPxR1SxIttST7RGv3ixwwH1r6SNN0o8kVp2Zw3U9evc+eNf+HGvaPO11oV3MzxnKHPlyrjqK2PCHxF8e2RNrqWh3OrW8PErlCskY7ndX0d4j1bQNesoLqz039/Jz5uMFT7+tVr7wnrS6O8kFtE4njIdFOGZTXzOMzNVa/1XB0uea31tGPz/AEPUw9KVOHtakuVPbu/kcT4X8deE/EbLDY6glpcngwXB2nPcZPWuneN0x5i8HoR0P414H4p+EU9pdefpsk0U4csIJvlIJPY1naZ408feBbn7LeiW4tCfmS5G4f8AAWrvrZfOOsTWjmUZaTR9Fflmjt6GuB8I/FvwnrgS1u2fSr3uJB+7J+td/GyTxLLbyJcxMOJI2yv51wShKGkkejCrGavFid+OtS20zWs4kTp3FRnK8dRR2GORUFnSRsJIxInIYc06qGiPuhZN3KHpV+goDjOe46VNYymC4Eo4HQj1qGhuB0zTTsJpNWZz+saR/ZetSy2cYWwvT5wQdEk9vaoc5HPWuj1dlk0IGRgphk+Umuc6HtV1NWmY0lZOL6CHpnvXQWEoa1jLYZSNrg/xDvXP/d5rZ0VgbYq3Pr7VCNi38GLeXSTrnh88wQ3JuYPYSHOB7V6GP8iuU8LxbfELTKMGaEDPrtrqu5PrXs0neCPna6tUkvMWiiirMgpKWigAooooAKKKKACiiigAooooAKKKKACiiigAooFFABSFQw2N91gQaWj2oA841S1+yahNC3HzEj6VV4z610vju2+eC8Cjn5WrmsdR/KuiLujmkrMSSNZI3jccMuK4a5heGeW3kXoSrA+hrufxzzXP+L7c+al2q5DfK4FUiR37OWrDTtZ1bwXcSbQGNzZhj95T2Fe4Dke/evlvVLp9A8Q6R4wt+TYzLHMB/wA8ie9fTtldxXtpDeQsGinjEiEdMEVhNWZ0U5XRPR2oo7VBYUUUUABoHSiigAooooAKKO1FAB1Bx17VlatdcfZ4zz/ERVnUbr7PHiP75/SsT5t5BOSeSa2pQ6mc5dBrFY0LN90CsWZzLKZD3q5qcwJ8lc471Q712wjZXOeTAGnxIHYrnGTzTKoeLdQbR/B2qam2A8UBEZ9SeBVt2JPIfH09x8RviUPDdnIU8PaOwN4wPEjjtXpNtDDb28NtDGIoYUCIoGAAK5j4VaB/YXhKGecb7/USbi4duvJ6V19tD51wsYz/AIV8ri67q1Gz6nB0FSpq27NPSLfy4zO/U/dq+AP8aRRtRUAwAMClOPx71zHaBrI8aave6D4YutW07T31G4g5W3Xq30rXxxQM4+9gg5HcGmt9RNXW55p4K+MOl61fppOvabceHtRfHli5BEchPYE12PjlN3hHUEO3OwEc8EZ60zxv4S0HxhpzWOs2UZJ5jnjG14m7MCPevO01zVPD3h/U/A/iiY3F9b7Rpl2R/wAfcO7A/EVulGTTiczlOCcZ69mVuFVVHYDNA75qa/Xyr2SA87cY49qh54xzWZsjnfGvhdPE0Vuv2prZrckggZBzXIXfw3v7S2LrqMMo3AKD3zXqJ5U46elZPiS5Cf2faoy755gceoBranWnH3UzmrYelK8pLU5Oz+GipzeakcMASijNdFo+h+G9Iuvsdukct9gNh+SR6iuhcANgcjNeb/Eyx1ew1geIrDewwAWQZMf4elOM5VXaUiZwhQXNCJ6SJN0YGAyn727p9KxtZ8K+HNYm8y6tTZ3I/wBXdW4wVP0HWq/gnxCniDTneUqLuEATIO/vW+SSflbtnGOlZXlTfY3tCtHa6MLTW+Ifg29RrG6XxFoYYeamczInriuwsPiZ4Pv9ZfS5LqS1mGD/AKQm0fQ1QhnmhYtBIY2I6g4rP8Q6Ro+vw7NXsIppMfLcxIEdT+HWqpzgsZHGTXvxVr+Xn3OSvguai6UHZPW3+R6Dc2NndL59vtVX5WWM5B/Csy60a4wBJGk6FuWX72K8rTTPGHg9Jrzw3rLXljEN0kM7Z2r+NdF4U+MenyyRw+JNOn0uUgfvcHYx9Sa+lWMp16cuXSVtPU+fnhKuHmr7He6881ppsNrZyCORhnHsKd4d8fa9okgS5kM1uoHyvzx9atmO11e2jukkS4gdd0csZ4xWVcaRIqOYmWdc/dfg4r57hKhCWWJx+K75v8V/8juzWq44mz2sreh6RY+LPCPiuEQ6lDHBM4wGccf99VmeKPhfaalaN/ZskV3GRkQygMPwNeYS6dmUmEvbSA5wwrW0XxR4g0OQNDNK8YPXO5cV77hKntp+KONTjPXc4fxv8G44ZJGihfTJwcqzruR/xrg4z8Qfh7dPcWc07Wv3tu4vGfw7V9beH/iNo+tWy2uvWsQ3DG4jI/XpVjVfAWh6zbtcaHdxYfqhO9D7c9KynCEvjVvyNITnF3izwDwd8bNLvjHb+JLRrG56NNH8yt9fSvUdOvLHVLYXOlXkF5Ge0T5IHvXD/EL4MRPLLLPpr2svOJ4Fyh/CvKLvwr408J3ButBupSkfO+Fjn8VrgrZd1gejRzJrSZ9WaGgWOR9wXJ7mtD2yfpXzl4O+Pmo6cyaf4p01bpI8KZolw4PuK9v8JeMvC/imBW0XWInlI+aBziRfwrzp0Z090erSxFOp8LN7jt0opVDYPGMGk6j1FZG5leJRO+nwRwfc8/Mv+7WccZwOgrob5PMtZOxx0rnR1xQ3cm1mLWjoTBpnh6Ais6rGmSeXdpjvwaQzr/DUjJq1sFfdw6811/3cjv3rgdFm8vW4MEDa4B/Gu+b77fWvXw7vTR4OLjatIO1A6UUVscwUUUUAFFFFABRRRQAUUUUAFFFAoAKKKKACikxRQAtFFFABSH1PNLQOtAFPWLVLrS5oWGTjK/WvOirKxB4YHBFeo8LlsZrgfFFm1rqsnG1ZPmT+taU2ZVF1Mziq2oQfabKaBu4yD6VYPIpwPIrUxPOb60juLSewuMFJEZGX37frXoX7NviCa+8IS+H7599/o8ph+bqydjXL+JLX7NfmZVyjnIHoaxfCmpnwr8WNP1RpCun6oPs046KG/vGlNXRVN2Z9K9MeoPSlpCckndleoPqKWuc6Qoo70UAFFFBoAKDRRQAnamyyLGhkbgKM08dazdclxGIe7Hn3qoq7E3ZGZcStcTtK3fpUZO1TIT0FKe1QX7bbVj3rrS1sYNmXM2+Zn9aZQKDmukxFj5Ncz8YVZvh3qhJ+UeXk9sbhXTJ96s/xxpjap4K1jTo8lpbdmHoMDNTNXTHF6ox9PdZdMtZIyDGYl2AemK09Fx9sByc4ryj4TeKJG8NW8Nw28W5MD56qQa9S0qZVuY5EYFZB+lfI1E1Jn2FJpwTR0BzScUDoTuo61BqBoopDQAvbbXKfE3wqnibQ43h8tNW05vtFjKezDnb9Diur+lAO0jvjpVRk4u6JlFSVmea+H4rLxroR1OxT7HrNuxivrRuolHB49DWJd28tpObe5jMUy8FG710fjfw3qml+I/8AhOvB64vUX/iYWC8LdoOpA/vVn638QPAWvaOtzcamLDUUHMMqEPGw6qa0cb6x2Zip8uk3Z/mY78YyQvv2ArkNJvo/EXj6a4VP9D0xDHGR90ueprB8W+PftsUum6Osixudplx8zn+6tdX4B0f+xdCSFkIkuP3kgPbNacns4c0t+hj7VVZqMdludCDlvm4NBEbIY5AJEKlSpHBB604+tJ0HasDqPNdY0+TwXr8Os6dk6fM+2RfQE8ivR4JIri2iuIHDI6hlIPY+tUvElg+qaJc2MQQu6HYG6A145BqmuaOz2sVxcwqj7SwBKlh2rpUfbRvfVHFKaw0npoz3Pr2wMcHtWbq2vaXpMRa7uo94GfLU5Y/SvI5vEnia+/cvezsx6Kq8H2qzD4P8QXGjS69qn+h2SHCyTHmVuwUetUsMo/E7Eyxrl8ETS8Y+Pb3xFBHoelW7W9m53FE/1kx7bq9AsbO31Dw/a2ur2MM4WJVkR1AOfrWZ4F8O2mlaLBNcWu/UJz5jSMPuA9FrpySz+pHYCs6s4/DBbGtClPWdR3b6GBc+G9StoIl8L+JZ9Pa3O6G1mP7on0zV22+JeueH5UtvHGiyGLgC+tF3L9TWsLK4lXcttIV+lSyQXnkNFLZ+bDjmORcqa1w2OqYfSOxliMupV/U6DR9b8P8AiayWTTb+3uweqk4cfWpJ9GdAxtpNo/uHpXlmteC7GSY3WizS6NekZ3RkhM/Six8ceNvCTR2evWY1exHW5j+9j1r26GZ0quk9GeHiMtrUdY6na32nkSf6TGYSOA4HFP0/U9d0U+dZ3Tuo5BQ5P5Va8M+NvDHiiMQ2d8kc38cE/DfTmtW50aDcWtT9nfH3c5U12eyjNXgzkVWUdJHReGfitFIgt9ct1kyPmbGT+IrfuPD3hLxXCbjS7mOGZhuIjPP4ivI9S01o8yXFtj/psg4qtaf2hZN9psbtzt6EHH6VyyoSg7rT0/yOhVYzRsePPg6jRvJdaUtyP+fi2GGH1FeKa78Nda0e4a68P3LMVOTyUlT8B1r6I8NfFLULELb6xEblOmX+9XYrJ4M8ZQ790VteMOx2tWcrP41fzRpG61iz5V8L/GHxl4ZuUsNche/gTjZcja4Hse9eyeCPir4R8TfuY7v7Bd/xQXBxz7GtPxx8JPtdq2beLVbc9OAJAPY14b4o+EzQuw0mV7ZwcC3mypB+tclTAQnrTf8AXodtHMKlPSX4n02MbQwZWRxwynOawtTgaGXcOUY9a+a9C8Y/EL4ezm2lae4tg3+puMsm3616z4P+NnhfxCsdlr0f9kzkZVzzGx9q8yrhakOh6tLG06lujOyOMEelKjeXIj56MPxp2xJoVudPnS7tX5EsbBuPwqM916H3rlOo3LSZRrCSMuA0kZGK9LyWye1eRLcbZoGXlQV/MV61C263hbP34wf0r08I/csePj1+9v5DxRRQa6jhCg0UUAAooooAKKKKACiiigAooooAKKKKACiiigAoooNABRRRQAhrE8Z2f2jTRcKpLQHP4d62+9NlRZInjflXGMU07MTV0eYDnntQOlWNRt2t72a3YEFH49xVc8nd+VdCOVqxQ162NzYMUXLp8w+led+K7H+0tBuIIyVmixNCR13LzxXqbfMdpHB6/SuL1e1+yX8sLDKFsj6UAerfBzxL/wAJR4Asb5yDcQr5NwvdXHHNdhXz78EtT/4Rv4l3vh2aTFhqq+dACeN/cCvoJlwxVqwkrM6YO6CigdKKkoKKKKAA0UUUABrD1d994V9BW53HpXP6pxfvitaPxET2K4PFVtS4tf8AgVWT396gvl3W7Adq6Y7mL2Mg+1Jnil7fzpBXQZCj7wqwFEnyncVdSjAfxA8VWqdCxjyvWhiPm6xtn8M/EnXvDdwAI5pDNb+6mvSfCd8wjNnI+WU5jb1HpXOftLaPPZ3+jeNbNSoglEF2VH8PrT9NvAJLe+gb5SAw9lr5zH0uSpfufSZdV5qVux7Fayie2Vgeg5qY5xWHoV6qlGzmKVQR7VuHGTtOQa889NBQKSg4oAWik4ooAU5DK68EH868R+Lvwl1zxR41fV9DjsYrR4R5i4wWk7mvbh1rF8b69/wi/hW51r7FPfCDGIIRlmJrWlOUJe7uY16cKkLT2PnPwR4Z0zStdu9N8UGWHxFC3+iQTDEMi/3gfWu/2SEFRG5KdSF4rk/iF4t8VePdMjiHgGW1ZSGtbjyiJovfPvUtr4w+LVhYW8UfhaB4IECsz25LtjuT3rpqU5Ts76+px0a0Ka5Unb0OjJUAZbk9u9AI4689K5+T4jeILhNupfD4sw6yW0RRs1Rbxbrz3WLTwbfgDn5xWXsZ/wBM3WKp9zri6rG7swCoCWOcYrJ8HWX9vWV1LBp8c9q9wSjOMDjvmsTU5viDrmlT2q+F1tLOQYZ8fvM+grS8PfDfxx/ZMWlX3iI6Xp4GVhh+9z7+tP2fLHWSIdZyl7sW0b2oN4L8JobrVJrWW+6x2dsAzMfTiuelOt+M9Vi1bWbY2Wk23Njpw4AP95h612nhj4a+F9Axcwxy31+etzdHcwPtXTwadZwy+Z5e9+7NWbmo/D97NVTlJ+/ouy/zOX03Sry8P+r8tMD5j2rodL0i1tFO5fMf+8a0zjAGBj0FBrK5vYQDaNq4C+mKV+fQjtxRRSAguLa3nUrLCrj1xzWPe+GraZGWNsg9EblfpW9RTuDR474q+HFnNI00KS2FwOksBwCaz9P1j4g+CYfmddasF4w/zMBXuDIrIYmXcufukVmXmgWlwG8tjCWPIHSuqjjKlJ3izkrYGlVWqOY8L/FLw3rW22u3bTbtgMxXAwufautm0uzvYxNbyqMjIeE5BriPFPw5s9QRvOtVYjpKgw1cZFaeOvA04l0a+a8ss8wygkAemK9rD5tGWlRHh4jKZ0/ep6nqV3pN1FG+6JbiLqWHWs0W7RsslnK6MOQGOD+FZXhj4x6NeXC2fiG3k026B2swHyk/Su+VdL1m2F3aSRXEX8LwsCwH0HSvRiqVbWDPOcqlN2khvh34ha5pTiG6LSQg/dk5GPau8svEvg/xZb+VqcEUEzjA39fwNea3ukzAboSssYOcMOcVkXFjH5reUz28g6K3ANYVMO9/+HNoVk0em+JPhfFdW7SaTJFd2zj/AFEuGyPY14Z42+EVvFM3kxS6TcIThWXMTfjXdaJ4t8SaDOkcczPCP4SdykV6Ho/xC0HW4Psmv2ka54ywBX8qybltJX/M1SXR2/I+TbcfED4f3SzWE9wbXqTES0R+ortvDPxvtJwsHiewEDsdv2mAYXPuOtfQerfD7SdUtWm0G8RQwyItwZD+HavGviD8IrcMWvdNayOSfPtxlW+oFctTCUq3w7nTSxdWj6fgdlpOrafrGntc6Vew3aoM/Iw4/CvaNHkEukWcuc7ol/lXwnL4R8XeErg6l4dunkgzyISRx7jvXoHgD9pLWdDWPTfFeki8s4jtEkQ2SJ9Qa56eHlQbUjaviVXs+p9bZGaWuO8D/Ejwd4ygRtH1qASnk28x2Pn0wetdkQ2eh2/pWpzjaWg0CgAooooAKKKKACkFLRQAUUUUAFFBooAKKKKACiiigAooooATFHT1paKAOW8b2uXjvVXjG165ZeUBr0nUbZbuyltmGTIpAPoa86miaKVomHKHbW0HcwqRtqMrF8V2yvaR3AGXQ7Tj0rZHvTZYxNE0RAO8Ec1ZmeU+LluLaGz1yy4utLmEoYd1zyPyr6W8K6xF4g8OWOr27B0uIgxx64rwO+g+ea0mHyElNp7g9a6T9m7WpLWXVPBN3IUktXM1mD3jPaoqI0py6Htn8vWikXO0EjFLWJuFFFFABRRRQAVia0m27Leo4rbrN12EtCJv7p5rSk7SJmroyf50jfMjA96U8e9HU4rpMTEkjMcrIx5/pTO2KvatD0mUHng1RH3c10J3Ri1YTpUsR6j1qIc05DtYGmBm+NdGt/EHhPUdHuMnz4W2ezAcGvB/h5dTSaI+k3YP2nT5WhkY9SAeK+khjcH79h618+eMbEeGfi7JP9211cYdeihxXnZhS56fMuh6GXVeSrbueg+FLkzWBtz96Fv0rr9GuhKphdvmHSvOvC1wYtVKnhX4IrsBuSTchAwa+eZ9ImdL/wAB/CkqKzuBcwhh98damwOMUFCdqWjFFIA7elB9GUEdwRwaKDzQApeTgbgPoKVpZd33vlPbHFMpR92mBDcWsU2DtUH2FZ89hOpbYQ4HIIGCK1fwpe3HNIDnZGuI8K+5ePSoiScEnNdMyq33lXHTpVaXT7WRiQpQ+tArGH1Pej2zxWlLpRydkhP1qu2nXKnhQaBWKn0pePpUrW1wp5jb8qa0Mwx+5c/hQMjpcd+tTLa3EjcRsPqKnh0yRsGQke1AiiDmpI4ZW/1cTNW3BZW8Sj5NxqxxjCgIPagdjEXTrphyoA+tO/suYDllFbPTv+lHBPp+FAWRjNplxgYIJ+tU7zS2kXbLah17nHNdLntilVuaYWPIPFfwx0PXRJIYjbTn+NRg153deA/HPg6drrwxeTXFuhy6o/b6d6+oHjV/vKv5VXlsYWP7slGx1AreliKlN6M5q2EpVVqj5+8OfGma2lOn+L9La2dfl87G0/XFenaPq2geJbNJLG+guQw6bgHA+lWvFvgPRdegMepaZDck/wDLVRtdfxryDxD8H9c0Sdr3wfqLkId6Qk7GA9M969jD5v0qf18zxMTlDV5QPU59EmjD/YyAvdZD1/GsO9sY0YrcRPbzZ+Vh0/OvP9G+KnijwzeJp/jLTWeLONzrtI+nrXqPhrxn4Y8TxL9mvYt7/wDLGf5WB9BXqQqUa60Z5coVaL1K2m6trmgzJJZ3MjIeW2HivQPD3xTiuEFnrlqsmcAtt4x7iuXvNF3bpLVmt2JyEY5B+lYupWEygreQmPPSSMfzNTUw39f8EuFdHrl94Y8K+Jo/tOlXSW0p6CM8Z91rzPx78J2fe2oaXHcx5z9pt1w/41lWLahp6rNp92+Qc8Pg8V23hj4rX0B8jV4hPGBg5XDf/Xrn96Om/kzZOL1R86a98M9RsLp7nQ7yUsh3J8xSWP8AGtvwb8dviB4Glj0/W1k1S1QYKXKkP+DmvdvHmteG9W0uG60e3Rb2RvnfZjaPSuA1LTbHUoTDqFnFcJ0O4fMB7Gj6upq60Ye1cdGd74f/AGh/h9qWitqGoXU2m3EY+e2ZNzH6etem+F9d03xL4ftdd0hzLZXS7o2Ixx7+lfId58G7TUr4XGm3jWsR7SDO0exq7quseK/grJpy+H9Vnv7CYYmhljzED7eleLPMMNHFLCc/v9l0O6NCo6XtbaH2D36/Sgn8AOprwz4eftKeFNceKx8RQvpF5wu8fNGT9e1e16ZfWWp2wutNvLe8gxkPC4YV2mJZopOO3Pr7UUALRR2oFACdKWkpaACiiigBMUUtFABRRRQAUUUUAHeiiigBO/pXIeM7HybpbqNdqSH5vrXYVT1m0W+057c/exlT71UXZkzV0edEUDqKVwUJVxhlOCKTHetzmOc8XWqpNHeKuVYYP1rjri+uPDfjHRvFVtwiyCG6Pqh4Ga9L1KAXVlLCR2yPY15/rNj/AGhpd1YyZXzkKoPR+1DVwTsz6UtriK6t4rqJt0cyB1I6YNTV5n+zt4gOseCV0u5c/btKc27oTzxxmvTDwa52rM6k7oKKKKQwooooADTJoxLC0bdGHNPo9KLgcw6mOVoj1U4zSd609bt8YuE/4FWYOVHvXXF3VzBqzBlV1KNyDWLcxtDIVP3c8Vtd6hvIRNFtA+btWkJWIkrmP0+lHfrSkMpKtwRTa3MywnK9eBXlnx40iS40OS9hTfc2pWeI9wAcmvUYm5OO1Yvi+1+0Wy7hmORTG/uDUSipJxZdOTUk0eXeH9SW9sbHUomA81Qzex716Ih3IjjkFQc1474UX7Bd6n4fm+WS1nZ417+WeleqeH5Wm0uE9MZFfKVock3HsfWUZ88FI2dNuDBcBs/Ke1buQ3I6GuZHUexrc0yYTW+P4lrI2RaoNHp6UdqBgPrQfpRRmgAoNFBoABQKKD1oAQ9MUtIcZzS/SgA70Dg5o7UUAIcnrSg47UUHp1pgGaB1oXNJ3NIA70tFIaAFH1pPxo/ClPTigAo7UlL6UAFHvR3xSUAKO9Nkijdfnj/Edad3NHtTA53xH4S0vWbZ4dRtILuNhxvX5l+hrxvxL8FFFy114Y1CS1uI+VhkOB+DV9Dg85rN1i2BT7SmcjqBWkKs4fCzGrQhU+JHzZB4y8e+A7hbXXrKe7tFwC0wO38Gr0nwn8TvDfiFI45JBYzv/BN9wn612V1Hb3lv5F9bxXVuwxtlUN/OvMvGHwb0XUne70O4fSrh+fKJyjfj2r1cPm046SPGxOUResDv7nSbO5PnxybGYfK8XKGsq+025SPEkSXCDoyj5h9a8eJ+JPw7uFx9omsk7DMkWPc9q7nwp8ZtB1JooNXhOnzn5TIP9Wxr2KeKo1lroePPD1aL0NRIJF3fZrgHB5jIxU1teRtMkd3G0IJ+Y9q6TytL1aJby0kjuFb7ssJGKhi0/wCxSyPKovI3+Xbj5h+FY4+NWlh5zoJydtEt/lfqisPVhKoo1NF3Z0Ph+xj1i6ht7CWJonHzFTnaK2vFfw5i1S18u3uUcIP9XMgKk/WvLrhRZXvmaNdS2E/XGSMH0xXV6D8UNc01Vh12zW9gXrMg+YfhXymQ5HDBwWKs3OV3eSs15W1s+/c9fG411W6d9F22PLviB8FTCXuI7RrCXna8a74iff0rz+xi+Ivw8uRe6RqNykYIYmFi8ZHoVr7W8PeLvDviSHy4byMuRzBMBn8jVXxB4D0PVI8xxG2Z/wCJBlT+HSvo7wfxKzOH3ls7nh/w8/ajRmjsfG2kNHzta8tufxYdq+gvCvizw74ptEufD2rWt8rDJCuNy/UV4T8RPgZHLHLMlkGYg/vrYc/ivSvGp/A/jDwddrd6BeTARndmBirg+69KmVFpXjqhqavZ6H3scKeetIPw/CvkPwB+0l4o0SQWHjCw/tOCNtryBdsyj6d6+iPAnxS8E+M40/snWIY7lhk205CSD8KyLO0opM+oI/kaOOuDigBaKT+dHagBaKSigBaKKKACiiigAooooAKSloFAHE+LrL7JqImVcxzcg+hrEI7DrXoWu2X2/S5Yl++nzJ9a8+bIbldrE4YehraDujnqKzE+lcj4ktfs2omUKfLcBlx2auuwOR6VneIrX7RpxkTl4uR9Ksg43wHqn/CI/FaC4kcpZayojkHYP2NfSnHIHfke9fLHjK1e90GSS3B+1WrC4hI65XnFe+fCfxJD4q8DWGpq+JVjEcw9HHUVnURtTkdX2pKWisjUDQKKKACiiigBkqLJEyMM5rnbiNoZ2jYYx0+ldIRmqGsW+6MXC8kda0pys7ETWhjijvRzjrwTR34rpMinqFv5i+aq4YVmcD61visvUoPLnDr91q1hLoRJdSCL73PAqLVovM0yZfQZWn7ueanZdylD0YYqyEz5++IEbaP4307xGF/0e7T7PcH37V3PhC4DLNbq24DDKfQVT+KOhnVvDGoWHSeEmWDHXK81zfwo1v7Vp1rcSOxnjPkTqexHFeHmlK0lPue/ltW6dNnqH0qxp1x9nuVP8LdardsHg9fwobleteSeqdP79jyKO9VNJuPtEHlufnQdParY5z7UFCd6XrQKMUABFAoooAQ0vSg0c0AAoo+U0negBaDQaB0oASgdaWkHSgAPtSjtRRQAd+KDmgUgoAXpRSH2paAEFKO9FBoAKO1B6UUAJS0UCgA4BxQy7srjII5FFA649aAOduovKndR0z8oqL9cfmK1NchxtlC+1ZlAhONrbgJVYYKuMg/ga82+KfgPwzdael7b2S6fdy3CQs6D5F3fxH0r0odcetY/jW0F94T1OFSRJHEZI/8AeHStaU3CS1Ma9KNSLujx/Wfhz8UPhift2mvPfaa2JI57Ul1wRn5hWp4R+NcLSLaeJrRkk+750YIOfcGvqn4dap/bPgHRrvCPvtkjkBGVyowa4z4sfBXwn42spGtLOLSdXLbluoVxn6jpXu0606fwvQ+anRhPdHMaffaD4ktvNsbm2uv9xhkfXvUN3o00YY2s4kj6eVJ2+leX+MPgT8QvAVx/a3ha5l1S2i+YtasRIPXIPBqt4d+MGraXMLPxZp/mGM4ZtpSUH3zXfTxsJaTVjklhZRd4O53dzYrHLveN7ObplSRz68V0Hh/xv4o8PIqmcajaj+B+f1pnhvxN4a8UWoFnewzOwy0MhAZfzqa80JMk2MjRDujfdNaSw8Jq8SI15RdpHofhn4naDqjCG9Y2F0cZWT7v4Vu6poOh67bmWSCB89JYjz9eK8Fv9PKkfbrXbg8SJVjQdX1zRHMulahI0ef9WxzXHPDyg7xOqNaM1Y6bxx8FbXUoXkhjhuVxwAoV8fhXgPjD4R6xot+bjSPOjePlUYlGX8RX0r4f+LEbBYdftTE/TzE4x712Grap4e1Dw9c3bSWt7CI84ONxPas223aauaLT4WfJHhH42fEj4fyR2GtK+qWgOPLuQcqPY17/APDv49eA/FLJa3N1/ZN9IBuiueFLeimvPtQsdP1PfHe2sM8OTgFegryj4n+C9G0W1XVtPumieSTYlu3T8Mc06mGcVdPQUayloz7l03VNN1IzLYahb3TQnEixODtq2DwDXw5+zL4tXwn8VLWG8uZUstUHkStI5YFu3619yONrHJz6GuY1DIoo2/7VFABRRRQAUUUUAFFFFABQaKKAEPLZ5wetcV4u08WmoGdBiKbn6Gu1qlrdnHf6a8JGZBynsaqLsyZq6PO+wJ//AF0h24II+VuDTnBVyHUgqcEehpMZ+Xsa3OY4rUofseoSJtyuflX1Bqf4BamPDvjnUfCk0gNpe/6RajoNx5OK0vFdr5sKXQGGU7Wx6VwPipm0uew8TW2RNpk6k7epjzzSkrocXZn1YDk4HXPNHes/w7q1vrmgWer2zAx3EQfj1xWh3OOlc51BRRRQAUUUUABpsiB42j7EU6gUAczKhjkaMjo2KbVzWY9t9uHRhVPvXYndGDVmFR3EYlhKflUlA4H6UxGEV2nkcg1OvKg+lLqSeXc5H3WpsX3c10XujFnN+IoVh1NXAyJFyc/rXg+p7/BfxKkjlYw6ZqLb4j/DvPWvofxRAz2SSjko3J9q8s+LHhs+IvC8kcKB721Hm257+4rHE0va02jqw9RwkpI6/QtS+3W6q2BKnXn7y9iK0iuG9q8U+F/iie7tkt7o+TqVn8u0n74HUV63o2pRahDxmOb+JD/Svl6lNwlZn01KpGpFSRq2kzQTiYHOThh7Vvq6yKrDoa5o+uCB0xWnpF0oP2eQ8fw1mao1P0pKX+dA4oGJQaU+1HWgAo70Dikz3oAUCjvRS0AJ3pO9KeaO1ABSClo7UAGKO9Ao7mgA4pB1xSmk7Y70AKOKMUUUAFKOtJR70AB5oFKaSgA70GkooAWgfypO9KcYoAgv4vNs2HOeornwcjp3rpz1IPQiucuE8u4dR60CZHnrSrGsn7mRQyOCGHrSD3/GlU7Wzz7UCNH9mq/b/hG9W8OMoEml3rKF7hXJIr1Xr34FeHfDi7TRvjZc2+fLt9ctfM/7aJwK9xP3iPQ17NKXNBM+drQ5KjiHcE9q5Dx58N/BvjS3Zdb0eEzEYFzEu2Rfyrr6OuQOTWhmfI3jv9m7xN4fuG1bwTqL6lACWEG4rMB7HpXJaT8SvF/hG+Gk+J7GWVE6pcIQ4+jHivuXJBO1iuO9Yfi7wj4c8WWLWuv6Rb3g248wqN6+4NXCpKDvFkyhGStJHhfhb4geF/EMQjt7xbW5YDdDOeD+NbF5oltKhaNzbseQ0ZyrVzXxB/Zjlj3XvgbUshSWW0uDzn2avMoPEXxG+HOqNYa3ZXAgiO0RXKlo/fD9K7qeOT0qI5J4R7wZ6vqtlNaRg6jCksb/ACJKo6U21gW2jZIZJdp52luK5/R/idoPiTy4JHFhOfvJK2VLeoPSukA3RBkYSA/xqcg1veE3zRISnFe8A6exPOO9eMfF/WGvfEi6bA48i1HzL716x4i1SPR9CvNQkx+6jIVfViK+cLmeS4kmupWLyOTIc+pPSubFS0UUb0I63Zo+C9Us9B8YaVrV9Zi9t7a4DSQn+7nqPpX6JaHqllrWi2mrWEnmW11EssbZ7EdK+Sfht8NdK1HwFJJrEJa/1FS8MneLI4Ar3D9mT7XB8O5dGvmzNpV5Jbg56qOlfPYPNKGLrVKNN6w/HzXlc9Grhp04xlLZnqW5fU/lRSeY3v8AlRXpcrMfdHUUUUEhRRRQAUUUUAFFFFABQPvg0UUAcV4xsRbX32uNSYpeuOm6sL1r0bVrMXunyW/HIyvsa87ljeKR45FIZTg1tB3Rz1I2ZFPEs9tJG/IddtcFf2kc0dxp9wpKMDGxPpXoIHOM1zPiy0ZLkXEeNkg+atCDQ/Zl15ltdR8HXbbrjTZCUz1KHpivZhxx3r5ei1H/AIRTx9o/ieFtsMrC1uyOhJ6Zr6fhkWaKOeNgySqHH41hNWZ0U3dD6KKKgsKKKKACiiigDM11P3UT8ZB61ld81t6yu6zPswrExgV00n7plPcDR3oNA5FaEFTVY90AZeqmqUR4K/jWpcqGgZfashGw31NawehnJahexCezlj/vKcfWuJIZGwCAynvXeD3+7muQ1yD7PqUqgDa3zD8a0Q4PoeF/F3wteaJqQ8W+HUYR+YHuFHSNvXHoa6DwT4mi1q2S4t5hFexAeZET39a9DuIY5rdoJo1licYZW6MPQ14f4/8ACN/4Q1Qa54f3/wBnMd7MOsJ9D7V5uNwan70T0cLinSdnse6aPrEV+uxyI5+hU/xVpklW44cdG9K8Y8E+MrbXIViZkttSUfdLY3/7Qr0vRda8wiC+YLKvAbtXgyhKLsz3YTjNXidnpd4JcRSnDjv61fP5j1rmQcYKnB67h3rSstQKKI5vudmqDQ0/WlHSkUhl3KQVPcUo9KBgeRRRjijoKAD3ozRg0UAHagc0lL34oAKBQKO9ABRRSUALSGlooAKKBzSd6AFo7UUYoABRRRQAUdqKKACgdaMUdsUAA6+tYmrpsvC/ZhwK2/pWbrqfu45T6mgGZfY+tHLD0NIPfrQaCTl/HVz/AGRqHh7xRbqXOnX6LPjg+UTzmvou3lWeCO5jbKTIJF+hGa8J8W6cureGNQ0/jfNCQhH94c/0r0D4D66+vfDHTJ5HDXFspt5hnJBU4H8q9LByvBrseRmELTUu53VFHp70V1nAFA65oooATAwao61pOl61ZNZaxp9vfQEYKyoG/Kr9H6UAfPfxG/Zk0TURJe+Dbo6ddn5xby/NGfYeleJazpPxO+GF2yajb3P2SLo4QyxN+PavvBhlQORz+dRXdtDd27W93DFcwNw0cyhlI+hpqTWqE0nufn/428dTeJtDtbeO2NuxbdcbWyGrlYNn2iHzo8orBmQH7wB6V9j/ABI/Z58HeI/NvNDEmi6lgsvlf6tj6begrw3wB8CfF2veLZNI1iwl0zTrWUi5u2H+sUdNnrmicnPWQ4pR2H6r8aZotJS10HSFtJI4tiM5zs46AetfQv7L2n6jZfC6O81SORbzU7h7phNw2G6E1keDf2cfA/h3W01K5mudTMT74opj8oPuO9e0KiKgWNVRVACgDgD0HpXDg8uw2Dv7GNr7vVt/ebVcRUrW53sLuP8Ak0Uc+35UV2WRhZi0UUUxhRRRQAUUUUAFFFFABRRR3oASuR8a2HlXEd5F9yTh/auvqvqNol9Yy28oGWB2+xpxdmTJXR5tjHHbPWqmqWwurGWIj5sZWr00TQyNDJnKEg/hTBzgnrmug5jzHXrD7dpN1p7R/vCpMfs4716v+z74kfxD4Dggkb/S7AmCRWPzccc1xOuWzWuos/8AC/I9qyvhrqw8I/Fn7KzGOx1sdvuh/Spmroum7M+kh05GDQOlK2A23PHbFArA6AooooAKKKKAKuq/NYuvTmsAccVvawcWD/WsIdK6KXwmU9wzRQfaj61qQBGVI9qw3+WQ+xrcFYk+RO/1NaU+pEyVSHGfSsTxTbq0KXSj5gcH6VqI2CO1LeQrc2jxeo4+taEp6nFd6ZLHFNC1vNGssTgq6MMgg091dGZWHKnbR0qjZHifxC+G11pV0+ueG97WiNuaKPmSM/7PqKZ4M8eLOf7P16TyZB8vnEYA+vvXt44P+yeCPWvOfiN8MbPW3m1PRkitr8jLxZwkn+BrgxODjUV0jooYiVJ6HXaLrnkJHHO/2iAjcrDsK6a2mju4zJDIHTsfSvmLRfEmteEtSbTNXtpXt14aJ87kHqPUV614b16G6gS60a8BQfeiz82fcV4VWhKnvse7QxMKq03PTbe4lhI8uQ4/unpWrb6hDJgSDY397tXHaZr1vdER3Y8mT17E1qja0YYNuHbb0rA6LnUDnlWDqf4u1B64rn4LiaHG1jj0rQtdTVh+/XB9RSKuXzS0yKaGQZjkB9jTz1oASjNL9KOO/wCVAB7UnelHWkHWgBaKKKACjNHSgn0oADRQPeigAOM0HGKDQDQADFFFFAB3NIKWjvQAUdqKKAEHNV9Uj82yZVPTmrPPahlDKQ3GQRQBzPHaildfLdkPYkUlBIK2xuQCO/uKpfs/3TaL8QfFHhPdthuiL60U9h3A/Gro6c84rnNYf+w/iP4W8VRsyA3Asbth02NzzXThJWqW7nHjoc1K/Y+h1JwCRgnrS0Myscqcq4BFKK9Q8UKKKKACiiigApMClo70AA9aGZ9uN2eeD2ooHf3oASl70UUAFFFFABRRRQAUUUUAFFFFABRQOlFAAaKKKACk75wc0tFAHJ+N7Ly3W9hXCucP7GuaPX8O1ek6larfWEtq38Y4Poa84mjkhmkgYcxttNbQehhUjrcyfEluLjTyyKd8ZyT7elec+MreR9JW9tVP2qxkE6Y68dhXrO1SGD/dYYNcRqFr9l1CS3Zd4OcA9CDVmezPZPhpr0XiXwVp+pxuDIUCyc8hgOa6WvBf2fNY/sbxZqfg25ciKUma0z3B9K95Gc81hJWZ0xd0LRQaKkoKO1FFAFHXG22gHqRWLWtrzfLGmR61k966aS90xnuAo+lFFaEijGeaxbrIuHHvWzWNdnNw/wBa0p7kTIqdGwQ0yitSDD8R2ohn+0xjKydcdjWSORmuxuFWe2NtJjaRy3oa5O7tns5mhm45+VuxoNIvQiPtn601uSOOaceOOppKZZheMPCWkeKbLyryIJcoP3Vwo+Zfr614drmieJfAut+fJuERb93cx/cce9fR/b1/pUGpWVpqNq9nf26z27jEkbDP4isKtGNReZcJuLueUeFPGtlrA+zamptrzOA38D/Su+sNYurFV2kPD/d64ry34g/DS+0lHvtCaS5ss7iif6yIf4Vk+FvHNzpZWy1DdcW3C7iPmjrxMRg3F6I9bD466tP7z6QsNQtr1B5LgPjLL3FWs87V4rzbSNUjvIUvNLuFkwPvKf0NdfomtRznyr1hHJjAYdDXntWZ6aaaujbVmRvlYg+tXINRmjwJPnWqXoM5HUY6UAcZNSM37a8t5wOdjehqwT61zOSfUemKt2uoTQAI3zL3oGjaFL2qK3uYLhR5bY9VPWpaBhRQRRQAdaMetFHWgANH1oFIaAFOaKTNLQAnelo68UH0oAKDjNJ0FKOlACHrQORQaUUAAoHXnn0opV67fSgDn9RAW8kx3OarmrOp/wDH9IKr0CE7+mRzWX4usxfeGryCPPmooliPowOc1q980sY/e4IyCCCPqMVUXZpkTjzRaPTPBWoLrHhLS9SUjdLAqn3I4P8AKtmvNvgRfBdM1fw48h36TeFUBPIRuc/TmvSRyK9tO+p841bQKKKKBBRRRQAUUUUAFFFFABRRRQAUUUUAFHeijvQAUUUUAFAoooAKKKKACiiigANFFFAB7+lcl41sDHMmoxgBH+WQe9dbVa/tEvLSS3kGdwyvsacXZikro83PJ2isHxZbfuheKDuX5WI9K6G4iaCZoZAQyMagu4vtFrJAcYccfWug5TyjxFPLo+raX4nt2w9nKomZf+eZ7V9QaHfR6potrqULApNGGGPpXzvq1nHc2lzYXC/K6lD7HtXa/s0a80uh3Xhe9lLXWnyFU3HkrUTXU0py6Hr/AAeaKOMngUVibhSGloFAGLrjbrsL2UVRqe+cteSfXioDxXXFWijB7hxR1ooHWqEKO4rFuf8Aj4f61snvWLc8zP8AWtKe5EyPvRRRWpAcYwQDVe/s47yLbJgH+E+lWKPqMigDkbq3mtZTHINo7N2NQ/h/9euwubeO6jMcyhlPT2rndS06S1fKKzx9iO1O5qpXKNA//X70dPaimUKd5HykA9D9K8+8ffDex1oNqGkhbXURyyAfJKa9B6H3o7hu4qJRUlZjTaPl+2uNf8G63Ij7raXfiWFwdrj2r1Dwl4p0/wAQRCKNkguh96E8ZPtXb+KvDOk+JrI2+pW4eUfclH3o/wAa8J8a+Cta8I3Zuo2lnt87obqIH5fY15eJwV9UdmHxcqbt0PedH1qSzf7PfZ2fwk84FdPE6SIHjbejDIx6V4D4R8eCdI7LWZFV3xsnHQn0Nem6Tq0llsO8SQtzhTwR6ivGqU3B2Z7dKrGorxOzHTrR39TUVrNDPAssLBkYZFS9u1ZGoKWRgysVPqK1bPUVZhHNx6NWV9aT+lAzqDwAcgg0nfisSxvpIOH+dTxg9q2IpUmUNGc0DH9aQD60p60lAB1NLmjnNHOaAAikNKaKADtSA0tHNAAeaKSigBaO9GaQcUAKaOdp9aDUV1IIoXf0WgDCun33LnuDioqXlvmPfmjrQSJ2pc4+bvSDil7UAcxoevL4P+PVo9023TfENt5LsxwFkzwTX0YAQDnt09xXzB8cdDm1jwb9usyRf6bIJ4mXrgdq9Q/Z0+JFt488HQ29zMBrVigjuYyeZAON4r1cNPmgvI8PGU+Sq/M9Q9PWijjPYUV0HKFFFFABRRRQAUUUUAHeijvRQAUUnNFAC0UUUAFFFFABRRRQAUUUUAFFFFABRRRQAUUUUAcj41sPLkS+iXKnh/rXNnB5HWvStQgW6s5bdl4dTg+hrziWJoJmifhkJFbQeljCpGzuct4ntdt99qRcJIMH/erl9L1N/CXxL03W1+S1vcQ3A7BvWvQtZtftenSxL/rF+ZfrXnniawbUNFng/wCXhRvjJ7FeePyq2rozTsz6fjZJI1lTlJFDIfQGnVwXwL8TN4m8B27SEpc2n7qVW65HFd4K52tTqWwtNkbbE7HstONQagwFnIfbFC3Gzny25vxzSfhSDPp1pR6V2HOHaiiigAPQ1hyf69/qa3OxrFuB+/btzWlMiZHRQaK1ICkNLRQAg604+jLkUlFAGZqOjxT5lgwr+lYU0LwNskUg+vauwqO4giuE2TIGHrQUpHIe/UUD2rR1LSpLYl4MuncVmjrg0zRO4tMlSOaJoJkSaFhhkdcjFP7ZNA447UDPIvH/AMKzM8uo+F3CjO57R+5/2a47wn4t1LQbyTT9RhlktQ2xo5PvxH29q+jechuhXofSuY8b+CdJ8Uw/vUFtfKMxXEQxk/7Q71x18JGaNqdaVN3TIfDPiCBkjutNk+0QdXUHlfqK7uwuIbqATQndu6j0r5j1bSfFHgHVDI7OsROFkX7kn1967vwP8Rre9KecTYXSHDoT8kleFXwsqbPaw+MjUVpaM9n6YPJJ6ig9apaXqUN9GskTruYdM1eIweePX61yHaJT4J5YHDRHBHUetR9RQcn8OlAG/Z30V0Nv3XxyKsNkYz1rmUYqwKna3rWtYX6ttiuOGHQ+tMdzQNFAOeRyKKQxB70vFJRQAvOaKSlFAAetJS0DkUAFJ1paO1AAMVna1N8ghU4PetBmVV3HoK567mM1w8nvxQDIh0x370tHf0pF5zwSfpQSFHpTlSQ/8sm/KlMUo6xuB9KAGbUYGORA0cilXB9DXgPjSy1v4V+PIvEfh53it3k3xFPuEZ5javfmBqnrul2OtaVPpmpRrJBMpGT1Q9iPetqNZ05X6HPiKCqxt1O1+DPxO0j4iaL5kG221WJR9ps3PzA92HtXenqAWwTXwFrumeJvhn4qg1DT7ma3aKTda3MfIlH91q+sPgb8XNL+Imm/Z7ho7PXYAFntmOPMI/iWvWjJSV0eHKLi2nuenUUfgQc9DR3I9OtMkKKKKACiiigAooooAKKKKACiiigAooFFABRRRQAUUUUAFFFFABRRR7UAFFFFAAOoPpXI+NbDbMl7GMI3yv8AWuuPNV9TtkvLCW2foRkfWnF2ZMldHmwUhduefX1rkNctVt9RKlT5TncD6V2M8bwzvA/BQ81keJbZ7ix8yNctCc/hXQjmaOX+EerP4U+KFxp88xFlqo3xqem4+lfRxxgEHINfKnjCJksodXtwftNhKJVI64zzX0b4E12HxB4UsNTjIPmRgMfQ1lNG1N3N71FVNWI+wt8vOat9j+lVtTX/AEB6mO6NHsc/zgc0tIMbRS11mAUCiigBe3SsnUVMd23HBGa1aoaqmQsh+lXB6kyWhQooPWgVsZhRRxRQAE8UdqKKAEFLRRQAo9cdeoNZup6Sl0DJb4jlH5NWhnPFOGccdaATscdPDJBM0ciFSo5z3pnausv7OK6hKsNsn9+uXu7eW2l8uUc9m7EUzWMrkVHOCAeaXtzRQUQ3tpZ6haNZ39sLmB+quM4/wrx/xx8Kbi3klv8AwzIZU5JtX4K/7p717NzQMZqJ01NajTsfM+leIvEPha5WB57iMofmhnB5Psa9T8IfGLTbvbaazE1vJ3k6iuy1/Q9I1qEx6lp8MwIwHK4YfjXmPib4NSLDJNoF8j/xCGXr9BXm1svUtbHZRxtSnome1aZqWn6pai6026iuY2/uNkj61ZOVGTXyjJb+LvBsxZvtWnzj+IZKY+nSu88I/Gi/tgsPiK1F1DgDz0+99cV5dTBzjtr+Z6VLH05aS0Pch696UjjHb+9WNoHijQPEEIk0y+jdjjKE/MK2A2RtyD9Ohrlaa3O1NNXRdsr+SH5G+aMdfWteCaK4XdCfqD1Fc4e2eKVGeN90bYPYg0h3OlOR2o61k22qsrBbhd3HUVeS9tnGfMxQVcsUU1ZIT92UHNOBXPDflQAuaRjilx7H60h5+8OKYAOlJn8qD04OKXr70gM7WZikflrnJ9KqW1hPKFO0Irf3q2tkZbLKCfcUvUYoFYow6XCpDOxbFW0ghj5WMYqTtijtigYvyjpgfhSHk9j+FHalH3aAIpraGRcMqg+orMvNNZFDw5dQeRjkVr0Atnj8aYHEeINH0/W9Mm0/U4xJC4I6cp7j0NfPHjDwfrnw71+DVtLuporZG32l5ETwewevq/UrFZAZYlBYclfWsDUbW3u7WWzvLdZoJRh4pBkY9vetaNZ035HLXw0avky38APjPZ+PLJNG1p4rPxHEuCpPy3AH8S+9exZ46EY4/Gvhv4jfDrVfCVyPEPhiaU28biWNov8AWW5/DtXvP7O3xmh8ZWUXh/xDKlv4gRPkZuBcgd/rXqwmpq8TxKlOVOXLI9sooIx047H60VRAUUUUAFFFAoAKKKKAAUUUUAFFFFACUtFFABRQKKACiiigAo7UUUAFFFFAB2oHvRRQByPjawCTrfRDCvw/1rmyN6GM9HGDXpGqWsd5Yy28g5ZeD715zNG8M7QuCpU4OfStoPQwqKzOE1O0WK6mtZPmjcFD9DWt+zjqzaVq2p+DLybeqsZLYMf4D0FTeKbX5Euo14Xh64PWbptD8VaR4otsp5UgjuSOhXtVSV0RF2Z9VL0xjGO1R3K77eVfaotKvo9S0+C+hIZJUBz71Z9qw2Z1bnLrjJHI5xilFWNRi8m7YY4PNVyCK607o53uHegUD1opgL3pk0YmidD+FO7H1o7DHWgDCZSrFW4I4pO1aWpWxf8AeryR2FZvXP610Rd0ZNWDAoo+lFMQZopBS0AJS4o7UvagBD096BQaKAD9R6VX1C1ju4TG4w38LVYoGD1/CgDj7iGW3lMcykY6H1qMdM9K6+7t4bmPbMuW7H0rEvNFmiBe3bevpTNVJGZSHFOkSSNtsiMv4Ugx60FAfWhflYMowfSikosAy5hiuomhu4YriJuquoNcD4k+FOgaoskums2lXLHOFOUavQTR7/qamUFJajvY+b9U8LeLfBeoC8VZFhjbInh+449677wF8QjqgFu832e9B+XJ+R/zr1CWNZIDFIgkRhhlcZBryj4i/DTy45da8MAo/wB6e2TqPdK87E4FSV4nVh8XOk/I9ItPEdxGAt3CpJ7D09a0YNc0+U4LGNj/AHuleKeAPF7Xb/2RrEu2eL5I5X4Jx2PvXdYODgd+AOteHOm4OzPdpVY1I80T0CK4t5z+7mRuPWpFAz2H4154uVxtZgfrViO7u0Py3Mn51FjS53efc08O6j5ZGB9M1xMWs6hH/wAtyRVu28R3Ub/6QiOpPUDkUrDudfHdXKD/AFzcetWotUlUr5ihx61k2k8N1brNETtI71KPfpSGdHb3ENyuVYZ9Kk788CuajLIdyHbj9a2NOvhMvlyYEnRfemNF3+E4OaO3vR0IB4bvQeKQBSd6BS0AGcHFHSkHNLQACj379qQUUAKPXODWfqdiDH5sOC+clDV8Cl/jz39aYM5hUU5Dxh0OQ6PyD+FeK/FP4c3Wm3//AAlfhOWSJ4X86SKLhoiO6V7/AKpZbt1xAMEfeHrWW2eQxGG9v0NXTqSpu6MK1GNWNpDf2b/jJbeOLBdC1yRYPENuu3DcfaFHce9e0L364HrXxh8XPBt34f1aLxt4RaWB4nDzrDwYm/vD2r274C/GXT/HNnFpGqyJZ+IYUG4OQFuAO4969anUVSN0eFVpSpScZHsI6Z7d/agUdOvB/ioqzMKKKKAExRS0UAFFFFABRRRQAUUUUAFFFFABRRRQAUUUUAHeiiigAoNFFABnmuR8aaf5dyt7GvEgw/sa66qup2cd9ZSW7jJYfL7Gqi7MmSujzO8t/tVrJA3AI4J9a891qwjvrC702aM/OCBnorDoa9JnieGV4SvzRnHNct4kt/IvVnxxMOfQEVujmZ0H7N/iGTUfD0ug3khNzpzmM56kDvXq/wB4bugzXzH4V1V/CfxQtr9W8ux1L5JPTcK+nFKPEksbbo3G4fjWM1ZnRB3RT1a386DzEHzLWJzt9+9dOfTtWPqdm0ZMsYyh+9jtV059GKcepQ4zRR3FFbmYCjvmiigBR9aoXtn1kiGT6Ve/GgZHQ002mJq5hEFeGG00hz1ArZmt4peq4b1qhLYyrkr8wrZTTM3FlWilKshO4EUgFUIKKSloAKTvSkUYoAD0pBxS0dqACgNxRg0EUANkjjkH7yMP9RVG40e1myVYxH2rQwPf86Ocf40BdmBPos6j9ywcVnzW88LFZI2Ujvjiuv6f/WoKhlKOFZT2IzRcpTZxeaXtXST6RZynKqUP+z0qlPocmf8AR5c+xFO5fMjIpOQMKcVbn069hGWhLAdSKqlSrbWBU+9A9zyv4v8Aw+N1DJr/AIfj8u5jPmXEScbv9pfesz4deLk1CMaVqDLHeRrhHb+Ieh969mPXjJXGCp71418YPBM+lynxRokeIid1wkY5jb1A9K8/GYSNRcyOrDYiVKVztTwM9D2zR365965fwH4lTXLBbeaQLexL83/TRa6hSCAR39K8CUXF2Z9BCopxUo9RcnpR09qSipLOk8HzloZYSc7TxnsK3xyBXJeFJRHqewnCuv611vQke9SxoKUE7gc4xyMUUn4UgNzTro3SbG/1gq2OCc9q5uCV4JBIp5zzXQW8qzwiVTknrQNMf70HpS54ooGJ0FL2o60dvagAo70GkoAWj2oOaO1AAPvAj8aydWscZuIVyCfmUVrA0Y4PoetAWOYfbJC8UkavG42lWGQR714J8WfAOoeF9RHiXw35qWjP5jPEcNbP6j2r6I1a1MUnmwqRE3b0NUJNssUkMkSzxOMPGwyGFa0qrpu6OetQVWPKyl+zv8arfxPBB4Y8TXUcOsooFvOxwLlR/WvdiCDjB4r4o+KHwp1HR7h/Evhe3u5LeI+cyRqd1uRz8vtX0z8A/FV74w+GWnatqIf7Yo8mYsMFiO5r1YVFNXR4VSnKnLlkd6KWj8qKsgKKKKACg0UUAFFFFACd6WiigAooooATmloooAKKKKACiiigAooooAKQ9dy9aWkI/CgDkfG9iY7qO+jXCSDD47GuQ1u2F3p8iL99eVNerahaLeWclrJzvHB9DXnU8TwyyQyDDIxDD1FbQZhUieTeLrI32jOYx/pNqRMh9Cvavb/gt4ij8SeC7ebeTNAoSQH1rzPWbUW2pyKfusd49CPSofgvq/8AwjfxEvNClYrbXp8yLP3cnrinNXFTdmfRNJjIKkAjvSlduQTuNJWB0GXf6bkGS3/FKzGyh2spRvSuo6c1Dc2sNwCJEG71rWFS25DguhzpHtzRV6502aLmM719PSqbqVIDqRW6aZm00No70fSgYNMQUd/Q0UUANdY5PvKD71BJZwv93g1ZoFNNoVjPfTWH3XBqJ7K4XooIrV4pRxVKoxcpiNDMo5jb8qYUfj5W/Kt7OTzSHHdQfwp+08hchhc9Cp/Kk2sD3/Kt7avdV/KkKqf4V/Kj2nkHIYm1s8AkfSja2fuH8q29q4xtH5UbV/uj8qPaByGJ5bnpG1P8iYkYQ4rZAA7UCj2gchkfZZz/AAU77FP/AHR+dauTR355pe0Y+RGYNPmJJyB+NPGnyY/1laBIVdzEKPU9BVG91awtB883msOoTmjnYuVCDT+PmkNQXmkWU0P+lMn16H86y7nxLcSsVtohGo7mue13W7ezjF1qmoxwx9zI+P0p3kCt0J9Ws7Wzn22lwZ4ifT7tUZIDLbvHIqNC+VYP91h3BrgNd+LOmRzvY+GrGfWLtz8rhSE/OsNrLx94sdn1i+Oj2bHBhjPzYpe3SXctX6nMfECxsfCPi2O+0DUI2jckmKNs+We6keld74W1y31zS47yAqsnSWMdjVjRPAnh3Tbc5tjeyyArLPKckivPvEul6l4A8RJqelgy6Y7Z2npjuD715mKw/OuZI7sJi/Zyt0PTsc4B4oqnompWmsacmoWUgdH5ZB/AfSrh9ew+97V5LVj3k1JXQ6CTyriOYEgociu/t5o7mFJlOVdQRXn3HQ9DW74X1BYSLOY4Vj8me1Sxo6eijp349fWgdPr0qRhVrT7lreYBj8hqpStyMUAdMCGUMpyDRWZpd4OLeVuf4eK1DweelBQneg9faigenJoAKDig/hQcU7AHeijjgFuafFDNMMxRsxz0UZoSbE2luM4pYwZH2orM3YCtaz0C5mIa4YRCt2x0+1swPKj/AHndjXTTw0pb6I5K2Npw0WrMew8P+fAftzEqw+4OorT0/R9LsotsVmhbPVuTWhj86O9d0KMIbI8mriKlR6sQxxmJolij8sjDJjgiq+m6fY6bC0Gn20dtG7bjGgwoNWelLjr71qYiUtFFABRRiigAopKKAFooooAKKKKACiiigAooooAKKKKACiiigAooooAKKKO9AAK5Pxtp+yddSjHBGHxXWGoL61hvLV7eU/I4OPrTi7MUldHj3ii1EtklxGNzxnnFeeeLBNA1prtt8kunyAsR1KHrXrt5atFLNZTJwMr9R61wGq2aB7jT5FzHICj59DXRucuzPdPBetW+veGLLU4Du3xgNj1xWyOBivEP2a9bNjNf+EL6bc9tJmIHuD0r289TWElZnTF3QlL3ooqShOc+386ZJDFJkSICD6U+loAzZ9KRjmJyPY1Sm0+5jP3Qy+1b9Jj8a0VSSJcEcywZDtZSD9KSumdEY/Mqn8Kry2FrJ1j2/Q1arLqR7NmDRWu2kx4/dyED0NV30mZTw6kfWrVSIuVlCg+9W/7Nuh/Dn6Ux7S5XnyWNPmXcVmV+1HbmpDDcf88n/KmmObvG/wCVO6FYbRThHKekbflTkt7gtt8on3ouh2I6DVhbO6kXCRkc96ralJaaau+9voIsDld2TRzILMWgc52kcVyWp+N7OMsLGGScKcb2HH4Vhap4q1CaIzTSLFHjg52gD3o0I5jv7zUbO1H7ydS390GsW88T8gWUB/3jXkOv/Ejw/pgK3GoLNP8A3ITuJNc4PiN4x1xzF4b8PNBbg48+QYJ96OeKGlJntGo6pdTI0l/drDD/AHmYKK4HxJ8S/Cejq0azS6jc9BHbjdzXJf8ACE+IddcT+KPEU0iE5aGFiAK6bQPCPhvRMfY7JXlHWSQZJ/Olzy6IVo9Xc5+bxl4/8SxmLRNJGl278CaUc496Zb/Dv+0ZlufE+s3N65+Z4d3yE13xfk4AUei8CjHfik433Dn7FLS9J0nSbdIdOsIYAvTC5P51dOS2WJPueaReW2bvwxzV210q8uv9TCyp3LdKNCdSnxnHQYqtqFhb6tYyWN1b+fC/GMdDXV2Ph2OMBruTfnqB0roNH0j7RiKytQB3JFDaGkfLdzYat8M/FIS6Vxot6w8o44//AF16LBNDcRJLbsJI2GVYHg17n4p+GejeJ/Cl1outqs0syny5R/ywbsRXytpqav8ADvxdP4O8R7/JRiLaR+hXsQa8zE0U/eiexgsS4+5PY7nt6k9c9qDxypII5B9KVx/eXAxn8KB90ZAx2A5Jrzj2DpvD2rLMEtb1gsi/dJPBrdI5J9elcZpmg6tqT7bWymcHo2MYr0fwz4M194BHqMyJgfLnsKapyl8KIlVhD4mZffBppbqCcHtXf2/gqxXDXU7yn0HSte00PS7ZR5Nmh925raOEm99Dmlj6a21PMLeG4kw0UMhb1C10ujWOp3sJZ7Z4ivTzBjNdwkMMf3Y4xxx8oqTcSo4H4VtHBJfEznlmMvsqxyH9iagRnYufrTk0LUG5Kxj8a60dMUVp9Upkf2hV8jmY/Ds5P7yVFqzF4diH+unZvoK3MA0tUsNTXQzljaz6mfb6Np8JH7rzCP7xq5HEkf3EVfoMU+lrWMYx2RhKpOfxNsO/GT9aP1pBS1RAUUUUAJS0UlAC0UlLQAUUUUAFFFFAAKKKKACiiigAooooAKKKKACiiigAooooAKKKSgBaKDQKACk9u1LRQBy/jjTwUS/j+90evNvFNp80V2oAzwxr2y6hS4t5IJFBDjAzXmGu2L4ubJwCUztGOvpWsH0Makep5c92+geL9M8SwghTIIp9vc54Jr6d0+7iv7CC8gcOsqBsivnDVbEX1hcWM7bd4IGP4WFel/ALxB/aPh1tJnbNxY/KQeuBxTqLqFJ9D0vPP4cUtJ2B/KlrE2CgUUUAFFFFABRRRQAUUUUAHOeDRk+9AyfujOKZcSwwxGWWZIlHXcwFAD/yz6UYBOAuT6Yrk9a8eaHYZWBmvZR0EfSuL1j4ha1dJJ5LR6fH3LHBAq1BsiVSKPWL++srCPfdXMMK+pI4rkNY+JGkWbldPhkvZB/EB8teD+KPiHoliW+36s97cd40bcSfwrmf+Ez8S6tm38N6EY0f7k8ykYqlGK3IcpPY9r13x1rV4XMl0lhF3VDjj8a801zx5oGntJ9q1Q3dwTkKjFmJ9K52DwR4m1iQP4m8QOEPHlQnFdHofgjwzpAJh09Zpgc+ZL8xNUk+iIduruc6/jbxRreY/Dfh54VP/LaZcfjTIPA/iTXWFx4o8QzID0hhbHHpXpKfuwI4wqKB91RgU0KAOB9arl7i57bHO6H4G8M6Qg8iwS5kHWWbls10gVUXbEojXphRikJAGegqaCC4nbEULM3Y44p2SJu2RKDxxnFIMYPU+9bNr4euZMNcTeX7DrWzaaTZwAHYXI6lqLhY5a2tLq4YeVEzA9yOBWtaeHWOWuZCPZa6HIyFjGABxgcVesdH1C8wY7cqp/jPSk3YaiY1tp1nbx5jhXK/xN1rTtrO4vCFtYW46nGBXU6Z4Zs7fD3bG4Y9h92t2COOGPy4o1jUdlFZup2NVTfU5rTPC/zLNfSA/wDTNeldJBDDBH5cESxr6AU/p70tZttmqikAHPXArzP4/wDw1h+IPhdvs6KNZsgZLSYDBkA/gJ969Mo3EHdnkdvWkM+VPgLeR+KbmTwZr+221rT8qgl4aRV4I+tfQOk+AfDunurG38+YcsXrxn9p/wAEahoer2fxY8HRmG/spFa9jjGNwHU8dq9s+GniZPGXgfTPEscXlfa4QZFPUOODWXsKd72N/rNXl5bnQwxw26BLeGOJRx8q0/vnuaKK1MHqA4ooooAO9FFFAB3pOlLSUALRQaBQAUUUZoAKKKKACiiigANFFFABQKKKACiiigBKWiigAooooAKKKKACiiigAooooAKKKTNAC0UCigAooooAKKKKACiiigA/yK5jxlYjKahEMH7r1030qG+tlu7KW2fkSD9acXZikro8K8UWrWt79oQ5WUZA96z/AAdqR8M/EGC4DbbO+wJPQNXX+I9Pd7Se2kX97CTj1ArgNXt2udO/d/6+Ft6H3FdG6OXZn02rK/zJ93AI980VyXwo15de8IQSM26e3/dyc88V11c7VmdSd0FFHvRSGFFB4IB4zR0Us5CAdz0oATtgUNjGcn8Kx9W8T6Lpf/H1exk9lj+YmuM134nPHldLs0hi/wCe054/KqUWyXOK6npbMsYzM6Rx4zknFc7q/jPw/pquGuvPmH8EfNeAeMPihZx72v8AXWu5M4MELZU+3FcR/wAJx4j1qRo/DPh2REbhpp+AfcZqlBdWRzyeyPoPXPiXqDxkWMMNjE3DSS8EV5d4r+IumWzSNqmtSXbrwIkfO4/hXJJ4K8T60xm8Sa+8UbDPkRniug0bwN4b0pVkhs/tMxOWec7sn2q0uyIbX2nc56bxr4i1fMXhbQJlRjxLMMYpw8HeJtbxL4j114kf70MJI/DNehxkRrsiURp2VRgUc++Krl7k89tkc3ovgbwvpRV4bATSj/lpN8xNdInyRiONVVB2AxQOfeljUySFY1Zj7CnZIltsQ7f4QMe9IOOnH1rTstFvLgbnUIB61rWnh+1iIedmmb24FFwsc1HFJMcRxtIe2BWnZaFdTLmYiIe/WumjhhhGIolUDuKkjV5CPJR5G9hSuOxl2uh2MJBYNKfc8ZrSjVUXaqomOyjtWzZeHdQnA3xiBD1LVu2Xhmwgw0xMz/pUuaRag2chaW09yf8AR4XcnjNbVl4VvHAa8mWJD2HWutghihj2RRpGv+yMVJ9Tn0rNzZoqa6mdYaLp1njZCHbuz1oAbTgfKPQUpoFS2aJJbB9KKKKQBRRRQAUUUUAV9RtLfULGexvIRNb3EZjkQjgg1neCvD1n4V8N2+g2BJtbct5ftk5xWz9KAMUAFFFFABRRSZoAWigUUAFFFFABRRRQAUUUUAFFFJQAtFFFABSUtFABRRRQAUUUUAFFFFABRRRQAUUUUAFFFFABRRRQAUUUUAFFFFABQaKKACiiigAooooAKB1zRRQBx3jSy8u9S7XhZVKyfXtXlmtWotb54W+6zfKQO1e761Zi80yWDbl8bl+teReLbNntBPtwYDhselbU2YVVZlT4P6x/YfjKfR52AguhmMY4+te64wa+XdXEttcWWrwtiaCQZI/uZr2GX4l2cWl2/l2/nXXljzC52oDj1pTi29B05JLU9BHJ6GqGqa1pOmxs95exIV6KGy35V4F4z+NEa7kl1lIyOkFryfzFeb3PjzxNrV06+G9EmlLnm4us4H51PKupXO+iPpHWviZb2/8AyDrbcDn99McAV5V42+MENu7R6hrglZj8sNr/AC4rhF8FeJtcbzfEuvsinnybdsAD04re0PwN4b0krJb2a3Eo6yTjcf1rRLsjNy7swpvG3ibWWJ8P6DJHnjz5xkfWoIfBXinWv33iPxBJEGbc0MR4I9K9JG1E8uFRGg/hUYFH+9+FVy92Tz22Rzeh+B/DmjuGt7ATSfxNN82TXRKqqAqRogHRUGAKdznpQOu3FNJIm7YZGMHk0HOAx7cYFWbXT7u5P7mNiP7xGMVr2vh4A7rmQkdwtMDn+rYUbj7VctdLvbpgEjKr3LcV1NpY2lrnyYh/wIc1bjUyf6tWZuygUrhYw7Xw9DE4+0zGQ+gGK1Le2tbdf3UKp+GTW1ZaFqN3jEBgU9Wetuy8LWqEG4kMx7gcCoc0WoNnI/vJHAjUn2HJrUstB1C6w3lmND3c4/Su0trCztceTAg+o5qyST1qHUZoqfc56z8LWoIa5lMpX+FflFbVra2tsmIIETHTA5qalqG2zRRSEPzctk0ooopDCiiigAooooAKKKKACiiigAooooAKKKKACiiigAooooAKKKKACg0UUAFFFFABRRRQAUUUUAFFFFABRRRQAUUUUAFFFFABR3oooAKKKKACiiigAooooAKKKKACikpaACiiigAooooAKKKKACiiigAooozigBO+T9K8/wDFeni21KaLgxTgkKe9eg98dq5/xlZedYJdKMyQtz7iqg7MiaujxDVLVf8ASbGUHBBX6emK82i8DeKtTja11TX3isEchFib5iue9ezeK4P3kd4iDa3DfWsDcRkBq3tc51Jo5fQfAXhnR3WRbQ3U4/5aynJNdQgEabUREHYIu0UpxnmkJA5bn2ppJbCbb3DH4D1pfpyPanwRyTsPJRn9lFadjoNzKN02IR6HrTuBkn5VPqamtbe4uW2wwux9ccV1Fpollb4ZlMrerVoRqo2xwrkDoAOaVwsc5aeH5pAPtDhT6DrWvaaTZW4BWPe46k1v2Gh6jdtuEflx+r8VvWPha1T5rqZpT/dHSoc0WoNnIxKzEJBGWY/wqK07Lw/qVwAfL8lc8767a1tbW3QLbwIhHfFSnLH5jz71DqdjRU+5z9l4VtojvupmlP8AcA4/Otm1s7W3GIbeNPwyan7Cl71DbZoopB82Nu7iiiikMKKKKACiiigAooooAKKKKACiikoAWjvRRQAUUUUAFFFFABRRRQAUUUUAFFJS0AFFFFABRRRQAUUUUAFFFFABRRRQAUUUUAFFJS0AHeiiigAooooAKKKKACiiigAooooAKKO9FABRSGloAKKKKACiiigApKWigAooNFABRRRQAUUUUAFQ3kQntZYTkllIFTUUAeVavah7aezdMFc49jXDKjtIYxGxKnB4r1bxbafZNVaZQdsw3D61hJFGkpZI0GeuBXRF6HLJanLWei3s/wAzKI19WrWtNBtYSGmJmb0PStYc5/kafHHLNII4Y2dz0Ap3FYiijjhQLFGsXsBU1vDNPLsgjeRj2rotK8MSmMNqB2Kedg610lnZ21mgW2iVB6kc1DnY0jTb3OYsPC9w5WS8mWNf7g610VjplhZj9zbru7sRkmrue/JPvRWbk2aqKQduOKKTvQakoWiiigAooooAKKKKAEpaKDQAUUUUAFFFFABRRRQAUUUUAFFFFABRRRQAUUUUAFFHeigAopDS0AFFFFABRRRQAUlLRQAUUGigAooooAKKKKACiiigAooooAKKKKACiiigAooo70AFFFFABRRRQACiiigAoopKAFooooAKKKO9AAKKKKACiiigANFFJQAtFHeigAooo9KAMbxfZfatNMyDMkJyPpXDMQoy3A9a9RKqwKtyD1Fc3a+GVbUJJLk5tlbKLWkJWWpnON3oYmkaPdaiwkUeXB/E59Pauz03TbSwjCwR/N3kPU1biVI41jjRURRwAKdUuTZUYJCe+c0vWiipKCgUUUAFFFFABRSUtABRRRQAUCjvRQAUUUUAFBoooAKKSl70AFFFFABRRRQAUUUd6ACiiigAooooABRRRQAUUUlAC0UUUAFFFHegAFFFFABRRRQAGiikoAWijvRQAUUUUAFFFFABRR3ooAKKKKACjvRRQAGiiigAooooAKKKKACkFFFAC0UUUAIaWiigAooooAKKKKAA9KQUUUALRRRQAUd6KKAE70o+Zzn0oopAJ3paKKYBRRRQAUUUUAFFFFACCloooAKQ0UUALRRRQAUUUUAFB6UUUAIKWiigAooooAO9HeiigAo70UUABooooAKKKKACiiigApBRRQAtFFFACGloooAKKKKACiiigAPSkFFFAC0UUUAFHeiigA70UUUAHeg0UUAJRRRQB//Z">
            <a:extLst>
              <a:ext uri="{FF2B5EF4-FFF2-40B4-BE49-F238E27FC236}">
                <a16:creationId xmlns:a16="http://schemas.microsoft.com/office/drawing/2014/main" id="{54C2BAFA-5937-44B6-A068-ECCD6250455E}"/>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056966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CB491-2490-4EF0-9D45-EDF21EB9C07E}"/>
              </a:ext>
            </a:extLst>
          </p:cNvPr>
          <p:cNvSpPr>
            <a:spLocks noGrp="1"/>
          </p:cNvSpPr>
          <p:nvPr>
            <p:ph type="title"/>
          </p:nvPr>
        </p:nvSpPr>
        <p:spPr>
          <a:xfrm>
            <a:off x="609600" y="482389"/>
            <a:ext cx="10972800" cy="1143000"/>
          </a:xfrm>
        </p:spPr>
        <p:txBody>
          <a:bodyPr>
            <a:normAutofit/>
          </a:bodyPr>
          <a:lstStyle/>
          <a:p>
            <a:pPr algn="l"/>
            <a:r>
              <a:rPr lang="en-GB" sz="4400" b="1" dirty="0">
                <a:solidFill>
                  <a:srgbClr val="063A59"/>
                </a:solidFill>
                <a:latin typeface="Segoe UI" panose="020B0502040204020203" pitchFamily="34" charset="0"/>
                <a:ea typeface="Verdana" panose="020B0604030504040204" pitchFamily="34" charset="0"/>
                <a:cs typeface="Segoe UI" panose="020B0502040204020203" pitchFamily="34" charset="0"/>
              </a:rPr>
              <a:t>How to Generate Profit – Increase Sales</a:t>
            </a:r>
            <a:endParaRPr lang="en-GB" sz="4270" b="1" dirty="0">
              <a:solidFill>
                <a:srgbClr val="063A59"/>
              </a:solidFill>
              <a:latin typeface="Segoe UI" panose="020B0502040204020203" pitchFamily="34" charset="0"/>
              <a:cs typeface="Segoe UI" panose="020B0502040204020203" pitchFamily="34" charset="0"/>
            </a:endParaRPr>
          </a:p>
        </p:txBody>
      </p:sp>
      <p:sp>
        <p:nvSpPr>
          <p:cNvPr id="3" name="AutoShape 2" descr="data:image/jpg;base64,/9j/4AAQSkZJRgABAQEAlgCWAAD/2wBDAAUDBAQEAwUEBAQFBQUGBwwIBwcHBw8LCwkMEQ8SEhEPERETFhwXExQaFRERGCEYGh0dHx8fExciJCIeJBweHx7/2wBDAQUFBQcGBw4ICA4eFBEUHh4eHh4eHh4eHh4eHh4eHh4eHh4eHh4eHh4eHh4eHh4eHh4eHh4eHh4eHh4eHh4eHh7/wAARCAJUAnE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AooooAKKKKACiijj8aACiiigAoNFITigB2046cU0VYH+p/Cqq8KPU0AOzzilpKVSobJoAUBtoOOlJ1qR5kKFV9KiHQZNAC0UUlAC0UUlAC0UUUAFFFFABRRRQAUUUUAFFFFABRRRQAUUUUAFFFFABRRSd6AFoopNwoAWijsaPm4wpP0oATjpS98bRVbUtQ0/TLcz6jf21pGBkmWQLgfjXlfi79oTwLpEhtdHa48QXwO0Q2alufrQB68A3GBk9sdRVS51DS4Lhba51G1jmY8RtMoYn6ZrwD/hIfj18RmMWhaTD4U0pzj7VNxLtq7J+zfaT6bLf33ivVr3xRgyQXbTkIso5HHpmgD3wjDZxn0+lFch8JvEM2veFFj1BturaY32O9Q9dycbse9deM+lABRRRQAUUUUAFFFFABRRRQAUUUUAFFFFABRRRQAUUUUAFFFFABRRSUALRRSUALRRRQAUUUUAFFFFABRRRQAUUUUAFPjj3daaoywqaYmONmUdB0oABEopHVQpwtQqzZ3FjyOlOQlnAJOKAFjj3AZ6YqXCKNrYpJT5cfH0quRk88mgCd4xjK1C3y9RUsDHJXrSum5wSOMUANjj3ct0p7GFR820fWklkEY45J7VXYBz86g/WgC02PLyMYxUcLR+WuWQHvk09QPJx221UEaMgG0fWgC2UVvu4x7VFIu09PlpEPlj5enpU0v+qLHpigBHjXZkAZxSJFuXJpzf6nd7UvDRjGfwoABGuKbIihCaaY5ARtYkU1i+cHOKAGUtFFABRRRQAUUUUAFFFFABRRQKACiiigAooooAKKBSds9T9aAFopCR3oUFydoPH8R6UALQASc9qwPEnjLwn4fiY614gsbVgOV80Fj+Fea6p+0Fpbzmy8H+G9X8RXJ4R44SIyfc0Ae0gHkhCfpVLVtU0vSYWn1TUrSyQDJMsoXA+hrxUn9oPxtEDt0/wjYOfu5DSgfWrGm/s8abcSi88ceJtV8QT5yVMpCfTFAF7xT+0R4B025NhoxuvEF9nb5VpGWBP1FcvJ4y+PHjxGj8L+F4vDdoxwJrv74X1r2Xwv4E8HeGIEj0Pw9Y2xH/AC08sFz+NdKWcn73HpQB8+6b+zxqWvSpdfErxtqGryk7mggkKKPavVfBvw68F+EYQmh6DaQuvHmSJukP411lFADcHAG4hcZ29KUnIzk5/lS0nfI7UAeceIDH4M+Kdn4gjTy9L14C2vcfdWccRn8a9HOVbDHJ659RWD8QNA/4SXwde6Uu0XDr5lq39yVeVNVPhZrreIPBtrNcMPtdpm1u1J5Dp8pP44oA6kdOOnaloHIz+lFABRRRQAUUCigAooooAKKKPwoAKKKKACiijtQAUUUUAFFBoHSgAooooAKKKKACiiigAooooAKKKKACiigUAFFFFACoeQelTy5KEKMmq3JPNSJLhcN+FADD16Y4pYmw471N5keBllpGePacMtACzglPl5NQfzqSGUbfm/OpNqH5uKAI7dTy3T0zUm/95tHPFMeVFU7eSO1RwNtc7jjPNACzjMobjAGaYeSfenSsGlG1geKSgCxH80QHtVdxtO0DinRPtPtU2UbjrQBXUbmGKmmP7nDd+KUmNB2FQvIZGwMYFAEx4h29flqBCy5wcVKZF8v74zinB49o5WgBgmPHH1qQkMmR3HFJ5kX95aY8q4wmCDQBF1GeopaVhGoCp170lABRRRQAUUUUAFFFFABSGlpucd80AOpMj1p21gA2Qq9SWrmPEnj/AMFeGgy614ksLaQf8s9+5j+AoA6bsT6daEBbp1ryW6+NMd9J5PgzwfrOuSnhZjCVhPvmoG/4Xt4pG7fpfhK2fjap8yTHrzQB65fXEFjAbi8uIbaEdXkcAVwfiP4yfDzRZWjOtLqNyvHkWK+axPpxWFZfA+wvLn7R4w8U6xr0xHzp5pjiz9BxXdeG/Ang/wAOxqmk+HNPhK9XeIM/1yaAPOm+KnxB8Ru0Hgn4d3EUbH5bvUT5Y+uDSN8Pfi54sct4w8eJplqRza6cgBA9Nwr2oOQgA27R0UccUmAOKAPL/DvwJ+H2klZ7qyutau85aW+mMmT9DXo2l6dp+lwLFplha2aAY2wxBePwq2evXigUAI+X+9z60vQcdKKKAD+VHaiigAooNFABRzmijvQAAlTuHFeb2aL4R+L00IIi0rxNH5iHoqTrxt+pr0g+tcn8V9Hk1Xwo81mP+Jhpzi8tCByHXtQB1fO5uO+OlLWT4S1iPXvDdjq0JJ86ICTPZxw365rWoAKKKKACiiigANFFFABRQKKACiiigAo7UUUAFFFFABRRRQAUUUGgAooooAKKKKACiiigAooooAKKKKAExRS0UAFFFFACBQDnHNLgegoooAO1A4FFFACUvbFFFABR2oooAKKKKAEPzcHkUpoooAQADtRtpaKAA89QKTFBpaAD196KDQKACihMuxUfyqve3lnYxtLfX1tbRqMs0kgXA/GgCxn8PrSMcYyMZrz3xB8ZvAGlyNBBqj6ncDjyLONnJP1xisV/iN8RdfX/AIo/4eywQtwlzqZ2qPfAoA9eKv8AwgY9ay9b17RNGi8zVNYsrNR18yQZx9BXmY8CfFTxG3/FV+P/AOy4H5a10peB7ZNauh/BPwNp8xub23utaue8t5Mzc/TOKAItT+N3hKK5a10C01HxFcdNtlCSufqaojxJ8YvEqkaH4TsvD1u3Se/YiQD1xXqGl6VpmmwJFp+mWdoqjA8uJQR+OKuNuYfOSfxoA8hT4T+LNdPneNviLqNyrdbWzUJHj0yOa6bw78Jvh/ohWWDQI7yYYzLdsZWJ9fmzXcc42jgUf5yaAG20UNtGI7S3gto+yxoFH6U9vm+9z9aKKAA0UUUAB5ooooAKKKKACiiigANFFBoAKKKKACiiigA4oB4J2hhjoe4opGFAHAeCN3hrx1q3g+TK2d5m+03J4C/xgfjXfkYAFcP8Wbaa3sbHxZaKTdaJOssmwcvDn5lrsdPuo76zhvYWDRXEayKQexGcUAWKKKKACiiigAooooAKKKKACiiigAooooAO9FFFABQaKKACig0UAFFFFABRRRQAUUUgNAC0UUUAFFFFABRRRQAUGiigAooooAKKKKACiiigBKWig0AFFHek/WgBaKQtt607ac8AkewoASjGTjGao6pq+kaVE82qanZ2cajP72ZVP5GvOdb+PPgixl+y6O17r14CcR2cDEZ/3ulAHqe7kqM596JSscYkZkQdy52j9a8ZHi340+KwH8PeEbbw/aSdJ79gz49cVKPhD4k151n8c/ELU7gEfNa2LmOP6UAdv4n+Ivgnw2WbVPEVqjAfcibzG/8AHc81xkvxoudYZoPAvgrVtZlPCzyJ5cf1Oa6jwz8KfAPh1EFpoEFxMDkT3Hzvn1ya7SGNIUCQxxxKOgRQBQB5ANP+OXicg32qaV4WtehS3BMoH16VYtPgb4furkXPirXdY8Ry9WFzMQmfoK9Yb5jluTS9DkcUAYvh/wAJ+GfD1uIdF0GytEHRhGCfzPNbOW27d2B6LxS+vr60lAB/OlHSk96WgAPSiiigAooooAKKKKACkpaKACiiigAooooAKKKKACiiigAooooAKKO9FABRRRQBHcQxXFvLbzKHjlUo6kcEEVxPwumm09tU8H3jEy6TOTasTy8Lc5+gziu6HXr17Vw3jtV0HxRo/jCAERbhZ6gQOBET94/jQB3NBpAVYB1YFW5X3B6UtABRRRQAUUUUAFFFFACUtFFABRRRQAUUUUAFFFFABRRRQAUUUd6ACiiigAoopKAFoo6UUABooooAKKTFFAC0UUfjQAUUUUAFFIaWgAoo6jHBpcEKzcKq92OKAEpD69q47xh8TvAfhXKa14ithKfuwwOHf6YFedzfHLxF4jnez+HXgTUL4qcR3V0pjjP50Ae7AMykhcD3rmvFPjvwh4bhLaz4gsbUr/yzWQM5/DrXl7eA/jF40/feMPGC6DauObXT+GA9Mium8J/AvwDojpcXVlNrd51NxfyeZk/jQBkXvx2j1Ata+B/Ceq67cHhJWjMcWe3JqvDp3x88Zc6pqWn+EbBh/q4V3TAf7wr2aws7WxhENjawWsQ4VIkCipzzgnrQB5DovwF8MiYXviXVdV8SXefn+1Tkxk/7telaD4e8P6FEI9G0WyskAx+7iAIrVFFAATufczE46elGdx+Y4/CiigAooooAKKQUtABRRRQAlLRRQAUUfjRQAUUUd6ACiiigAooooAKKKKACiiigAooooAKKKKACiiigAoopBQAtFFFACdv5/SqWu6bDrOjXWl3Cgx3ERUj37frir1HfPegDmfh5fzXGg/Yb5ib/AE2Q2txnvjofyxXTfXrXJXqronj2HUM7bTVk8iZc/KJRzurrWG1iM/T6UAFFFFABRR3ooAKKKKACiiigAooooAKKKKACiiigAooooAKKKKACikFLQAUUUUAJS0UUAFFH40UAFFFFABR2ooH1xQAfrRWbrmv6H4fszea3qlrYxAE5mkC5+gryHX/2idHkvn0zwLol94lvxxvSM+UPxoA9wCse2B6noK5Pxj8RvBXhCF5Ne1+1jK/8so23OfwFeRDw/wDHn4jSCfXNWh8K6Qx/49oeJdp9a7Dwf+z74B0KZb3UYZ9e1AfM0165fJ9cGgDmtR+PXiDxBcG0+GXga91Tf9y7uFKIB60xPhz8YvHGyXx140/sW0k5a00/g4/u5Fe9WFraWFusFjawWkQGAsMYXj8Klx1PX1z1oA818GfAz4deGJFuhpTate9WuL5vNJPrzXpFrBDZxiK0hit4uyRoFAqQelFABnn296KKKACiiigAoopKAFooooAKKKM0AFFFFABRRRQAGig0UAFFFAoAKKKKACiiigAooooAKKKKACiiigAooooAKKSloAKKKKACg03cNvqacdwUs+1cdyQBQADoKTPFY+qeJ/D2mBm1DX9OtQvUPKOK5u8+MfwytZvLm8X2OQP4WyKAO9pO3pXO+GfHfg7xMwXQfEFjeyf88xJya6M7lOGHP6CgDK8V6WusaFcWq/LIo3wuOqsvNP8ADOojVNEguWwJ1Hlzr/dccYrSGF5+8O+K52zUaR4qntcbbTVP3ij0m7/pQB0P1FLSJ096UUAFFFFABRRRQAUUUUAFFFFABRRRQAUUUlAC0UUUAFFFGaACiiigAooooADRQaKACiigUAFFFFACGl44z69qKQ0AeJ/EX4d6H4s+O1sPF0l1Lp9xZr9htg5ETyLywP4V6t4c8MaB4asktdD0m0sEXoUjGePfrWD8YNMmuPDUetWGRqOiyC7iI67B98fiBXS+HNWttd0Ky1m14ivYVlC5ztJHIoA0MNg7mJP1opOpz09qO9AC0UUUAFFFFABRRSZoAWiiigAooooAKKPpR3PB4oAKKQ4A3dqU8daAD+dFZV74i0Gz1b+yLzVra1vyocRSvtJU9xmtCCaGZQYbmCXPQpIDn8qAJaKNrj7ykUDkfLzQAUhozkkDnFH6UALRSUtABRRRQAUUUUAFFFFABRRRQAUUmaGOKAFpD+H4UhYKhZyFHqxwMeuTXE+MPiz4B8Kh4tQ1+3muO0EB3vn8KAO3BB45z2FJ82zcq5x0zxXzrqP7SGpaxM8PgbwTfXbp8qyXERAz69KxZ7b9onx1n7Xef2DZSfwKcDH86TkkNRb2PozxH4q8M+H4fO1rXLKyUdd0gz9K8q8U/tK+BdKLQ6Xb3erXOflESZX61ymifs22c0xuvGHii9v2YfvIo5Cyk/jXpXhj4W+AvDISXTvD8EkwHEsoy1S6kUaRoyZ5l/wtv4zeNpjD4J8IjT7U9Ll1OAPXmtC1+FPxO8TATeO/iNPbI337axbHFe2iSG3iEamOFB0SMBR+lV3vbdCdpJb1rGVc3hhWzzvQ/gL8ObJjLfQ6jq8x4Z7qdjn8M1u/8Ks+HKwkHwZYMo+UAnJxXQtqSj7sbfWnR6nGT88ZB9ay+sX6m6wjS+E848R/AHwNqCeb4bkuvDGop88U1pIQN3bd7Zq78P8Axt4m8Ja1beCvieA5b5dO1xf9TcDoFc9jXo0ckcwzG+fUVT8QaPpniHR59H1q1F1ZzfeXvGezKeoIraFbuc9Sh/KdXkE8HI7EdPrWZ4os2vtLYxnbc27ebE3cEckD6iuR8AalqPhvVB4H8SXBmjxnR9Qc/wDHzH2jY/3x/SvQV67iucdQe1dByFbS71dQ02G9UbA6jcp7N3FWqwNP26b4hn0xmJtb3M9tu/v/AMS1vnI6jB9KACikBzS0AFFFFABRRRQAUUUmaAFooooAKKKKACiiigAooooAKKKTmgBaKKKACkNLRQAUUUUAFFFFABRnH070Cg/TNAGP4ykWHwrqLHO1oih9weDXm37NurPBFqXg+6lzJaSefbbj1jY9B9K9C+IL7fB9+ykHcACDXgcOoSeHPFui+KIjtjST7PdAdCjHAJ+laRV4szlK0kfTh4J9DSU2J45Y0ljbdG6hkI7qelOrM0CiiigAooooABRRRQAUUH8aTrwDx196AFpD1HGT2FHbdjdjqBXBfHD4gQ/Dzwc+ojZJqNzmKzib+8f4segoA77aeOQR+o+tfOnx9+PV5omtyeGPBQhe6tpVW7un5CtnlR+FUf2fvinqdx8O/G+o6/ePeahY7rgSOeMEEAD6Zrxzwd8PfFnxBt9U8Q2ira2kYe4ubybkOwy2B68CgD7q8K3k2oeGtNv7gqZp7ZJHx03EdquXc9va2st3dyLFDChklkY8KoFcF8CvFuk658KNJu11C3iNlEYbkSSAFWTg5rw39pP41f28bjwj4WmddOTK3d0nH2hv7i0AZ+s2F78e/iP4l1TS5CINJgEenlWK+Zj6etYvw28IeKptO1G7XxFquj3VhIY/syyklH9WU87a99/ZP8ETeEfh2l9eKIr/AFUiXbjlY/4Qat/E3wuLrxIda0CYabrca4L4/d3I/uOO9a0oqUtSJtpHjEOvfHvQ1jktdZXWbfnLZyCPp1q3aftI+PNHKw+IvDcDfNtOI2B/OugtpJbq5mOnwSabrsJzd6c5wsn+0nqDU8esabqhNrrdhAJF4Ikj4z714eNr5hgm5ezVWHlo16rW/wAjtoQoV0lzcr/rqW9A/ak8K3B8jWtFu7CUdWVgVr0rwx8V/h/4hCLp3iS2EjdI5TtIP414xrfwt8HaopniszbvKc77c8GuK1z4EzOrHRdVQ7eVR8hvrmuTD8UYCrpNuL81+prUy6tH4Vc+0IJI5lDQSRzIRw0bBh+lO789RXwvat8Vvh9qEMdprFxAjAeXE0u6Mgeo9K9U8H/tMyWd+ml+OdMTecZu7XgD3Ir3qVWnWgqlN3T6nFKMovlkrM+le1FYXhTxf4Z8V2v2jQNYtbwHB8sOA4+o61ukbc561oSFFJ9Mk+lH1P0AoAWik74zz/KlG44VVJPrjgUAFHHesfxH4m8P+HLeS61zWbKzjUc7pBn8uteMeJv2hJNVu20r4Y+H7jWrgnb9skQiEe9JuwJXdke6atqNjpVqbrVLyCzt1BJeZwvH415JrHxyg1TUG0X4aaFd+Jr8MUabaVgj9yT1riLH4beKPFV4dZ+KPiK4vAW3JpkLkJGK9U0PT9P0awWz0i1isYFGAsSAZ+vvXNPFQi7LU7qeAqSV5aHJXfgTx54skFx8QfHR0y1PI0zS22gD0JrS0P4YfDLQ5BcW2ipeXC9Zbkl2PvzXSNhjls59TScDpXNPFSlsdtPAwju7lu2u7exUQ6bp1tax+iRgU99SuOuQPpVLmjPasXVk+p0KjBdC1JfXD9GqEzTsDmR/pmo/pR1qXJvqWoRWyBst8zM1Hb196BnBHb1ppaNflMiFuwzSKHCg80A9O1FADkd4zujJVs9PWtq0uVni67XHUVhnIGadBI1vMJV59a0pzcWY1aXOvMveJNEh1zRzZSsUnibzbO5X70Mo6Y+vStPwZrE2q6UY75RFqlo3kXcY6bx/EPYimROsyKyHGecis7UVbS9Wi8RWu5kAEN/Gv8Ueflb65r0aU+h41en9o2vFlg95pjTW+Eu7M+dCw68ckD61b0a/XVNPt76PH71fmH9x+4q0kqOqyRsHRhlfQiuYsWHh/wAXPprNt07VCZbYk8JL1YfjW5zHU0UgGOD97vS0AFFFFABRRRQACiiigAooooAKDRRQAUUUUAFFFFABRRRQAUUUd6ACig0UAFFFFABRRRQAckcCs3V9YtNMXDvvm7IOfzpfEk9xaaTLJattkHU+1cA5Z3MkrF5G5ZjVxjcic+Uk8VahdatZXCyPgYyqLxXmd/Yx6lptzp8vyiVCoPcN2NejHGckZB6iuO162+yam+MhW+bA75raK6HO29z0D4A+IW1nwMthdy7r7SW+yy5PJVeFNeh186/DXVo/C3xVhMmU0/XU8p/7qyj7ufrX0VtKnae5xmsJKzOmDugooFFSUFFFFABRSUp6UAIemM4rmrG+uJPiPqdgW/cRW6Mq+hIrpgMkD9fSvDtA+IOkXX7TWpaRHdKbea1EKTE/I0qjG365oA9wDBcNnHHJ9K+MPjLqWtfFr44HQfDyefHY5tbdc/IB/FIfoa98/aM+I9n4D8GXFlbzodavkMcEQbLIp6ua4/8AY28HtaeGrvxteQsb3UXKwM4+Ypn5j+dAHi2oeE/E3gTW7jwDfxbrvX0SJZYm+WRCwycV9jaX4Xs9C+GreF9NjEUcentGAF5Z9nJP41ynxJ0KPVPjB4Hv5IAzWjlnbHQeleo5PzMrZOe9AH5rSSXul3V7psdxdWqxzOlxEshCk5PUV6v+zd8KLnxpq8Gv6vHLF4esJRINwwblweAPYetfQnib4G/D/wAQeKz4i1Cymjmd980MT7Ulf1Ir0bTbG003T4tP0+2jtLaEBUijXAAoAnVUQJHGiogGECjGAO1cb4mbzNTckhiP0rsZnCRM3YDiuG1N9927HnNdOGXvNmNZ6HN+J/D1rrsccrSvaahb8293Hw6H0PqK4u+tbi7vho2vpHYa4ozDP0gvl+vQN7V6cSTnn6+4qjrGkWGtWDWOpRGWIcoejxnsVPY11SgpIwTseXw6hqWh3rWzeYrxnBhbpj2re/4SvT10me6kUxTRLkqf4j6Co9Xt5LGRNL8UNvtMbdP1hV+76LL/AImuC+IFrd6OY7OdQwkO5JFPySKehFfNZnw9hMXLnnGz7rf0ff8ArU9TDY+rSVk/68jZ+HHhm4+I3im5n1bUDb2cXzHL4z6KorpfHvwHtniaa2thNhdqzRfK+Pf1rA0KGWx0y0azkxIFDvtOCW+tdx4e+JerabKkV+wmiH8D9fzr2qdBUYqMFoun+Rxym5ttnz9qPw/8UeFbxrzQrq5haM/fgcxy8fzrsvAv7Rni/wAOzDTfF1iNVtY8KZCPLlQe5P3q+iINW8F+LolW6RILhufm+U5+tcf43+C9hqsM09rDFeK/TPDj6HvSlCLfZ+ew1KXqjrvAnxU8EeMYUXStYjinIBa3nbYwPoM9a6PxX4k0bwpoM+u69dpaWMC/M7H7x7BfU18aeLPhBqej3LS6ZJPA652o2UcfRqwLnxT4ns7jS9P8YQ3etabpkolWyumO2QjpuY9azlTlHctSTPo60+NnirxbOY/h78P7q8t/4b67fy0x681W1Cx+MmvSD+2fF9lo0OPngsY8MvtuFHhT46eD9esodNiVdACAKYAAsZ9gRXaQ31lOhmt7mKSNhkMp4NefiK8ovlij08JhITXNJ3PPbH4NeGPtf27Xr3Uteum5P2qYsh/Cu+0bS9M0a1Fpo+n29lAOixJj8DT2vbNRneWNU5tVLArDGcetcUqkpbs9KFKEPhVjTbauWcgd8k/pVeS/tVPL8+npWNcXEs2C8hPtUWAD0/OoLubyX1u5wJPzqwrKRlWDD2rmsc84FLHLJC2I2IxzjNAXOlwaKxotUnUfdEi9iKmXV128xYP1pjNPp+NNllSEbnIUVlyarIVPlpt96ozTSTtvlYt7UhXLk+oPMwWMlY89fWuR8P8AimPWPGeraRDgiw2EPnqe9bN/cC2066m3BdkDufbAryz9nvT7mT+2/E9wzKt7cMsZI+8Aa1hFOEpGNSb54xXU9/U7kByp9wKKg0yVZLNT0K8YxVis2bhzRxj0ooz7UgLulXHluYiOD09zWqBGoaOYbopAVcexrnSzLjb1WtuxnW4gXP3xXVRn0OPE0/tEXhG+NlqM/hi6kHnQjzLNyf8AWQnoo9xWj4v0b+3NAkt4fku4j51q4OCJF5A+ma474lWF8+nxa3pBK6lphM8AXq+PvIfqOK6vwD4ns/GHhi21y0PlO3y3EJ+9DKPvKfxr0ITUjyKlJwfkO8D64uvaEt0+1byFjBeJ0KyrwePSt015x4mkHgfxzD4mjVl0XWWW21FAPlil6I/t716KhDKrI2UcAow5BHrVmQ6iiigAooooAKKKKACiiigAooooAKKKKACiiigAooooAKKKKACiiigAooooAKKKKAIp4lntZLdwCGUgk15rLG0U0kLdUYivTskHpxnn6VxfjCzW3vxcLwk3860pvUzqLS5hcntWT4otvNsFuFHzxHk98VrnjjkGmuoeNomGQwIOa1MDy7xPavdaM7W2ftFq4urdh1DryK+gfhx4iTxV4J03WEcO7xiObB6SLw3614vcwfZb142b7hJx2I9K1v2ftWXRvF2q+EJmCW15m7sVB4z/ABAfjUVFpculLWx7rn2opAflzjHtRWJ0C0UhpaACgDJ/zxQKZInmRyLkq7IVUj3oA8L/AGkPjXZeGdOn8NeGrxLjWZkKTTIcrbL359a+a9Z8N6toXhnQfFFxJPHLqjvNHMpIZWB+9n3re8NfDzU/G3xc1bQraKQ20OpO2oXLjhI93Kk+p7V9feMfh34a8TeBofCN7blLO1jVbaRPvxbRwRQB8SeDdF1v4j+OLPS7i7udRurmQefNKxYxQg8n2FffuhaXa6Jo1ppNiojgtYljUD2HNcj8Jvhf4Z+HFtMujI9xd3HE13KPnYeg9BXdccYoArz2dvNew3boDND9xvSrIAGcUUUAJ6fTFHelooAp6vIVtcdMnH4Vxd6T9pb06V1muv8A6uMfU1yVwW8+QH14rtwy0Oeq9SKjPHvRR2rpMRLiG1u7R7G9gSe1l+/G4yDXlXxI8F6nDawrp0j32mwy/uom5e3H17ivVh709JCvynlT1Ht6VEoKSsNSaOA03Sbe50a3LMscqRgNJEcgH6d6pXul3kYHm26XcQB+ZR835V0HiDwZNJP/AGl4V1JtMvsEtA/zQzn0Ofu1yR8cX2gXY03xto8+lTk4W7hUtA3vurZVINcsjHkmruJHFAVIks5WicZ+R+ua3/D3jrXdClVHkeSEcbXO4fn2q1HHpGtWaT2kkV0rciWFulct4ilbQr+OGVRc2T8NM2BsPoamdBW02/Aca9viR7Fp3jfw54ihSDWLWKOQ8ZPI/Os/xN8LdF1u2eTSXhnSTnY+GH59q8ja60JyWtdUtknz90SZFbmjeI9f0QLcW10TbeqtuFc3I4/C/wBUdXNfdf5nDeOvgZJZyObNJLQl9xVhmP8AA9q4qzvvHfgO+LGSX7ED1cl4yK+sdC+JmnagqW2s2oZWGDIF3D8QelWtY8EeG/E0LSaTcQjcMshwyn8D0rCdOEl76t6bGkJyi7xf+Z4N4T+Mui30i2+vwNZSnhZo+Yz7n0r0+wurXUbVLjTLqC7iPUxvmuE8ffA2NS00dm0BGSJIBuU/UV5U+h+NfCF+95psk7wKf9ZASQPqtcNbLtOaB6NHMXe00fSuOD8pyPyFHGQeTXivhX40yrIbbxVYyEIcefCOfxFesaF4h0bXrdZtHvoZ9w/1e75x9RXnTpThuj1KdeFT4WaWAe1cj42vr7w9qtn4o/eT6Wv+jX8SjPlq38f4V17KwO3adwGT7V5z8VfiNoei6dPpNnt1C9uEMckY+aNQf73vSpxcpWSuOtJRjdux6DBLDNBFPBKrwzAPGydCp6VISOcc15L8JfFmoeDdEsbfxZaO/h/UWJtrsgk2pJ6N6LXsk9pGbZL6xnW5tJBuWRDkMDRUpuDFSqe0jfqVMYJ70EZ4oGNoPQUpxjJ6VmbGJ45kMXgzWWRcsLZlz6ZFQ/Daz+xeBdGt1UKotxIfqetWvGkayeDNWV8827Nx7Cm+BLiO48DaS8Zyq2yqTWn2DH/l58v1Oj0y6+zzYOSjHFbpxj5TnPINcxzjpitHTL7y1EEx4PRjWZsjUpSfSjgruHQ9KAOeaBhU9jOYJs/wng1XPWl7U4uzuJpNWZ0ON6DADDrXkPibW5vg14hu/E9rp8t14e1Rx9stk/5Yyf31HvXqGlXPy+Qcg9iah8W6Jb+IPD93o9xGGEyHazDID9j+FdsJ7SR5lSlvCRFoPibwX8VvCtxYWN7HcQ3cRWe1cgTQkjrj1HrWb8JdcvtO1C8+HfiSTOqaVzYysf8Aj6tv4SPUqODXkmjfDiw1eWW50fUZvDHjHST5MskLYjlA+4zD3qn4/wDEnjXQ5tKn8faVJba1pUytYeILJcxTR55STHY12U5qZwVaTpvXY+sAfqPYilrJ8Ja9p3ibRLbU9M1G2vY3iUyNC+cPjkVq+69KsyFopD1xS0AFFA5ooAKKKKACkpaKACikNLQAUUUCgAooooAKKKKACiiigAooooAKKKKAErN8RWP27TZEAG5RuU+laZoGM47HrTTsDVzy3qAe44NA7Vq+JrE2WqPgBY5fmWso1utUcrVjn/Ftqp2XKr3+bFcbr91caRc6Z4jsQFudOuFaQr1MWfmFemX0AurSWE9WHH1rhLiGOSOe0nTKODG1O10JOzPorS76DUtMtdRhYNFcwrIpHTJGcVZ579eteSfs4a5JNot/4SvpM3elS/u8nrGeRXrQPpz6mudqzOpO6FooopDCgZyADjPQ0UUAUdL0fS9K886bYxWz3MhkndRy7HqSe9XSf0/UUtIKAFoo7Ud6ACjtRRQAh6UtFFAGPr2RPH7iuZv023ZPbFddrUJkhEijOzr71z2owmWMOuMiuyhJWOeqjKopSCGx39KSuoxCjPHNFFAApYc5470l9DZ6haG11C1iurduqSKG/n0pR19qVfmYL69PrRa4XPFPi54T0nwJpn/CV+HNXvNHuPNASxRsxzk+xrx17nxd47vZhHBf37E/N5IIRT/KvV/ivbXnxE+MVh4Ksz/oljH5lwR/Dn71e93GiaV4V8L6boei2cdtCUGSqjc5HUk9a8nF4j2d1Hoeng8L7WUb9T4t1HwX4psJobKbS5luWQt5aE5Cjuan8PeI9e8H36R363H2bP7yGbJVx7e9fUvh9I7zxRrN3JGJBCqQICM4yOar+L/h/ofiK0e3mhVA4wDj/Vt65rChjIbydn+B018vnryar8TzvRtZ0TWo0azkMcjDcFPBJ9K2bG+1nTZlks7qQFOSQe30rj/B2mf8K++IZ8L+Ilja0uAWsLphgM3YZr1O70aF/mhxGzcgqcg/WvboqFaHPBnh1HOjNxmbXhj4rsFS21i389CcNIRyB9K6afS/Bvi9C9nNHDdMP4OD+XSvJtS0tzlXtwygY3p6VRjW6sJA9lcvkds4IrOVBxd1p6f5GkaqlobfxB+CaXSM32NJ1HIntxhx9RXh3iD4deIvD9082i3MpkVs7lJV1/DpX0P4b+JmsWES2+oL9qQYAD/eArtIdU8GeMYVW4EcF30wRhs/yrKWvxL5o0i7fC/vPjTWviN4+udOGiX+oTQiD5ZDs2tIPQmr3wf8M+H9Y1pr7xBqcI8ohlsnfmQ+pNfRnjX4M298ss0UEGoxScHPDgexFeE+LvhDfabcOmjtJEwOfLlyGGPQ1zPDXi1SZ0RxNpJ1Ff1PZ76zt72zbT7q2imtJE2LFtBTb2xXCS6H4y8Gs114H1FrvTixL6ZOc7B6LmvOtK8ZeNfBd01vfLLNCnyiGcErj2Nel+FPip4c1lhb30h0y5fkB/usfY15sqNSn0uexHEUa9nezMu3+M15bzG38SeF5bBxw7IpP5V0dj8VPBlyg3X7WzNjAl4rpJbWyv7XzpoLW8RlwDgNuHrXO3/w58FXv719Hjjkzn5az/dPdWNFTrx2kn6lrVPHfguTSrxG1y2/fQNGFz3IrG+AmrR3nhC40wSDzLO4bAz95CeDU0Hwu8DJdRyNpIKhwxDk/NXEaffReA/jXc2Ma+Vo97tAz91M9MVShBxcYmcpVISjKdrbHuxGeSKPrgilk25DLhkYAqwPBHrTfpXIdhdsr54Tsky0f8q14Jo503RsCPSubPNPhd4ZNyOQaBnR9OcGlxx61QsdSWb93N8jevar4I7fn2pjFDFGDqSDWxZXK3EWGbBB5Xufesbp1pUZkbev3vWrhNxM6lJTXmc78UtLu9PvY/HGg2rS3FuNup26j/Xwd2x6gVo6X4t03WPD0X7i01nSLpcBXG/YO6tnoRXTWd+snyTAbmG0gjhh6GvEPiJ4a174banceLvBdsb3w9cyb9S0oZPlE9XUV0r3veg7M4H7nu1FdGhqPgTT9P1F9b+GuuXfhbUeSbV2zayn0x2q7o3x01nwzcx6X8UfD8lqeiajZqWib3NQ+EfE2i+LNNW/0i5QqR+8gJ+eJvQite6gt7yza1vbaOe3YYKSruz+dJYqcXaSHLA05q8Geo+FvFXh3xVZLd6BrVrexkZO1xuHsRWyCOdysAO9fKGt/CxLa6Op+B9UuNC1AHeqI5EZP0rS8P8Axq8feCbqPT/iDoz6jp6jDX0Kkv8AWuunXhPZnBWw86XxLQ+nj2z39KK5zwJ448L+NNMF74d1OK62rl4t2JEPoRXR8446+lbGAUUgNLQAUUdqKACjtRRQAUUUUAFFFFABRRRQAUUUUAFFHeigAooooAKD3oo68etAGJ4xtBc6X5irmaDkY9K4gcqDXqJVZA0bdHBWvNtQg+z381t0CMcVrTZjUXUgzge9cr4mtWtr0SIg8qUbj7GuqPv1FUNctTdaa69WT5q0Mjg9G1OTwn8R9I8RK220vXFneeh3dCa+m+GUOp3RtgoR0INfMPiKxXUtGnsfuuVzH7OOQa9m+CHiVvEngG0MzZvLL/R7pe6svA/QVnURtSlodzRSUtZGoUUUUAFFFFABRRRQAUUd6KACiiigAP3Txu9qxtRsmiLTQjdGTyPQ1s0hxghuh61UZOLE1c5C4tY5xkfK/rWZPG8L7WH4+tdLqduILjbHwrc1m36LJASw5Heu2nUuc04mQaO9Lz1zRW5mB60M6oGd+BGpf8qBWT4wvxpnhDVb8nDJbPGmf7zDApN2QI5P9nfTTqviTxH4skXc97fNDE/cKh7V6h4ouPP1sQDpEAAB2ryzwh4+8MfDDwFpkV7OLnVp4vOFlb/M29+ucVz154u+Kvjh3h0XwumjWl4xVrybh0Q9x7183WjKqm+7/wCGPpsNONGavrZdO7PQ/hvI9xa6te+X8k12yg+u04rqeq4bG0nmsvwnpCaB4dtNJWZpPKX9456s5+8351qH0PFccmm9Dtgmoq+5w3xu8I/8JT4IleGINqGnfv7Yrwxx1UH6V5X4cuPE+maVa6v4V1g6vaSL++067PzxMOCAfzr6OHLBTjaflOfQ14dc6YdB8Y6xpLLiEyG4tdvHyn/69dNDEVKafKzkxOFp1Ze8ty54b+KWi3Ux03XLaXRb49VmHyE/WuyksbG+iE0csTbhlZoDkGvOtZ0nTtag2anarOcdSMEfjXP22g+IfDUpuvCOtTeX/wA+lw25foK9ihm6elVHjYjJ5R1ps9Ov9LljOdn2mMDnHUVlfY5I2VrWdotpyUPGayNA+LCwyrZeLtNk024U7fPVcxmu9tLjSdetFurKe3u4z/HERu/KvSj7KtrBnmSdSk7TRD4d8da7osoR2eWIN9yTkfhXoOn+MvC/iSH7Pq8McUrL1YcZ+ted3ejyID9nYTJj/Vt94fjWFNY+U37vfbyDqG+6KxqYd3ubQrp7HqPiv4X6fq9r5mmSQXMLDPlygMPwIrwT4g/BXyCWt45dPmJJ2kZQ/iOld5o3ifXtDZWt7pjEpzjPyt+FehaD8S9J1iP7NrlmgR/lLbePyrGSe0lf8zVW6aHyXaSeOPAjgRzTtADwOXjcV3Phj4x6fdIbfXrYWMw48xPun8K+htW8DeHddgMuj3MaFhkoOUx/u14x43+Cdu180MkEdlcv/q5oz8hHqRXn4uGGhTdSclFLe+h24bE14yUY6/kdVpOoWOqW63Gm3kV0pGQVYZA+leVftG6SRFZa6oLHPly4/h9KZr/w8v8AwLoH9teH9Xup9TRwJYYn+Xb6gVjyfEr+0tFuvDvi6wEqSrxOi7WVu2R3rzcDXp4iPtsO7xvbselXqqUXTqq0j0f4HeKh4h8LmwuiTe2PyHJ5K9jXf9K+d/2eZHtfiC8CljHNAwBLYJUdMV9EFSvyjdlf73XFGJgoVGjXCVHOkrh0pOtAI6flS9KwOkD7/pVmzvpoW2sN8Z7HtVaj6flQB0UU0cyBozn1FS8Y61zdtK8Eu9G+q1u2lzHdLuTgjqvvTGifkjkZ+lWLW8eGPyJFWWA8MrDOR6Gq/Tvk/wAqSmpNPQUoqS1PKPiJ8Kr3TdSk8cfDRzb3IfzLzTAflmHfAq/4C8V2/ivTXkVfI1K1Pl3lmww8TfSvS4ppIZBJESGB6CuI+IvgmSa+Tx34MVbXWbf5r+1j4S8jHUEetdHMqys9zj5Hh5Xj8LLvfIz9aNsbRSQzW8FzG/3o5FypFV9Nv4NT0+31C3G2OZfuHqjdwfxqx3rm2Z2J3RxuufC9Yb7/AISb4d6lLoetRneIFbEUh9MV6L8E/ikfFc03hjxNbnTPFdiMTW5GBcKP419apWUvkXAbsTg1ifFjw1cXsEHi7w9Itt4h0X9/DIgx58Q5ZGx14rroYhpqMtjgxODjJOUFqe9r06Y9qWsPwH4gTxV4R03Xo1CNcxDzkH8D4+YVuHFeieQFFFFABRR3ooAKKKKACiiigAooooAKKKKADvQaKKAEzRS0UAFFFFAB/jXH+OrcRXyXSr8si4OPWuwrL8T2rXekOFUFkO4fSqi7MmaujgeSMjoaXaGzu5BGCKRsbjjgUDg9a3OY43Wbc2eouFX5Qdy/Sj4Q6ovhn4ny6dI/l2OvJuTJ4EvpW54qtvNs1uFGWjPOO4rgPGEc66UmpWa5u9OmWeHHXjrSkrocXZn1NyN3opwaWsbwNrUXiXwjp2tQyK3nQjeAejdCK2BxXOdQtFFFABRRRQAUUUUAFJS0UAFFFFABQeeKKRmCKWPYZoAyNdOblV9qybs4t3HYjFW7qYzXDux+UnisvVJPlEQPPWu2nHZHPNlAcbfpR3pT1HvSd/pXSYhnau4g8V5b+0Bqlzdw6Z4D0pgNQ1eVXlx/yzjHOTXoXibXLDw3oNzruoybYbdCVT++3YV5F8J7HU9c17UfiHrylp7xilijf8s4/b2xXHjcQqVN9zrwdB1qiXQ6DwX4A0DwtILloRqmqH791ONwHsoPSu/037TcTNJK5MQ6J/CPoKzoInkdYI8nnrXRQQrBGI07Dn6181KTk7s+ohCMFaKHgZHzUH6UY96D7VJYmB+Fec/Fq0eLWdH1aNQAxNvIfbrXo7blXpyelcr8VLT7R4S85T81rMJM/pVw3M6nwnn7c8HOc80Ed+9KT833g4wMEUnTkmgZDf2treRGK7t4Zo2GCGXNcrN4PvNPuDdeFdVuNOm+95QY7CfStnxL4i0/w6sBvo3bzycbe1ZyePPD74YTTDHqtbU3Vh70DlrKjP3ali7pPxO1zRG+y+NNHZ4k4N3AOPxr0TQPEnhrxNaedp93b3IYcI5AYH6V5Dqnj/QgkifY5LxcZMci/KTXn2oagLrU1u9It20xn+7Fbt0/Kvaw2YVkv3kdDw8TgaN705H0yLSxu7i4h0u+ilktz+9TO4KfSs6801o3xJG0LHncvQ15V8Pta8TeBhNPJost3ZXh3T7jl/8AeNeueFvHvhfxGght72O3uuhtrk4P4ZrvpVqWIW+pw1KVWg9tB/h+51qyv4vsV42GPLI2MD3rqptesf7XhbWpJpBn5wD82KrW1haRXHmIpG7uPu59awdetJGvJbieN2HQMvUCvksfhVmOdLCVdadOKlbu3+dj1sPX9hg/bR0lJ2uepy6J4S8UQrNYXCxT7QowcfgRXmnxB+CiXIkeSxWcdRNAMOv4ViW6Xtmyy6feOAPmKhsHP1rs/DPxR1SxIttST7RGv3ixwwH1r6SNN0o8kVp2Zw3U9evc+eNf+HGvaPO11oV3MzxnKHPlyrjqK2PCHxF8e2RNrqWh3OrW8PErlCskY7ndX0d4j1bQNesoLqz039/Jz5uMFT7+tVr7wnrS6O8kFtE4njIdFOGZTXzOMzNVa/1XB0uea31tGPz/AEPUw9KVOHtakuVPbu/kcT4X8deE/EbLDY6glpcngwXB2nPcZPWuneN0x5i8HoR0P414H4p+EU9pdefpsk0U4csIJvlIJPY1naZ408feBbn7LeiW4tCfmS5G4f8AAWrvrZfOOsTWjmUZaTR9Fflmjt6GuB8I/FvwnrgS1u2fSr3uJB+7J+td/GyTxLLbyJcxMOJI2yv51wShKGkkejCrGavFid+OtS20zWs4kTp3FRnK8dRR2GORUFnSRsJIxInIYc06qGiPuhZN3KHpV+goDjOe46VNYymC4Eo4HQj1qGhuB0zTTsJpNWZz+saR/ZetSy2cYWwvT5wQdEk9vaoc5HPWuj1dlk0IGRgphk+Umuc6HtV1NWmY0lZOL6CHpnvXQWEoa1jLYZSNrg/xDvXP/d5rZ0VgbYq3Pr7VCNi38GLeXSTrnh88wQ3JuYPYSHOB7V6GP8iuU8LxbfELTKMGaEDPrtrqu5PrXs0neCPna6tUkvMWiiirMgpKWigAooooAKKKKACiiigAooooAKKKKACiiigAooFFABSFQw2N91gQaWj2oA841S1+yahNC3HzEj6VV4z610vju2+eC8Cjn5WrmsdR/KuiLujmkrMSSNZI3jccMuK4a5heGeW3kXoSrA+hrufxzzXP+L7c+al2q5DfK4FUiR37OWrDTtZ1bwXcSbQGNzZhj95T2Fe4Dke/evlvVLp9A8Q6R4wt+TYzLHMB/wA8ie9fTtldxXtpDeQsGinjEiEdMEVhNWZ0U5XRPR2oo7VBYUUUUABoHSiigAooooAKKO1FAB1Bx17VlatdcfZ4zz/ERVnUbr7PHiP75/SsT5t5BOSeSa2pQ6mc5dBrFY0LN90CsWZzLKZD3q5qcwJ8lc471Q712wjZXOeTAGnxIHYrnGTzTKoeLdQbR/B2qam2A8UBEZ9SeBVt2JPIfH09x8RviUPDdnIU8PaOwN4wPEjjtXpNtDDb28NtDGIoYUCIoGAAK5j4VaB/YXhKGecb7/USbi4duvJ6V19tD51wsYz/AIV8ri67q1Gz6nB0FSpq27NPSLfy4zO/U/dq+AP8aRRtRUAwAMClOPx71zHaBrI8aave6D4YutW07T31G4g5W3Xq30rXxxQM4+9gg5HcGmt9RNXW55p4K+MOl61fppOvabceHtRfHli5BEchPYE12PjlN3hHUEO3OwEc8EZ60zxv4S0HxhpzWOs2UZJ5jnjG14m7MCPevO01zVPD3h/U/A/iiY3F9b7Rpl2R/wAfcO7A/EVulGTTiczlOCcZ69mVuFVVHYDNA75qa/Xyr2SA87cY49qh54xzWZsjnfGvhdPE0Vuv2prZrckggZBzXIXfw3v7S2LrqMMo3AKD3zXqJ5U46elZPiS5Cf2faoy755gceoBranWnH3UzmrYelK8pLU5Oz+GipzeakcMASijNdFo+h+G9Iuvsdukct9gNh+SR6iuhcANgcjNeb/Eyx1ew1geIrDewwAWQZMf4elOM5VXaUiZwhQXNCJ6SJN0YGAyn727p9KxtZ8K+HNYm8y6tTZ3I/wBXdW4wVP0HWq/gnxCniDTneUqLuEATIO/vW+SSflbtnGOlZXlTfY3tCtHa6MLTW+Ifg29RrG6XxFoYYeamczInriuwsPiZ4Pv9ZfS5LqS1mGD/AKQm0fQ1QhnmhYtBIY2I6g4rP8Q6Ro+vw7NXsIppMfLcxIEdT+HWqpzgsZHGTXvxVr+Xn3OSvguai6UHZPW3+R6Dc2NndL59vtVX5WWM5B/Csy60a4wBJGk6FuWX72K8rTTPGHg9Jrzw3rLXljEN0kM7Z2r+NdF4U+MenyyRw+JNOn0uUgfvcHYx9Sa+lWMp16cuXSVtPU+fnhKuHmr7He6881ppsNrZyCORhnHsKd4d8fa9okgS5kM1uoHyvzx9atmO11e2jukkS4gdd0csZ4xWVcaRIqOYmWdc/dfg4r57hKhCWWJx+K75v8V/8juzWq44mz2sreh6RY+LPCPiuEQ6lDHBM4wGccf99VmeKPhfaalaN/ZskV3GRkQygMPwNeYS6dmUmEvbSA5wwrW0XxR4g0OQNDNK8YPXO5cV77hKntp+KONTjPXc4fxv8G44ZJGihfTJwcqzruR/xrg4z8Qfh7dPcWc07Wv3tu4vGfw7V9beH/iNo+tWy2uvWsQ3DG4jI/XpVjVfAWh6zbtcaHdxYfqhO9D7c9KynCEvjVvyNITnF3izwDwd8bNLvjHb+JLRrG56NNH8yt9fSvUdOvLHVLYXOlXkF5Ge0T5IHvXD/EL4MRPLLLPpr2svOJ4Fyh/CvKLvwr408J3ButBupSkfO+Fjn8VrgrZd1gejRzJrSZ9WaGgWOR9wXJ7mtD2yfpXzl4O+Pmo6cyaf4p01bpI8KZolw4PuK9v8JeMvC/imBW0XWInlI+aBziRfwrzp0Z090erSxFOp8LN7jt0opVDYPGMGk6j1FZG5leJRO+nwRwfc8/Mv+7WccZwOgrob5PMtZOxx0rnR1xQ3cm1mLWjoTBpnh6Ais6rGmSeXdpjvwaQzr/DUjJq1sFfdw6811/3cjv3rgdFm8vW4MEDa4B/Gu+b77fWvXw7vTR4OLjatIO1A6UUVscwUUUUAFFFFABRRRQAUUUUAFFFAoAKKKKACikxRQAtFFFABSH1PNLQOtAFPWLVLrS5oWGTjK/WvOirKxB4YHBFeo8LlsZrgfFFm1rqsnG1ZPmT+taU2ZVF1Mziq2oQfabKaBu4yD6VYPIpwPIrUxPOb60juLSewuMFJEZGX37frXoX7NviCa+8IS+H7599/o8ph+bqydjXL+JLX7NfmZVyjnIHoaxfCmpnwr8WNP1RpCun6oPs046KG/vGlNXRVN2Z9K9MeoPSlpCckndleoPqKWuc6Qoo70UAFFFBoAKDRRQAnamyyLGhkbgKM08dazdclxGIe7Hn3qoq7E3ZGZcStcTtK3fpUZO1TIT0FKe1QX7bbVj3rrS1sYNmXM2+Zn9aZQKDmukxFj5Ncz8YVZvh3qhJ+UeXk9sbhXTJ96s/xxpjap4K1jTo8lpbdmHoMDNTNXTHF6ox9PdZdMtZIyDGYl2AemK09Fx9sByc4ryj4TeKJG8NW8Nw28W5MD56qQa9S0qZVuY5EYFZB+lfI1E1Jn2FJpwTR0BzScUDoTuo61BqBoopDQAvbbXKfE3wqnibQ43h8tNW05vtFjKezDnb9Diur+lAO0jvjpVRk4u6JlFSVmea+H4rLxroR1OxT7HrNuxivrRuolHB49DWJd28tpObe5jMUy8FG710fjfw3qml+I/8AhOvB64vUX/iYWC8LdoOpA/vVn638QPAWvaOtzcamLDUUHMMqEPGw6qa0cb6x2Zip8uk3Z/mY78YyQvv2ArkNJvo/EXj6a4VP9D0xDHGR90ueprB8W+PftsUum6Osixudplx8zn+6tdX4B0f+xdCSFkIkuP3kgPbNacns4c0t+hj7VVZqMdludCDlvm4NBEbIY5AJEKlSpHBB604+tJ0HasDqPNdY0+TwXr8Os6dk6fM+2RfQE8ivR4JIri2iuIHDI6hlIPY+tUvElg+qaJc2MQQu6HYG6A145BqmuaOz2sVxcwqj7SwBKlh2rpUfbRvfVHFKaw0npoz3Pr2wMcHtWbq2vaXpMRa7uo94GfLU5Y/SvI5vEnia+/cvezsx6Kq8H2qzD4P8QXGjS69qn+h2SHCyTHmVuwUetUsMo/E7Eyxrl8ETS8Y+Pb3xFBHoelW7W9m53FE/1kx7bq9AsbO31Dw/a2ur2MM4WJVkR1AOfrWZ4F8O2mlaLBNcWu/UJz5jSMPuA9FrpySz+pHYCs6s4/DBbGtClPWdR3b6GBc+G9StoIl8L+JZ9Pa3O6G1mP7on0zV22+JeueH5UtvHGiyGLgC+tF3L9TWsLK4lXcttIV+lSyQXnkNFLZ+bDjmORcqa1w2OqYfSOxliMupV/U6DR9b8P8AiayWTTb+3uweqk4cfWpJ9GdAxtpNo/uHpXlmteC7GSY3WizS6NekZ3RkhM/Six8ceNvCTR2evWY1exHW5j+9j1r26GZ0quk9GeHiMtrUdY6na32nkSf6TGYSOA4HFP0/U9d0U+dZ3Tuo5BQ5P5Va8M+NvDHiiMQ2d8kc38cE/DfTmtW50aDcWtT9nfH3c5U12eyjNXgzkVWUdJHReGfitFIgt9ct1kyPmbGT+IrfuPD3hLxXCbjS7mOGZhuIjPP4ivI9S01o8yXFtj/psg4qtaf2hZN9psbtzt6EHH6VyyoSg7rT0/yOhVYzRsePPg6jRvJdaUtyP+fi2GGH1FeKa78Nda0e4a68P3LMVOTyUlT8B1r6I8NfFLULELb6xEblOmX+9XYrJ4M8ZQ790VteMOx2tWcrP41fzRpG61iz5V8L/GHxl4ZuUsNche/gTjZcja4Hse9eyeCPir4R8TfuY7v7Bd/xQXBxz7GtPxx8JPtdq2beLVbc9OAJAPY14b4o+EzQuw0mV7ZwcC3mypB+tclTAQnrTf8AXodtHMKlPSX4n02MbQwZWRxwynOawtTgaGXcOUY9a+a9C8Y/EL4ezm2lae4tg3+puMsm3616z4P+NnhfxCsdlr0f9kzkZVzzGx9q8yrhakOh6tLG06lujOyOMEelKjeXIj56MPxp2xJoVudPnS7tX5EsbBuPwqM916H3rlOo3LSZRrCSMuA0kZGK9LyWye1eRLcbZoGXlQV/MV61C263hbP34wf0r08I/csePj1+9v5DxRRQa6jhCg0UUAAooooAKKKKACiiigAooooAKKKKACiiigAoooNABRRRQAhrE8Z2f2jTRcKpLQHP4d62+9NlRZInjflXGMU07MTV0eYDnntQOlWNRt2t72a3YEFH49xVc8nd+VdCOVqxQ162NzYMUXLp8w+led+K7H+0tBuIIyVmixNCR13LzxXqbfMdpHB6/SuL1e1+yX8sLDKFsj6UAerfBzxL/wAJR4Asb5yDcQr5NwvdXHHNdhXz78EtT/4Rv4l3vh2aTFhqq+dACeN/cCvoJlwxVqwkrM6YO6CigdKKkoKKKKAA0UUUABrD1d994V9BW53HpXP6pxfvitaPxET2K4PFVtS4tf8AgVWT396gvl3W7Adq6Y7mL2Mg+1Jnil7fzpBXQZCj7wqwFEnyncVdSjAfxA8VWqdCxjyvWhiPm6xtn8M/EnXvDdwAI5pDNb+6mvSfCd8wjNnI+WU5jb1HpXOftLaPPZ3+jeNbNSoglEF2VH8PrT9NvAJLe+gb5SAw9lr5zH0uSpfufSZdV5qVux7Fayie2Vgeg5qY5xWHoV6qlGzmKVQR7VuHGTtOQa889NBQKSg4oAWik4ooAU5DK68EH868R+Lvwl1zxR41fV9DjsYrR4R5i4wWk7mvbh1rF8b69/wi/hW51r7FPfCDGIIRlmJrWlOUJe7uY16cKkLT2PnPwR4Z0zStdu9N8UGWHxFC3+iQTDEMi/3gfWu/2SEFRG5KdSF4rk/iF4t8VePdMjiHgGW1ZSGtbjyiJovfPvUtr4w+LVhYW8UfhaB4IECsz25LtjuT3rpqU5Ts76+px0a0Ka5Unb0OjJUAZbk9u9AI4689K5+T4jeILhNupfD4sw6yW0RRs1Rbxbrz3WLTwbfgDn5xWXsZ/wBM3WKp9zri6rG7swCoCWOcYrJ8HWX9vWV1LBp8c9q9wSjOMDjvmsTU5viDrmlT2q+F1tLOQYZ8fvM+grS8PfDfxx/ZMWlX3iI6Xp4GVhh+9z7+tP2fLHWSIdZyl7sW0b2oN4L8JobrVJrWW+6x2dsAzMfTiuelOt+M9Vi1bWbY2Wk23Njpw4AP95h612nhj4a+F9Axcwxy31+etzdHcwPtXTwadZwy+Z5e9+7NWbmo/D97NVTlJ+/ouy/zOX03Sry8P+r8tMD5j2rodL0i1tFO5fMf+8a0zjAGBj0FBrK5vYQDaNq4C+mKV+fQjtxRRSAguLa3nUrLCrj1xzWPe+GraZGWNsg9EblfpW9RTuDR474q+HFnNI00KS2FwOksBwCaz9P1j4g+CYfmddasF4w/zMBXuDIrIYmXcufukVmXmgWlwG8tjCWPIHSuqjjKlJ3izkrYGlVWqOY8L/FLw3rW22u3bTbtgMxXAwufautm0uzvYxNbyqMjIeE5BriPFPw5s9QRvOtVYjpKgw1cZFaeOvA04l0a+a8ss8wygkAemK9rD5tGWlRHh4jKZ0/ep6nqV3pN1FG+6JbiLqWHWs0W7RsslnK6MOQGOD+FZXhj4x6NeXC2fiG3k026B2swHyk/Su+VdL1m2F3aSRXEX8LwsCwH0HSvRiqVbWDPOcqlN2khvh34ha5pTiG6LSQg/dk5GPau8svEvg/xZb+VqcEUEzjA39fwNea3ukzAboSssYOcMOcVkXFjH5reUz28g6K3ANYVMO9/+HNoVk0em+JPhfFdW7SaTJFd2zj/AFEuGyPY14Z42+EVvFM3kxS6TcIThWXMTfjXdaJ4t8SaDOkcczPCP4SdykV6Ho/xC0HW4Psmv2ka54ywBX8qybltJX/M1SXR2/I+TbcfED4f3SzWE9wbXqTES0R+ortvDPxvtJwsHiewEDsdv2mAYXPuOtfQerfD7SdUtWm0G8RQwyItwZD+HavGviD8IrcMWvdNayOSfPtxlW+oFctTCUq3w7nTSxdWj6fgdlpOrafrGntc6Vew3aoM/Iw4/CvaNHkEukWcuc7ol/lXwnL4R8XeErg6l4dunkgzyISRx7jvXoHgD9pLWdDWPTfFeki8s4jtEkQ2SJ9Qa56eHlQbUjaviVXs+p9bZGaWuO8D/Ejwd4ygRtH1qASnk28x2Pn0wetdkQ2eh2/pWpzjaWg0CgAooooAKKKKACkFLRQAUUUUAFFBooAKKKKACiiigAooooATFHT1paKAOW8b2uXjvVXjG165ZeUBr0nUbZbuyltmGTIpAPoa86miaKVomHKHbW0HcwqRtqMrF8V2yvaR3AGXQ7Tj0rZHvTZYxNE0RAO8Ec1ZmeU+LluLaGz1yy4utLmEoYd1zyPyr6W8K6xF4g8OWOr27B0uIgxx64rwO+g+ea0mHyElNp7g9a6T9m7WpLWXVPBN3IUktXM1mD3jPaoqI0py6Htn8vWikXO0EjFLWJuFFFFABRRRQAVia0m27Leo4rbrN12EtCJv7p5rSk7SJmroyf50jfMjA96U8e9HU4rpMTEkjMcrIx5/pTO2KvatD0mUHng1RH3c10J3Ri1YTpUsR6j1qIc05DtYGmBm+NdGt/EHhPUdHuMnz4W2ezAcGvB/h5dTSaI+k3YP2nT5WhkY9SAeK+khjcH79h618+eMbEeGfi7JP9211cYdeihxXnZhS56fMuh6GXVeSrbueg+FLkzWBtz96Fv0rr9GuhKphdvmHSvOvC1wYtVKnhX4IrsBuSTchAwa+eZ9ImdL/wAB/CkqKzuBcwhh98damwOMUFCdqWjFFIA7elB9GUEdwRwaKDzQApeTgbgPoKVpZd33vlPbHFMpR92mBDcWsU2DtUH2FZ89hOpbYQ4HIIGCK1fwpe3HNIDnZGuI8K+5ePSoiScEnNdMyq33lXHTpVaXT7WRiQpQ+tArGH1Pej2zxWlLpRydkhP1qu2nXKnhQaBWKn0pePpUrW1wp5jb8qa0Mwx+5c/hQMjpcd+tTLa3EjcRsPqKnh0yRsGQke1AiiDmpI4ZW/1cTNW3BZW8Sj5NxqxxjCgIPagdjEXTrphyoA+tO/suYDllFbPTv+lHBPp+FAWRjNplxgYIJ+tU7zS2kXbLah17nHNdLntilVuaYWPIPFfwx0PXRJIYjbTn+NRg153deA/HPg6drrwxeTXFuhy6o/b6d6+oHjV/vKv5VXlsYWP7slGx1AreliKlN6M5q2EpVVqj5+8OfGma2lOn+L9La2dfl87G0/XFenaPq2geJbNJLG+guQw6bgHA+lWvFvgPRdegMepaZDck/wDLVRtdfxryDxD8H9c0Sdr3wfqLkId6Qk7GA9M969jD5v0qf18zxMTlDV5QPU59EmjD/YyAvdZD1/GsO9sY0YrcRPbzZ+Vh0/OvP9G+KnijwzeJp/jLTWeLONzrtI+nrXqPhrxn4Y8TxL9mvYt7/wDLGf5WB9BXqQqUa60Z5coVaL1K2m6trmgzJJZ3MjIeW2HivQPD3xTiuEFnrlqsmcAtt4x7iuXvNF3bpLVmt2JyEY5B+lYupWEygreQmPPSSMfzNTUw39f8EuFdHrl94Y8K+Jo/tOlXSW0p6CM8Z91rzPx78J2fe2oaXHcx5z9pt1w/41lWLahp6rNp92+Qc8Pg8V23hj4rX0B8jV4hPGBg5XDf/Xrn96Om/kzZOL1R86a98M9RsLp7nQ7yUsh3J8xSWP8AGtvwb8dviB4Glj0/W1k1S1QYKXKkP+DmvdvHmteG9W0uG60e3Rb2RvnfZjaPSuA1LTbHUoTDqFnFcJ0O4fMB7Gj6upq60Ye1cdGd74f/AGh/h9qWitqGoXU2m3EY+e2ZNzH6etem+F9d03xL4ftdd0hzLZXS7o2Ixx7+lfId58G7TUr4XGm3jWsR7SDO0exq7quseK/grJpy+H9Vnv7CYYmhljzED7eleLPMMNHFLCc/v9l0O6NCo6XtbaH2D36/Sgn8AOprwz4eftKeFNceKx8RQvpF5wu8fNGT9e1e16ZfWWp2wutNvLe8gxkPC4YV2mJZopOO3Pr7UUALRR2oFACdKWkpaACiiigBMUUtFABRRRQAUUUUAHeiiigBO/pXIeM7HybpbqNdqSH5vrXYVT1m0W+057c/exlT71UXZkzV0edEUDqKVwUJVxhlOCKTHetzmOc8XWqpNHeKuVYYP1rjri+uPDfjHRvFVtwiyCG6Pqh4Ga9L1KAXVlLCR2yPY15/rNj/AGhpd1YyZXzkKoPR+1DVwTsz6UtriK6t4rqJt0cyB1I6YNTV5n+zt4gOseCV0u5c/btKc27oTzxxmvTDwa52rM6k7oKKKKQwooooADTJoxLC0bdGHNPo9KLgcw6mOVoj1U4zSd609bt8YuE/4FWYOVHvXXF3VzBqzBlV1KNyDWLcxtDIVP3c8Vtd6hvIRNFtA+btWkJWIkrmP0+lHfrSkMpKtwRTa3MywnK9eBXlnx40iS40OS9hTfc2pWeI9wAcmvUYm5OO1Yvi+1+0Wy7hmORTG/uDUSipJxZdOTUk0eXeH9SW9sbHUomA81Qzex716Ih3IjjkFQc1474UX7Bd6n4fm+WS1nZ417+WeleqeH5Wm0uE9MZFfKVock3HsfWUZ88FI2dNuDBcBs/Ke1buQ3I6GuZHUexrc0yYTW+P4lrI2RaoNHp6UdqBgPrQfpRRmgAoNFBoABQKKD1oAQ9MUtIcZzS/SgA70Dg5o7UUAIcnrSg47UUHp1pgGaB1oXNJ3NIA70tFIaAFH1pPxo/ClPTigAo7UlL6UAFHvR3xSUAKO9Nkijdfnj/Edad3NHtTA53xH4S0vWbZ4dRtILuNhxvX5l+hrxvxL8FFFy114Y1CS1uI+VhkOB+DV9Dg85rN1i2BT7SmcjqBWkKs4fCzGrQhU+JHzZB4y8e+A7hbXXrKe7tFwC0wO38Gr0nwn8TvDfiFI45JBYzv/BN9wn612V1Hb3lv5F9bxXVuwxtlUN/OvMvGHwb0XUne70O4fSrh+fKJyjfj2r1cPm046SPGxOUResDv7nSbO5PnxybGYfK8XKGsq+025SPEkSXCDoyj5h9a8eJ+JPw7uFx9omsk7DMkWPc9q7nwp8ZtB1JooNXhOnzn5TIP9Wxr2KeKo1lroePPD1aL0NRIJF3fZrgHB5jIxU1teRtMkd3G0IJ+Y9q6TytL1aJby0kjuFb7ssJGKhi0/wCxSyPKovI3+Xbj5h+FY4+NWlh5zoJydtEt/lfqisPVhKoo1NF3Z0Ph+xj1i6ht7CWJonHzFTnaK2vFfw5i1S18u3uUcIP9XMgKk/WvLrhRZXvmaNdS2E/XGSMH0xXV6D8UNc01Vh12zW9gXrMg+YfhXymQ5HDBwWKs3OV3eSs15W1s+/c9fG411W6d9F22PLviB8FTCXuI7RrCXna8a74iff0rz+xi+Ivw8uRe6RqNykYIYmFi8ZHoVr7W8PeLvDviSHy4byMuRzBMBn8jVXxB4D0PVI8xxG2Z/wCJBlT+HSvo7wfxKzOH3ls7nh/w8/ajRmjsfG2kNHzta8tufxYdq+gvCvizw74ptEufD2rWt8rDJCuNy/UV4T8RPgZHLHLMlkGYg/vrYc/ivSvGp/A/jDwddrd6BeTARndmBirg+69KmVFpXjqhqavZ6H3scKeetIPw/CvkPwB+0l4o0SQWHjCw/tOCNtryBdsyj6d6+iPAnxS8E+M40/snWIY7lhk205CSD8KyLO0opM+oI/kaOOuDigBaKT+dHagBaKSigBaKKKACiiigAooooAKSloFAHE+LrL7JqImVcxzcg+hrEI7DrXoWu2X2/S5Yl++nzJ9a8+bIbldrE4YehraDujnqKzE+lcj4ktfs2omUKfLcBlx2auuwOR6VneIrX7RpxkTl4uR9Ksg43wHqn/CI/FaC4kcpZayojkHYP2NfSnHIHfke9fLHjK1e90GSS3B+1WrC4hI65XnFe+fCfxJD4q8DWGpq+JVjEcw9HHUVnURtTkdX2pKWisjUDQKKKACiiigBkqLJEyMM5rnbiNoZ2jYYx0+ldIRmqGsW+6MXC8kda0pys7ETWhjijvRzjrwTR34rpMinqFv5i+aq4YVmcD61visvUoPLnDr91q1hLoRJdSCL73PAqLVovM0yZfQZWn7ueanZdylD0YYqyEz5++IEbaP4307xGF/0e7T7PcH37V3PhC4DLNbq24DDKfQVT+KOhnVvDGoWHSeEmWDHXK81zfwo1v7Vp1rcSOxnjPkTqexHFeHmlK0lPue/ltW6dNnqH0qxp1x9nuVP8LdardsHg9fwobleteSeqdP79jyKO9VNJuPtEHlufnQdParY5z7UFCd6XrQKMUABFAoooAQ0vSg0c0AAoo+U0negBaDQaB0oASgdaWkHSgAPtSjtRRQAd+KDmgUgoAXpRSH2paAEFKO9FBoAKO1B6UUAJS0UCgA4BxQy7srjII5FFA649aAOduovKndR0z8oqL9cfmK1NchxtlC+1ZlAhONrbgJVYYKuMg/ga82+KfgPwzdael7b2S6fdy3CQs6D5F3fxH0r0odcetY/jW0F94T1OFSRJHEZI/8AeHStaU3CS1Ma9KNSLujx/Wfhz8UPhift2mvPfaa2JI57Ul1wRn5hWp4R+NcLSLaeJrRkk+750YIOfcGvqn4dap/bPgHRrvCPvtkjkBGVyowa4z4sfBXwn42spGtLOLSdXLbluoVxn6jpXu0606fwvQ+anRhPdHMaffaD4ktvNsbm2uv9xhkfXvUN3o00YY2s4kj6eVJ2+leX+MPgT8QvAVx/a3ha5l1S2i+YtasRIPXIPBqt4d+MGraXMLPxZp/mGM4ZtpSUH3zXfTxsJaTVjklhZRd4O53dzYrHLveN7ObplSRz68V0Hh/xv4o8PIqmcajaj+B+f1pnhvxN4a8UWoFnewzOwy0MhAZfzqa80JMk2MjRDujfdNaSw8Jq8SI15RdpHofhn4naDqjCG9Y2F0cZWT7v4Vu6poOh67bmWSCB89JYjz9eK8Fv9PKkfbrXbg8SJVjQdX1zRHMulahI0ef9WxzXHPDyg7xOqNaM1Y6bxx8FbXUoXkhjhuVxwAoV8fhXgPjD4R6xot+bjSPOjePlUYlGX8RX0r4f+LEbBYdftTE/TzE4x712Grap4e1Dw9c3bSWt7CI84ONxPas223aauaLT4WfJHhH42fEj4fyR2GtK+qWgOPLuQcqPY17/APDv49eA/FLJa3N1/ZN9IBuiueFLeimvPtQsdP1PfHe2sM8OTgFegryj4n+C9G0W1XVtPumieSTYlu3T8Mc06mGcVdPQUayloz7l03VNN1IzLYahb3TQnEixODtq2DwDXw5+zL4tXwn8VLWG8uZUstUHkStI5YFu3619yONrHJz6GuY1DIoo2/7VFABRRRQAUUUUAFFFFABQaKKAEPLZ5wetcV4u08WmoGdBiKbn6Gu1qlrdnHf6a8JGZBynsaqLsyZq6PO+wJ//AF0h24II+VuDTnBVyHUgqcEehpMZ+Xsa3OY4rUofseoSJtyuflX1Bqf4BamPDvjnUfCk0gNpe/6RajoNx5OK0vFdr5sKXQGGU7Wx6VwPipm0uew8TW2RNpk6k7epjzzSkrocXZn1YDk4HXPNHes/w7q1vrmgWer2zAx3EQfj1xWh3OOlc51BRRRQAUUUUABpsiB42j7EU6gUAczKhjkaMjo2KbVzWY9t9uHRhVPvXYndGDVmFR3EYlhKflUlA4H6UxGEV2nkcg1OvKg+lLqSeXc5H3WpsX3c10XujFnN+IoVh1NXAyJFyc/rXg+p7/BfxKkjlYw6ZqLb4j/DvPWvofxRAz2SSjko3J9q8s+LHhs+IvC8kcKB721Hm257+4rHE0va02jqw9RwkpI6/QtS+3W6q2BKnXn7y9iK0iuG9q8U+F/iie7tkt7o+TqVn8u0n74HUV63o2pRahDxmOb+JD/Svl6lNwlZn01KpGpFSRq2kzQTiYHOThh7Vvq6yKrDoa5o+uCB0xWnpF0oP2eQ8fw1mao1P0pKX+dA4oGJQaU+1HWgAo70Dikz3oAUCjvRS0AJ3pO9KeaO1ABSClo7UAGKO9Ao7mgA4pB1xSmk7Y70AKOKMUUUAFKOtJR70AB5oFKaSgA70GkooAWgfypO9KcYoAgv4vNs2HOeornwcjp3rpz1IPQiucuE8u4dR60CZHnrSrGsn7mRQyOCGHrSD3/GlU7Wzz7UCNH9mq/b/hG9W8OMoEml3rKF7hXJIr1Xr34FeHfDi7TRvjZc2+fLt9ctfM/7aJwK9xP3iPQ17NKXNBM+drQ5KjiHcE9q5Dx58N/BvjS3Zdb0eEzEYFzEu2Rfyrr6OuQOTWhmfI3jv9m7xN4fuG1bwTqL6lACWEG4rMB7HpXJaT8SvF/hG+Gk+J7GWVE6pcIQ4+jHivuXJBO1iuO9Yfi7wj4c8WWLWuv6Rb3g248wqN6+4NXCpKDvFkyhGStJHhfhb4geF/EMQjt7xbW5YDdDOeD+NbF5oltKhaNzbseQ0ZyrVzXxB/Zjlj3XvgbUshSWW0uDzn2avMoPEXxG+HOqNYa3ZXAgiO0RXKlo/fD9K7qeOT0qI5J4R7wZ6vqtlNaRg6jCksb/ACJKo6U21gW2jZIZJdp52luK5/R/idoPiTy4JHFhOfvJK2VLeoPSukA3RBkYSA/xqcg1veE3zRISnFe8A6exPOO9eMfF/WGvfEi6bA48i1HzL716x4i1SPR9CvNQkx+6jIVfViK+cLmeS4kmupWLyOTIc+pPSubFS0UUb0I63Zo+C9Us9B8YaVrV9Zi9t7a4DSQn+7nqPpX6JaHqllrWi2mrWEnmW11EssbZ7EdK+Sfht8NdK1HwFJJrEJa/1FS8MneLI4Ar3D9mT7XB8O5dGvmzNpV5Jbg56qOlfPYPNKGLrVKNN6w/HzXlc9Grhp04xlLZnqW5fU/lRSeY3v8AlRXpcrMfdHUUUUEhRRRQAUUUUAFFFFABQPvg0UUAcV4xsRbX32uNSYpeuOm6sL1r0bVrMXunyW/HIyvsa87ljeKR45FIZTg1tB3Rz1I2ZFPEs9tJG/IddtcFf2kc0dxp9wpKMDGxPpXoIHOM1zPiy0ZLkXEeNkg+atCDQ/Zl15ltdR8HXbbrjTZCUz1KHpivZhxx3r5ei1H/AIRTx9o/ieFtsMrC1uyOhJ6Zr6fhkWaKOeNgySqHH41hNWZ0U3dD6KKKgsKKKKACiiigDM11P3UT8ZB61ld81t6yu6zPswrExgV00n7plPcDR3oNA5FaEFTVY90AZeqmqUR4K/jWpcqGgZfashGw31NawehnJahexCezlj/vKcfWuJIZGwCAynvXeD3+7muQ1yD7PqUqgDa3zD8a0Q4PoeF/F3wteaJqQ8W+HUYR+YHuFHSNvXHoa6DwT4mi1q2S4t5hFexAeZET39a9DuIY5rdoJo1licYZW6MPQ14f4/8ACN/4Q1Qa54f3/wBnMd7MOsJ9D7V5uNwan70T0cLinSdnse6aPrEV+uxyI5+hU/xVpklW44cdG9K8Y8E+MrbXIViZkttSUfdLY3/7Qr0vRda8wiC+YLKvAbtXgyhKLsz3YTjNXidnpd4JcRSnDjv61fP5j1rmQcYKnB67h3rSstQKKI5vudmqDQ0/WlHSkUhl3KQVPcUo9KBgeRRRjijoKAD3ozRg0UAHagc0lL34oAKBQKO9ABRRSUALSGlooAKKBzSd6AFo7UUYoABRRRQAUdqKKACgdaMUdsUAA6+tYmrpsvC/ZhwK2/pWbrqfu45T6mgGZfY+tHLD0NIPfrQaCTl/HVz/AGRqHh7xRbqXOnX6LPjg+UTzmvou3lWeCO5jbKTIJF+hGa8J8W6cureGNQ0/jfNCQhH94c/0r0D4D66+vfDHTJ5HDXFspt5hnJBU4H8q9LByvBrseRmELTUu53VFHp70V1nAFA65oooATAwao61pOl61ZNZaxp9vfQEYKyoG/Kr9H6UAfPfxG/Zk0TURJe+Dbo6ddn5xby/NGfYeleJazpPxO+GF2yajb3P2SLo4QyxN+PavvBhlQORz+dRXdtDd27W93DFcwNw0cyhlI+hpqTWqE0nufn/428dTeJtDtbeO2NuxbdcbWyGrlYNn2iHzo8orBmQH7wB6V9j/ABI/Z58HeI/NvNDEmi6lgsvlf6tj6begrw3wB8CfF2veLZNI1iwl0zTrWUi5u2H+sUdNnrmicnPWQ4pR2H6r8aZotJS10HSFtJI4tiM5zs46AetfQv7L2n6jZfC6O81SORbzU7h7phNw2G6E1keDf2cfA/h3W01K5mudTMT74opj8oPuO9e0KiKgWNVRVACgDgD0HpXDg8uw2Dv7GNr7vVt/ebVcRUrW53sLuP8Ak0Uc+35UV2WRhZi0UUUxhRRRQAUUUUAFFFFABRRR3oASuR8a2HlXEd5F9yTh/auvqvqNol9Yy28oGWB2+xpxdmTJXR5tjHHbPWqmqWwurGWIj5sZWr00TQyNDJnKEg/hTBzgnrmug5jzHXrD7dpN1p7R/vCpMfs4716v+z74kfxD4Dggkb/S7AmCRWPzccc1xOuWzWuos/8AC/I9qyvhrqw8I/Fn7KzGOx1sdvuh/Spmroum7M+kh05GDQOlK2A23PHbFArA6AooooAKKKKAKuq/NYuvTmsAccVvawcWD/WsIdK6KXwmU9wzRQfaj61qQBGVI9qw3+WQ+xrcFYk+RO/1NaU+pEyVSHGfSsTxTbq0KXSj5gcH6VqI2CO1LeQrc2jxeo4+taEp6nFd6ZLHFNC1vNGssTgq6MMgg091dGZWHKnbR0qjZHifxC+G11pV0+ueG97WiNuaKPmSM/7PqKZ4M8eLOf7P16TyZB8vnEYA+vvXt44P+yeCPWvOfiN8MbPW3m1PRkitr8jLxZwkn+BrgxODjUV0jooYiVJ6HXaLrnkJHHO/2iAjcrDsK6a2mju4zJDIHTsfSvmLRfEmteEtSbTNXtpXt14aJ87kHqPUV614b16G6gS60a8BQfeiz82fcV4VWhKnvse7QxMKq03PTbe4lhI8uQ4/unpWrb6hDJgSDY397tXHaZr1vdER3Y8mT17E1qja0YYNuHbb0rA6LnUDnlWDqf4u1B64rn4LiaHG1jj0rQtdTVh+/XB9RSKuXzS0yKaGQZjkB9jTz1oASjNL9KOO/wCVAB7UnelHWkHWgBaKKKACjNHSgn0oADRQPeigAOM0HGKDQDQADFFFFAB3NIKWjvQAUdqKKAEHNV9Uj82yZVPTmrPPahlDKQ3GQRQBzPHaildfLdkPYkUlBIK2xuQCO/uKpfs/3TaL8QfFHhPdthuiL60U9h3A/Gro6c84rnNYf+w/iP4W8VRsyA3Asbth02NzzXThJWqW7nHjoc1K/Y+h1JwCRgnrS0Myscqcq4BFKK9Q8UKKKKACiiigApMClo70AA9aGZ9uN2eeD2ooHf3oASl70UUAFFFFABRRRQAUUUUAFFFFABRQOlFAAaKKKACk75wc0tFAHJ+N7Ly3W9hXCucP7GuaPX8O1ek6larfWEtq38Y4Poa84mjkhmkgYcxttNbQehhUjrcyfEluLjTyyKd8ZyT7elec+MreR9JW9tVP2qxkE6Y68dhXrO1SGD/dYYNcRqFr9l1CS3Zd4OcA9CDVmezPZPhpr0XiXwVp+pxuDIUCyc8hgOa6WvBf2fNY/sbxZqfg25ciKUma0z3B9K95Gc81hJWZ0xd0LRQaKkoKO1FFAFHXG22gHqRWLWtrzfLGmR61k966aS90xnuAo+lFFaEijGeaxbrIuHHvWzWNdnNw/wBa0p7kTIqdGwQ0yitSDD8R2ohn+0xjKydcdjWSORmuxuFWe2NtJjaRy3oa5O7tns5mhm45+VuxoNIvQiPtn601uSOOaceOOppKZZheMPCWkeKbLyryIJcoP3Vwo+Zfr614drmieJfAut+fJuERb93cx/cce9fR/b1/pUGpWVpqNq9nf26z27jEkbDP4isKtGNReZcJuLueUeFPGtlrA+zamptrzOA38D/Su+sNYurFV2kPD/d64ry34g/DS+0lHvtCaS5ss7iif6yIf4Vk+FvHNzpZWy1DdcW3C7iPmjrxMRg3F6I9bD466tP7z6QsNQtr1B5LgPjLL3FWs87V4rzbSNUjvIUvNLuFkwPvKf0NdfomtRznyr1hHJjAYdDXntWZ6aaaujbVmRvlYg+tXINRmjwJPnWqXoM5HUY6UAcZNSM37a8t5wOdjehqwT61zOSfUemKt2uoTQAI3zL3oGjaFL2qK3uYLhR5bY9VPWpaBhRQRRQAdaMetFHWgANH1oFIaAFOaKTNLQAnelo68UH0oAKDjNJ0FKOlACHrQORQaUUAAoHXnn0opV67fSgDn9RAW8kx3OarmrOp/wDH9IKr0CE7+mRzWX4usxfeGryCPPmooliPowOc1q980sY/e4IyCCCPqMVUXZpkTjzRaPTPBWoLrHhLS9SUjdLAqn3I4P8AKtmvNvgRfBdM1fw48h36TeFUBPIRuc/TmvSRyK9tO+p841bQKKKKBBRRRQAUUUUAFFFFABRRRQAUUUUAFHeijvQAUUUUAFAoooAKKKKACiiigANFFFAB7+lcl41sDHMmoxgBH+WQe9dbVa/tEvLSS3kGdwyvsacXZikro83PJ2isHxZbfuheKDuX5WI9K6G4iaCZoZAQyMagu4vtFrJAcYccfWug5TyjxFPLo+raX4nt2w9nKomZf+eZ7V9QaHfR6potrqULApNGGGPpXzvq1nHc2lzYXC/K6lD7HtXa/s0a80uh3Xhe9lLXWnyFU3HkrUTXU0py6Hr/AAeaKOMngUVibhSGloFAGLrjbrsL2UVRqe+cteSfXioDxXXFWijB7hxR1ooHWqEKO4rFuf8Aj4f61snvWLc8zP8AWtKe5EyPvRRRWpAcYwQDVe/s47yLbJgH+E+lWKPqMigDkbq3mtZTHINo7N2NQ/h/9euwubeO6jMcyhlPT2rndS06S1fKKzx9iO1O5qpXKNA//X70dPaimUKd5HykA9D9K8+8ffDex1oNqGkhbXURyyAfJKa9B6H3o7hu4qJRUlZjTaPl+2uNf8G63Ij7raXfiWFwdrj2r1Dwl4p0/wAQRCKNkguh96E8ZPtXb+KvDOk+JrI2+pW4eUfclH3o/wAa8J8a+Cta8I3Zuo2lnt87obqIH5fY15eJwV9UdmHxcqbt0PedH1qSzf7PfZ2fwk84FdPE6SIHjbejDIx6V4D4R8eCdI7LWZFV3xsnHQn0Nem6Tq0llsO8SQtzhTwR6ivGqU3B2Z7dKrGorxOzHTrR39TUVrNDPAssLBkYZFS9u1ZGoKWRgysVPqK1bPUVZhHNx6NWV9aT+lAzqDwAcgg0nfisSxvpIOH+dTxg9q2IpUmUNGc0DH9aQD60p60lAB1NLmjnNHOaAAikNKaKADtSA0tHNAAeaKSigBaO9GaQcUAKaOdp9aDUV1IIoXf0WgDCun33LnuDioqXlvmPfmjrQSJ2pc4+bvSDil7UAcxoevL4P+PVo9023TfENt5LsxwFkzwTX0YAQDnt09xXzB8cdDm1jwb9usyRf6bIJ4mXrgdq9Q/Z0+JFt488HQ29zMBrVigjuYyeZAON4r1cNPmgvI8PGU+Sq/M9Q9PWijjPYUV0HKFFFFABRRRQAUUUUAHeijvRQAUUnNFAC0UUUAFFFFABRRRQAUUUUAFFFFABRRRQAUUUUAcj41sPLkS+iXKnh/rXNnB5HWvStQgW6s5bdl4dTg+hrziWJoJmifhkJFbQeljCpGzuct4ntdt99qRcJIMH/erl9L1N/CXxL03W1+S1vcQ3A7BvWvQtZtftenSxL/rF+ZfrXnniawbUNFng/wCXhRvjJ7FeePyq2rozTsz6fjZJI1lTlJFDIfQGnVwXwL8TN4m8B27SEpc2n7qVW65HFd4K52tTqWwtNkbbE7HstONQagwFnIfbFC3Gzny25vxzSfhSDPp1pR6V2HOHaiiigAPQ1hyf69/qa3OxrFuB+/btzWlMiZHRQaK1ICkNLRQAg604+jLkUlFAGZqOjxT5lgwr+lYU0LwNskUg+vauwqO4giuE2TIGHrQUpHIe/UUD2rR1LSpLYl4MuncVmjrg0zRO4tMlSOaJoJkSaFhhkdcjFP7ZNA447UDPIvH/AMKzM8uo+F3CjO57R+5/2a47wn4t1LQbyTT9RhlktQ2xo5PvxH29q+jechuhXofSuY8b+CdJ8Uw/vUFtfKMxXEQxk/7Q71x18JGaNqdaVN3TIfDPiCBkjutNk+0QdXUHlfqK7uwuIbqATQndu6j0r5j1bSfFHgHVDI7OsROFkX7kn1967vwP8Rre9KecTYXSHDoT8kleFXwsqbPaw+MjUVpaM9n6YPJJ6ig9apaXqUN9GskTruYdM1eIweePX61yHaJT4J5YHDRHBHUetR9RQcn8OlAG/Z30V0Nv3XxyKsNkYz1rmUYqwKna3rWtYX6ttiuOGHQ+tMdzQNFAOeRyKKQxB70vFJRQAvOaKSlFAAetJS0DkUAFJ1paO1AAMVna1N8ghU4PetBmVV3HoK567mM1w8nvxQDIh0x370tHf0pF5zwSfpQSFHpTlSQ/8sm/KlMUo6xuB9KAGbUYGORA0cilXB9DXgPjSy1v4V+PIvEfh53it3k3xFPuEZ5javfmBqnrul2OtaVPpmpRrJBMpGT1Q9iPetqNZ05X6HPiKCqxt1O1+DPxO0j4iaL5kG221WJR9ps3PzA92HtXenqAWwTXwFrumeJvhn4qg1DT7ma3aKTda3MfIlH91q+sPgb8XNL+Imm/Z7ho7PXYAFntmOPMI/iWvWjJSV0eHKLi2nuenUUfgQc9DR3I9OtMkKKKKACiiigAooooAKKKKACiiigAooFFABRRRQAUUUUAFFFFABRRR7UAFFFFAAOoPpXI+NbDbMl7GMI3yv8AWuuPNV9TtkvLCW2foRkfWnF2ZMldHmwUhduefX1rkNctVt9RKlT5TncD6V2M8bwzvA/BQ81keJbZ7ix8yNctCc/hXQjmaOX+EerP4U+KFxp88xFlqo3xqem4+lfRxxgEHINfKnjCJksodXtwftNhKJVI64zzX0b4E12HxB4UsNTjIPmRgMfQ1lNG1N3N71FVNWI+wt8vOat9j+lVtTX/AEB6mO6NHsc/zgc0tIMbRS11mAUCiigBe3SsnUVMd23HBGa1aoaqmQsh+lXB6kyWhQooPWgVsZhRRxRQAE8UdqKKAEFLRRQAo9cdeoNZup6Sl0DJb4jlH5NWhnPFOGccdaATscdPDJBM0ciFSo5z3pnausv7OK6hKsNsn9+uXu7eW2l8uUc9m7EUzWMrkVHOCAeaXtzRQUQ3tpZ6haNZ39sLmB+quM4/wrx/xx8Kbi3klv8AwzIZU5JtX4K/7p717NzQMZqJ01NajTsfM+leIvEPha5WB57iMofmhnB5Psa9T8IfGLTbvbaazE1vJ3k6iuy1/Q9I1qEx6lp8MwIwHK4YfjXmPib4NSLDJNoF8j/xCGXr9BXm1svUtbHZRxtSnome1aZqWn6pai6026iuY2/uNkj61ZOVGTXyjJb+LvBsxZvtWnzj+IZKY+nSu88I/Gi/tgsPiK1F1DgDz0+99cV5dTBzjtr+Z6VLH05aS0Pch696UjjHb+9WNoHijQPEEIk0y+jdjjKE/MK2A2RtyD9Ohrlaa3O1NNXRdsr+SH5G+aMdfWteCaK4XdCfqD1Fc4e2eKVGeN90bYPYg0h3OlOR2o61k22qsrBbhd3HUVeS9tnGfMxQVcsUU1ZIT92UHNOBXPDflQAuaRjilx7H60h5+8OKYAOlJn8qD04OKXr70gM7WZikflrnJ9KqW1hPKFO0Irf3q2tkZbLKCfcUvUYoFYow6XCpDOxbFW0ghj5WMYqTtijtigYvyjpgfhSHk9j+FHalH3aAIpraGRcMqg+orMvNNZFDw5dQeRjkVr0Atnj8aYHEeINH0/W9Mm0/U4xJC4I6cp7j0NfPHjDwfrnw71+DVtLuporZG32l5ETwewevq/UrFZAZYlBYclfWsDUbW3u7WWzvLdZoJRh4pBkY9vetaNZ035HLXw0avky38APjPZ+PLJNG1p4rPxHEuCpPy3AH8S+9exZ46EY4/Gvhv4jfDrVfCVyPEPhiaU28biWNov8AWW5/DtXvP7O3xmh8ZWUXh/xDKlv4gRPkZuBcgd/rXqwmpq8TxKlOVOXLI9sooIx047H60VRAUUUUAFFFAoAKKKKAAUUUUAFFFFACUtFFABRQKKACiiigAo7UUUAFFFFAB2oHvRRQByPjawCTrfRDCvw/1rmyN6GM9HGDXpGqWsd5Yy28g5ZeD715zNG8M7QuCpU4OfStoPQwqKzOE1O0WK6mtZPmjcFD9DWt+zjqzaVq2p+DLybeqsZLYMf4D0FTeKbX5Euo14Xh64PWbptD8VaR4otsp5UgjuSOhXtVSV0RF2Z9VL0xjGO1R3K77eVfaotKvo9S0+C+hIZJUBz71Z9qw2Z1bnLrjJHI5xilFWNRi8m7YY4PNVyCK607o53uHegUD1opgL3pk0YmidD+FO7H1o7DHWgDCZSrFW4I4pO1aWpWxf8AeryR2FZvXP610Rd0ZNWDAoo+lFMQZopBS0AJS4o7UvagBD096BQaKAD9R6VX1C1ju4TG4w38LVYoGD1/CgDj7iGW3lMcykY6H1qMdM9K6+7t4bmPbMuW7H0rEvNFmiBe3bevpTNVJGZSHFOkSSNtsiMv4Ugx60FAfWhflYMowfSikosAy5hiuomhu4YriJuquoNcD4k+FOgaoskums2lXLHOFOUavQTR7/qamUFJajvY+b9U8LeLfBeoC8VZFhjbInh+449677wF8QjqgFu832e9B+XJ+R/zr1CWNZIDFIgkRhhlcZBryj4i/DTy45da8MAo/wB6e2TqPdK87E4FSV4nVh8XOk/I9ItPEdxGAt3CpJ7D09a0YNc0+U4LGNj/AHuleKeAPF7Xb/2RrEu2eL5I5X4Jx2PvXdYODgd+AOteHOm4OzPdpVY1I80T0CK4t5z+7mRuPWpFAz2H4154uVxtZgfrViO7u0Py3Mn51FjS53efc08O6j5ZGB9M1xMWs6hH/wAtyRVu28R3Ub/6QiOpPUDkUrDudfHdXKD/AFzcetWotUlUr5ihx61k2k8N1brNETtI71KPfpSGdHb3ENyuVYZ9Kk788CuajLIdyHbj9a2NOvhMvlyYEnRfemNF3+E4OaO3vR0IB4bvQeKQBSd6BS0AGcHFHSkHNLQACj379qQUUAKPXODWfqdiDH5sOC+clDV8Cl/jz39aYM5hUU5Dxh0OQ6PyD+FeK/FP4c3Wm3//AAlfhOWSJ4X86SKLhoiO6V7/AKpZbt1xAMEfeHrWW2eQxGG9v0NXTqSpu6MK1GNWNpDf2b/jJbeOLBdC1yRYPENuu3DcfaFHce9e0L364HrXxh8XPBt34f1aLxt4RaWB4nDzrDwYm/vD2r274C/GXT/HNnFpGqyJZ+IYUG4OQFuAO4969anUVSN0eFVpSpScZHsI6Z7d/agUdOvB/ioqzMKKKKAExRS0UAFFFFABRRRQAUUUUAFFFFABRRRQAUUUUAHeiiigAoNFFABnmuR8aaf5dyt7GvEgw/sa66qup2cd9ZSW7jJYfL7Gqi7MmSujzO8t/tVrJA3AI4J9a891qwjvrC702aM/OCBnorDoa9JnieGV4SvzRnHNct4kt/IvVnxxMOfQEVujmZ0H7N/iGTUfD0ug3khNzpzmM56kDvXq/wB4bugzXzH4V1V/CfxQtr9W8ux1L5JPTcK+nFKPEksbbo3G4fjWM1ZnRB3RT1a386DzEHzLWJzt9+9dOfTtWPqdm0ZMsYyh+9jtV059GKcepQ4zRR3FFbmYCjvmiigBR9aoXtn1kiGT6Ve/GgZHQ002mJq5hEFeGG00hz1ArZmt4peq4b1qhLYyrkr8wrZTTM3FlWilKshO4EUgFUIKKSloAKTvSkUYoAD0pBxS0dqACgNxRg0EUANkjjkH7yMP9RVG40e1myVYxH2rQwPf86Ocf40BdmBPos6j9ywcVnzW88LFZI2Ujvjiuv6f/WoKhlKOFZT2IzRcpTZxeaXtXST6RZynKqUP+z0qlPocmf8AR5c+xFO5fMjIpOQMKcVbn069hGWhLAdSKqlSrbWBU+9A9zyv4v8Aw+N1DJr/AIfj8u5jPmXEScbv9pfesz4deLk1CMaVqDLHeRrhHb+Ieh969mPXjJXGCp71418YPBM+lynxRokeIid1wkY5jb1A9K8/GYSNRcyOrDYiVKVztTwM9D2zR365965fwH4lTXLBbeaQLexL83/TRa6hSCAR39K8CUXF2Z9BCopxUo9RcnpR09qSipLOk8HzloZYSc7TxnsK3xyBXJeFJRHqewnCuv611vQke9SxoKUE7gc4xyMUUn4UgNzTro3SbG/1gq2OCc9q5uCV4JBIp5zzXQW8qzwiVTknrQNMf70HpS54ooGJ0FL2o60dvagAo70GkoAWj2oOaO1AAPvAj8aydWscZuIVyCfmUVrA0Y4PoetAWOYfbJC8UkavG42lWGQR714J8WfAOoeF9RHiXw35qWjP5jPEcNbP6j2r6I1a1MUnmwqRE3b0NUJNssUkMkSzxOMPGwyGFa0qrpu6OetQVWPKyl+zv8arfxPBB4Y8TXUcOsooFvOxwLlR/WvdiCDjB4r4o+KHwp1HR7h/Evhe3u5LeI+cyRqd1uRz8vtX0z8A/FV74w+GWnatqIf7Yo8mYsMFiO5r1YVFNXR4VSnKnLlkd6KWj8qKsgKKKKACg0UUAFFFFACd6WiigAooooATmloooAKKKKACiiigAooooAKQ9dy9aWkI/CgDkfG9iY7qO+jXCSDD47GuQ1u2F3p8iL99eVNerahaLeWclrJzvHB9DXnU8TwyyQyDDIxDD1FbQZhUieTeLrI32jOYx/pNqRMh9Cvavb/gt4ij8SeC7ebeTNAoSQH1rzPWbUW2pyKfusd49CPSofgvq/8AwjfxEvNClYrbXp8yLP3cnrinNXFTdmfRNJjIKkAjvSlduQTuNJWB0GXf6bkGS3/FKzGyh2spRvSuo6c1Dc2sNwCJEG71rWFS25DguhzpHtzRV6502aLmM719PSqbqVIDqRW6aZm00No70fSgYNMQUd/Q0UUANdY5PvKD71BJZwv93g1ZoFNNoVjPfTWH3XBqJ7K4XooIrV4pRxVKoxcpiNDMo5jb8qYUfj5W/Kt7OTzSHHdQfwp+08hchhc9Cp/Kk2sD3/Kt7avdV/KkKqf4V/Kj2nkHIYm1s8AkfSja2fuH8q29q4xtH5UbV/uj8qPaByGJ5bnpG1P8iYkYQ4rZAA7UCj2gchkfZZz/AAU77FP/AHR+dauTR355pe0Y+RGYNPmJJyB+NPGnyY/1laBIVdzEKPU9BVG91awtB883msOoTmjnYuVCDT+PmkNQXmkWU0P+lMn16H86y7nxLcSsVtohGo7mue13W7ezjF1qmoxwx9zI+P0p3kCt0J9Ws7Wzn22lwZ4ifT7tUZIDLbvHIqNC+VYP91h3BrgNd+LOmRzvY+GrGfWLtz8rhSE/OsNrLx94sdn1i+Oj2bHBhjPzYpe3SXctX6nMfECxsfCPi2O+0DUI2jckmKNs+We6keld74W1y31zS47yAqsnSWMdjVjRPAnh3Tbc5tjeyyArLPKckivPvEul6l4A8RJqelgy6Y7Z2npjuD715mKw/OuZI7sJi/Zyt0PTsc4B4oqnompWmsacmoWUgdH5ZB/AfSrh9ew+97V5LVj3k1JXQ6CTyriOYEgociu/t5o7mFJlOVdQRXn3HQ9DW74X1BYSLOY4Vj8me1Sxo6eijp349fWgdPr0qRhVrT7lreYBj8hqpStyMUAdMCGUMpyDRWZpd4OLeVuf4eK1DweelBQneg9faigenJoAKDig/hQcU7AHeijjgFuafFDNMMxRsxz0UZoSbE2luM4pYwZH2orM3YCtaz0C5mIa4YRCt2x0+1swPKj/AHndjXTTw0pb6I5K2Npw0WrMew8P+fAftzEqw+4OorT0/R9LsotsVmhbPVuTWhj86O9d0KMIbI8mriKlR6sQxxmJolij8sjDJjgiq+m6fY6bC0Gn20dtG7bjGgwoNWelLjr71qYiUtFFABRRiigAopKKAFooooAKKKKACiiigAooooAKKKKACiiigAooooAKKKO9AAK5Pxtp+yddSjHBGHxXWGoL61hvLV7eU/I4OPrTi7MUldHj3ii1EtklxGNzxnnFeeeLBNA1prtt8kunyAsR1KHrXrt5atFLNZTJwMr9R61wGq2aB7jT5FzHICj59DXRucuzPdPBetW+veGLLU4Du3xgNj1xWyOBivEP2a9bNjNf+EL6bc9tJmIHuD0r289TWElZnTF3QlL3ooqShOc+386ZJDFJkSICD6U+loAzZ9KRjmJyPY1Sm0+5jP3Qy+1b9Jj8a0VSSJcEcywZDtZSD9KSumdEY/Mqn8Kry2FrJ1j2/Q1arLqR7NmDRWu2kx4/dyED0NV30mZTw6kfWrVSIuVlCg+9W/7Nuh/Dn6Ux7S5XnyWNPmXcVmV+1HbmpDDcf88n/KmmObvG/wCVO6FYbRThHKekbflTkt7gtt8on3ouh2I6DVhbO6kXCRkc96ralJaaau+9voIsDld2TRzILMWgc52kcVyWp+N7OMsLGGScKcb2HH4Vhap4q1CaIzTSLFHjg52gD3o0I5jv7zUbO1H7ydS390GsW88T8gWUB/3jXkOv/Ejw/pgK3GoLNP8A3ITuJNc4PiN4x1xzF4b8PNBbg48+QYJ96OeKGlJntGo6pdTI0l/drDD/AHmYKK4HxJ8S/Cejq0azS6jc9BHbjdzXJf8ACE+IddcT+KPEU0iE5aGFiAK6bQPCPhvRMfY7JXlHWSQZJ/Olzy6IVo9Xc5+bxl4/8SxmLRNJGl278CaUc496Zb/Dv+0ZlufE+s3N65+Z4d3yE13xfk4AUei8CjHfik433Dn7FLS9J0nSbdIdOsIYAvTC5P51dOS2WJPueaReW2bvwxzV210q8uv9TCyp3LdKNCdSnxnHQYqtqFhb6tYyWN1b+fC/GMdDXV2Ph2OMBruTfnqB0roNH0j7RiKytQB3JFDaGkfLdzYat8M/FIS6Vxot6w8o44//AF16LBNDcRJLbsJI2GVYHg17n4p+GejeJ/Cl1outqs0syny5R/ywbsRXytpqav8ADvxdP4O8R7/JRiLaR+hXsQa8zE0U/eiexgsS4+5PY7nt6k9c9qDxypII5B9KVx/eXAxn8KB90ZAx2A5Jrzj2DpvD2rLMEtb1gsi/dJPBrdI5J9elcZpmg6tqT7bWymcHo2MYr0fwz4M194BHqMyJgfLnsKapyl8KIlVhD4mZffBppbqCcHtXf2/gqxXDXU7yn0HSte00PS7ZR5Nmh925raOEm99Dmlj6a21PMLeG4kw0UMhb1C10ujWOp3sJZ7Z4ivTzBjNdwkMMf3Y4xxx8oqTcSo4H4VtHBJfEznlmMvsqxyH9iagRnYufrTk0LUG5Kxj8a60dMUVp9Upkf2hV8jmY/Ds5P7yVFqzF4diH+unZvoK3MA0tUsNTXQzljaz6mfb6Np8JH7rzCP7xq5HEkf3EVfoMU+lrWMYx2RhKpOfxNsO/GT9aP1pBS1RAUUUUAJS0UlAC0UlLQAUUUUAFFFFAAKKKKACiiigAooooAKKKKACiiigAooooAKKKSgBaKDQKACk9u1LRQBy/jjTwUS/j+90evNvFNp80V2oAzwxr2y6hS4t5IJFBDjAzXmGu2L4ubJwCUztGOvpWsH0Makep5c92+geL9M8SwghTIIp9vc54Jr6d0+7iv7CC8gcOsqBsivnDVbEX1hcWM7bd4IGP4WFel/ALxB/aPh1tJnbNxY/KQeuBxTqLqFJ9D0vPP4cUtJ2B/KlrE2CgUUUAFFFFABRRRQAUUUUAHOeDRk+9AyfujOKZcSwwxGWWZIlHXcwFAD/yz6UYBOAuT6Yrk9a8eaHYZWBmvZR0EfSuL1j4ha1dJJ5LR6fH3LHBAq1BsiVSKPWL++srCPfdXMMK+pI4rkNY+JGkWbldPhkvZB/EB8teD+KPiHoliW+36s97cd40bcSfwrmf+Ez8S6tm38N6EY0f7k8ykYqlGK3IcpPY9r13x1rV4XMl0lhF3VDjj8a801zx5oGntJ9q1Q3dwTkKjFmJ9K52DwR4m1iQP4m8QOEPHlQnFdHofgjwzpAJh09Zpgc+ZL8xNUk+iIduruc6/jbxRreY/Dfh54VP/LaZcfjTIPA/iTXWFx4o8QzID0hhbHHpXpKfuwI4wqKB91RgU0KAOB9arl7i57bHO6H4G8M6Qg8iwS5kHWWbls10gVUXbEojXphRikJAGegqaCC4nbEULM3Y44p2SJu2RKDxxnFIMYPU+9bNr4euZMNcTeX7DrWzaaTZwAHYXI6lqLhY5a2tLq4YeVEzA9yOBWtaeHWOWuZCPZa6HIyFjGABxgcVesdH1C8wY7cqp/jPSk3YaiY1tp1nbx5jhXK/xN1rTtrO4vCFtYW46nGBXU6Z4Zs7fD3bG4Y9h92t2COOGPy4o1jUdlFZup2NVTfU5rTPC/zLNfSA/wDTNeldJBDDBH5cESxr6AU/p70tZttmqikAHPXArzP4/wDw1h+IPhdvs6KNZsgZLSYDBkA/gJ969Mo3EHdnkdvWkM+VPgLeR+KbmTwZr+221rT8qgl4aRV4I+tfQOk+AfDunurG38+YcsXrxn9p/wAEahoer2fxY8HRmG/spFa9jjGNwHU8dq9s+GniZPGXgfTPEscXlfa4QZFPUOODWXsKd72N/rNXl5bnQwxw26BLeGOJRx8q0/vnuaKK1MHqA4ooooAO9FFFAB3pOlLSUALRQaBQAUUUZoAKKKKACiiigANFFFABQKKKACiiigBKWiigAooooAKKKKACiiigAooooAKKKTNAC0UCigAooooAKKKKACiiigA/yK5jxlYjKahEMH7r1030qG+tlu7KW2fkSD9acXZikro8K8UWrWt79oQ5WUZA96z/AAdqR8M/EGC4DbbO+wJPQNXX+I9Pd7Se2kX97CTj1ArgNXt2udO/d/6+Ft6H3FdG6OXZn02rK/zJ93AI980VyXwo15de8IQSM26e3/dyc88V11c7VmdSd0FFHvRSGFFB4IB4zR0Us5CAdz0oATtgUNjGcn8Kx9W8T6Lpf/H1exk9lj+YmuM134nPHldLs0hi/wCe054/KqUWyXOK6npbMsYzM6Rx4zknFc7q/jPw/pquGuvPmH8EfNeAeMPihZx72v8AXWu5M4MELZU+3FcR/wAJx4j1qRo/DPh2REbhpp+AfcZqlBdWRzyeyPoPXPiXqDxkWMMNjE3DSS8EV5d4r+IumWzSNqmtSXbrwIkfO4/hXJJ4K8T60xm8Sa+8UbDPkRniug0bwN4b0pVkhs/tMxOWec7sn2q0uyIbX2nc56bxr4i1fMXhbQJlRjxLMMYpw8HeJtbxL4j114kf70MJI/DNehxkRrsiURp2VRgUc++Krl7k89tkc3ovgbwvpRV4bATSj/lpN8xNdInyRiONVVB2AxQOfeljUySFY1Zj7CnZIltsQ7f4QMe9IOOnH1rTstFvLgbnUIB61rWnh+1iIedmmb24FFwsc1HFJMcRxtIe2BWnZaFdTLmYiIe/WumjhhhGIolUDuKkjV5CPJR5G9hSuOxl2uh2MJBYNKfc8ZrSjVUXaqomOyjtWzZeHdQnA3xiBD1LVu2Xhmwgw0xMz/pUuaRag2chaW09yf8AR4XcnjNbVl4VvHAa8mWJD2HWutghihj2RRpGv+yMVJ9Tn0rNzZoqa6mdYaLp1njZCHbuz1oAbTgfKPQUpoFS2aJJbB9KKKKQBRRRQAUUUUAV9RtLfULGexvIRNb3EZjkQjgg1neCvD1n4V8N2+g2BJtbct5ftk5xWz9KAMUAFFFFABRRSZoAWigUUAFFFFABRRRQAUUUUAFFFJQAtFFFABSUtFABRRRQAUUUUAFFFFABRRRQAUUUUAFFFFABRRRQAUUUUAFFFFABQaKKACiiigAooooAKB1zRRQBx3jSy8u9S7XhZVKyfXtXlmtWotb54W+6zfKQO1e761Zi80yWDbl8bl+teReLbNntBPtwYDhselbU2YVVZlT4P6x/YfjKfR52AguhmMY4+te64wa+XdXEttcWWrwtiaCQZI/uZr2GX4l2cWl2/l2/nXXljzC52oDj1pTi29B05JLU9BHJ6GqGqa1pOmxs95exIV6KGy35V4F4z+NEa7kl1lIyOkFryfzFeb3PjzxNrV06+G9EmlLnm4us4H51PKupXO+iPpHWviZb2/8AyDrbcDn99McAV5V42+MENu7R6hrglZj8sNr/AC4rhF8FeJtcbzfEuvsinnybdsAD04re0PwN4b0krJb2a3Eo6yTjcf1rRLsjNy7swpvG3ibWWJ8P6DJHnjz5xkfWoIfBXinWv33iPxBJEGbc0MR4I9K9JG1E8uFRGg/hUYFH+9+FVy92Tz22Rzeh+B/DmjuGt7ATSfxNN82TXRKqqAqRogHRUGAKdznpQOu3FNJIm7YZGMHk0HOAx7cYFWbXT7u5P7mNiP7xGMVr2vh4A7rmQkdwtMDn+rYUbj7VctdLvbpgEjKr3LcV1NpY2lrnyYh/wIc1bjUyf6tWZuygUrhYw7Xw9DE4+0zGQ+gGK1Le2tbdf3UKp+GTW1ZaFqN3jEBgU9Wetuy8LWqEG4kMx7gcCoc0WoNnI/vJHAjUn2HJrUstB1C6w3lmND3c4/Su0trCztceTAg+o5qyST1qHUZoqfc56z8LWoIa5lMpX+FflFbVra2tsmIIETHTA5qalqG2zRRSEPzctk0ooopDCiiigAooooAKKKKACiiigAooooAKKKKACiiigAooooAKKKKACg0UUAFFFFABRRRQAUUUUAFFFFABRRRQAUUUUAFFFFABR3oooAKKKKACiiigAooooAKKKKACikpaACiiigAooooAKKKKACiiigAooozigBO+T9K8/wDFeni21KaLgxTgkKe9eg98dq5/xlZedYJdKMyQtz7iqg7MiaujxDVLVf8ASbGUHBBX6emK82i8DeKtTja11TX3isEchFib5iue9ezeK4P3kd4iDa3DfWsDcRkBq3tc51Jo5fQfAXhnR3WRbQ3U4/5aynJNdQgEabUREHYIu0UpxnmkJA5bn2ppJbCbb3DH4D1pfpyPanwRyTsPJRn9lFadjoNzKN02IR6HrTuBkn5VPqamtbe4uW2wwux9ccV1Fpollb4ZlMrerVoRqo2xwrkDoAOaVwsc5aeH5pAPtDhT6DrWvaaTZW4BWPe46k1v2Gh6jdtuEflx+r8VvWPha1T5rqZpT/dHSoc0WoNnIxKzEJBGWY/wqK07Lw/qVwAfL8lc8767a1tbW3QLbwIhHfFSnLH5jz71DqdjRU+5z9l4VtojvupmlP8AcA4/Otm1s7W3GIbeNPwyan7Cl71DbZoopB82Nu7iiiikMKKKKACiiigAooooAKKKKACiikoAWjvRRQAUUUUAFFFFABRRRQAUUUUAFFJS0AFFFFABRRRQAUUUUAFFFFABRRRQAUUUUAFFJS0AHeiiigAooooAKKKKACiiigAooooAKKO9FABRSGloAKKKKACiiigApKWigAooNFABRRRQAUUUUAFQ3kQntZYTkllIFTUUAeVavah7aezdMFc49jXDKjtIYxGxKnB4r1bxbafZNVaZQdsw3D61hJFGkpZI0GeuBXRF6HLJanLWei3s/wAzKI19WrWtNBtYSGmJmb0PStYc5/kafHHLNII4Y2dz0Ap3FYiijjhQLFGsXsBU1vDNPLsgjeRj2rotK8MSmMNqB2Kedg610lnZ21mgW2iVB6kc1DnY0jTb3OYsPC9w5WS8mWNf7g610VjplhZj9zbru7sRkmrue/JPvRWbk2aqKQduOKKTvQakoWiiigAooooAKKKKAEpaKDQAUUUUAFFFFABRRRQAUUUUAFFFFABRRRQAUUUUAFFHeigAopDS0AFFFFABRRRQAUlLRQAUUGigAooooAKKKKACiiigAooooAKKKKACiiigAooo70AFFFFABRRRQACiiigAoopKAFooooAKKKO9AAKKKKACiiigANFFJQAtFHeigAooo9KAMbxfZfatNMyDMkJyPpXDMQoy3A9a9RKqwKtyD1Fc3a+GVbUJJLk5tlbKLWkJWWpnON3oYmkaPdaiwkUeXB/E59Pauz03TbSwjCwR/N3kPU1biVI41jjRURRwAKdUuTZUYJCe+c0vWiipKCgUUUAFFFFABRSUtABRRRQAUCjvRQAUUUUAFBoooAKKSl70AFFFFABRRRQAUUUd6ACiiigAooooABRRRQAUUUlAC0UUUAFFFHegAFFFFABRRRQAGiikoAWijvRQAUUUUAFFFFABRR3ooAKKKKACjvRRQAGiiigAooooAKKKKACkFFFAC0UUUAIaWiigAooooAKKKKAA9KQUUUALRRRQAUd6KKAE70o+Zzn0oopAJ3paKKYBRRRQAUUUUAFFFFACCloooAKQ0UUALRRRQAUUUUAFB6UUUAIKWiigAooooAO9HeiigAo70UUABooooAKKKKACiiigApBRRQAtFFFACGloooAKKKKACiiigAPSkFFFAC0UUUAFHeiigA70UUUAHeg0UUAJRRRQB//Z">
            <a:extLst>
              <a:ext uri="{FF2B5EF4-FFF2-40B4-BE49-F238E27FC236}">
                <a16:creationId xmlns:a16="http://schemas.microsoft.com/office/drawing/2014/main" id="{3F31E055-3F58-4325-96BE-1869393C269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AutoShape 4" descr="data:image/jpg;base64,/9j/4AAQSkZJRgABAQEAlgCWAAD/2wBDAAUDBAQEAwUEBAQFBQUGBwwIBwcHBw8LCwkMEQ8SEhEPERETFhwXExQaFRERGCEYGh0dHx8fExciJCIeJBweHx7/2wBDAQUFBQcGBw4ICA4eFBEUHh4eHh4eHh4eHh4eHh4eHh4eHh4eHh4eHh4eHh4eHh4eHh4eHh4eHh4eHh4eHh4eHh7/wAARCAJUAnE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AooooAKKKKACiijj8aACiiigAoNFITigB2046cU0VYH+p/Cqq8KPU0AOzzilpKVSobJoAUBtoOOlJ1qR5kKFV9KiHQZNAC0UUlAC0UUlAC0UUUAFFFFABRRRQAUUUUAFFFFABRRRQAUUUUAFFFFABRRSd6AFoopNwoAWijsaPm4wpP0oATjpS98bRVbUtQ0/TLcz6jf21pGBkmWQLgfjXlfi79oTwLpEhtdHa48QXwO0Q2alufrQB68A3GBk9sdRVS51DS4Lhba51G1jmY8RtMoYn6ZrwD/hIfj18RmMWhaTD4U0pzj7VNxLtq7J+zfaT6bLf33ivVr3xRgyQXbTkIso5HHpmgD3wjDZxn0+lFch8JvEM2veFFj1BturaY32O9Q9dycbse9deM+lABRRRQAUUUUAFFFFABRRRQAUUUUAFFFFABRRRQAUUUUAFFFFABRRSUALRRSUALRRRQAUUUUAFFFFABRRRQAUUUUAFPjj3daaoywqaYmONmUdB0oABEopHVQpwtQqzZ3FjyOlOQlnAJOKAFjj3AZ6YqXCKNrYpJT5cfH0quRk88mgCd4xjK1C3y9RUsDHJXrSum5wSOMUANjj3ct0p7GFR820fWklkEY45J7VXYBz86g/WgC02PLyMYxUcLR+WuWQHvk09QPJx221UEaMgG0fWgC2UVvu4x7VFIu09PlpEPlj5enpU0v+qLHpigBHjXZkAZxSJFuXJpzf6nd7UvDRjGfwoABGuKbIihCaaY5ARtYkU1i+cHOKAGUtFFABRRRQAUUUUAFFFFABRRQKACiiigAooooAKKBSds9T9aAFopCR3oUFydoPH8R6UALQASc9qwPEnjLwn4fiY614gsbVgOV80Fj+Fea6p+0Fpbzmy8H+G9X8RXJ4R44SIyfc0Ae0gHkhCfpVLVtU0vSYWn1TUrSyQDJMsoXA+hrxUn9oPxtEDt0/wjYOfu5DSgfWrGm/s8abcSi88ceJtV8QT5yVMpCfTFAF7xT+0R4B025NhoxuvEF9nb5VpGWBP1FcvJ4y+PHjxGj8L+F4vDdoxwJrv74X1r2Xwv4E8HeGIEj0Pw9Y2xH/AC08sFz+NdKWcn73HpQB8+6b+zxqWvSpdfErxtqGryk7mggkKKPavVfBvw68F+EYQmh6DaQuvHmSJukP411lFADcHAG4hcZ29KUnIzk5/lS0nfI7UAeceIDH4M+Kdn4gjTy9L14C2vcfdWccRn8a9HOVbDHJ659RWD8QNA/4SXwde6Uu0XDr5lq39yVeVNVPhZrreIPBtrNcMPtdpm1u1J5Dp8pP44oA6kdOOnaloHIz+lFABRRRQAUUCigAooooAKKKPwoAKKKKACiijtQAUUUUAFFBoHSgAooooAKKKKACiiigAooooAKKKKACiigUAFFFFACoeQelTy5KEKMmq3JPNSJLhcN+FADD16Y4pYmw471N5keBllpGePacMtACzglPl5NQfzqSGUbfm/OpNqH5uKAI7dTy3T0zUm/95tHPFMeVFU7eSO1RwNtc7jjPNACzjMobjAGaYeSfenSsGlG1geKSgCxH80QHtVdxtO0DinRPtPtU2UbjrQBXUbmGKmmP7nDd+KUmNB2FQvIZGwMYFAEx4h29flqBCy5wcVKZF8v74zinB49o5WgBgmPHH1qQkMmR3HFJ5kX95aY8q4wmCDQBF1GeopaVhGoCp170lABRRRQAUUUUAFFFFABSGlpucd80AOpMj1p21gA2Qq9SWrmPEnj/AMFeGgy614ksLaQf8s9+5j+AoA6bsT6daEBbp1ryW6+NMd9J5PgzwfrOuSnhZjCVhPvmoG/4Xt4pG7fpfhK2fjap8yTHrzQB65fXEFjAbi8uIbaEdXkcAVwfiP4yfDzRZWjOtLqNyvHkWK+axPpxWFZfA+wvLn7R4w8U6xr0xHzp5pjiz9BxXdeG/Ang/wAOxqmk+HNPhK9XeIM/1yaAPOm+KnxB8Ru0Hgn4d3EUbH5bvUT5Y+uDSN8Pfi54sct4w8eJplqRza6cgBA9Nwr2oOQgA27R0UccUmAOKAPL/DvwJ+H2klZ7qyutau85aW+mMmT9DXo2l6dp+lwLFplha2aAY2wxBePwq2evXigUAI+X+9z60vQcdKKKAD+VHaiigAooNFABRzmijvQAAlTuHFeb2aL4R+L00IIi0rxNH5iHoqTrxt+pr0g+tcn8V9Hk1Xwo81mP+Jhpzi8tCByHXtQB1fO5uO+OlLWT4S1iPXvDdjq0JJ86ICTPZxw365rWoAKKKKACiiigANFFFABRQKKACiiigAo7UUUAFFFFABRRRQAUUUGgAooooAKKKKACiiigAooooAKKKKAExRS0UAFFFFACBQDnHNLgegoooAO1A4FFFACUvbFFFABR2oooAKKKKAEPzcHkUpoooAQADtRtpaKAA89QKTFBpaAD196KDQKACihMuxUfyqve3lnYxtLfX1tbRqMs0kgXA/GgCxn8PrSMcYyMZrz3xB8ZvAGlyNBBqj6ncDjyLONnJP1xisV/iN8RdfX/AIo/4eywQtwlzqZ2qPfAoA9eKv8AwgY9ay9b17RNGi8zVNYsrNR18yQZx9BXmY8CfFTxG3/FV+P/AOy4H5a10peB7ZNauh/BPwNp8xub23utaue8t5Mzc/TOKAItT+N3hKK5a10C01HxFcdNtlCSufqaojxJ8YvEqkaH4TsvD1u3Se/YiQD1xXqGl6VpmmwJFp+mWdoqjA8uJQR+OKuNuYfOSfxoA8hT4T+LNdPneNviLqNyrdbWzUJHj0yOa6bw78Jvh/ohWWDQI7yYYzLdsZWJ9fmzXcc42jgUf5yaAG20UNtGI7S3gto+yxoFH6U9vm+9z9aKKAA0UUUAB5ooooAKKKKACiiigANFFBoAKKKKACiiigA4oB4J2hhjoe4opGFAHAeCN3hrx1q3g+TK2d5m+03J4C/xgfjXfkYAFcP8Wbaa3sbHxZaKTdaJOssmwcvDn5lrsdPuo76zhvYWDRXEayKQexGcUAWKKKKACiiigAooooAKKKKACiiigAooooAO9FFFABQaKKACig0UAFFFFABRRRQAUUUgNAC0UUUAFFFFABRRRQAUGiigAooooAKKKKACiiigBKWig0AFFHek/WgBaKQtt607ac8AkewoASjGTjGao6pq+kaVE82qanZ2cajP72ZVP5GvOdb+PPgixl+y6O17r14CcR2cDEZ/3ulAHqe7kqM596JSscYkZkQdy52j9a8ZHi340+KwH8PeEbbw/aSdJ79gz49cVKPhD4k151n8c/ELU7gEfNa2LmOP6UAdv4n+Ivgnw2WbVPEVqjAfcibzG/8AHc81xkvxoudYZoPAvgrVtZlPCzyJ5cf1Oa6jwz8KfAPh1EFpoEFxMDkT3Hzvn1ya7SGNIUCQxxxKOgRQBQB5ANP+OXicg32qaV4WtehS3BMoH16VYtPgb4furkXPirXdY8Ry9WFzMQmfoK9Yb5jluTS9DkcUAYvh/wAJ+GfD1uIdF0GytEHRhGCfzPNbOW27d2B6LxS+vr60lAB/OlHSk96WgAPSiiigAooooAKKKKACkpaKACiiigAooooAKKKKACiiigAooooAKKO9FABRRRQBHcQxXFvLbzKHjlUo6kcEEVxPwumm09tU8H3jEy6TOTasTy8Lc5+gziu6HXr17Vw3jtV0HxRo/jCAERbhZ6gQOBET94/jQB3NBpAVYB1YFW5X3B6UtABRRRQAUUUUAFFFFACUtFFABRRRQAUUUUAFFFFABRRRQAUUUd6ACiiigAoopKAFoo6UUABooooAKKTFFAC0UUfjQAUUUUAFFIaWgAoo6jHBpcEKzcKq92OKAEpD69q47xh8TvAfhXKa14ithKfuwwOHf6YFedzfHLxF4jnez+HXgTUL4qcR3V0pjjP50Ae7AMykhcD3rmvFPjvwh4bhLaz4gsbUr/yzWQM5/DrXl7eA/jF40/feMPGC6DauObXT+GA9Mium8J/AvwDojpcXVlNrd51NxfyeZk/jQBkXvx2j1Ata+B/Ceq67cHhJWjMcWe3JqvDp3x88Zc6pqWn+EbBh/q4V3TAf7wr2aws7WxhENjawWsQ4VIkCipzzgnrQB5DovwF8MiYXviXVdV8SXefn+1Tkxk/7telaD4e8P6FEI9G0WyskAx+7iAIrVFFAATufczE46elGdx+Y4/CiigAooooAKKQUtABRRRQAlLRRQAUUfjRQAUUUd6ACiiigAooooAKKKKACiiigAooooAKKKKACiiigAoopBQAtFFFACdv5/SqWu6bDrOjXWl3Cgx3ERUj37frir1HfPegDmfh5fzXGg/Yb5ib/AE2Q2txnvjofyxXTfXrXJXqronj2HUM7bTVk8iZc/KJRzurrWG1iM/T6UAFFFFABRR3ooAKKKKACiiigAooooAKKKKACiiigAooooAKKKKACikFLQAUUUUAJS0UUAFFH40UAFFFFABR2ooH1xQAfrRWbrmv6H4fszea3qlrYxAE5mkC5+gryHX/2idHkvn0zwLol94lvxxvSM+UPxoA9wCse2B6noK5Pxj8RvBXhCF5Ne1+1jK/8so23OfwFeRDw/wDHn4jSCfXNWh8K6Qx/49oeJdp9a7Dwf+z74B0KZb3UYZ9e1AfM0165fJ9cGgDmtR+PXiDxBcG0+GXga91Tf9y7uFKIB60xPhz8YvHGyXx140/sW0k5a00/g4/u5Fe9WFraWFusFjawWkQGAsMYXj8Klx1PX1z1oA818GfAz4deGJFuhpTate9WuL5vNJPrzXpFrBDZxiK0hit4uyRoFAqQelFABnn296KKKACiiigAoopKAFooooAKKKM0AFFFFABRRRQAGig0UAFFFAoAKKKKACiiigAooooAKKKKACiiigAooooAKKSloAKKKKACg03cNvqacdwUs+1cdyQBQADoKTPFY+qeJ/D2mBm1DX9OtQvUPKOK5u8+MfwytZvLm8X2OQP4WyKAO9pO3pXO+GfHfg7xMwXQfEFjeyf88xJya6M7lOGHP6CgDK8V6WusaFcWq/LIo3wuOqsvNP8ADOojVNEguWwJ1Hlzr/dccYrSGF5+8O+K52zUaR4qntcbbTVP3ij0m7/pQB0P1FLSJ096UUAFFFFABRRRQAUUUUAFFFFABRRRQAUUUlAC0UUUAFFFGaACiiigAooooADRQaKACiigUAFFFFACGl44z69qKQ0AeJ/EX4d6H4s+O1sPF0l1Lp9xZr9htg5ETyLywP4V6t4c8MaB4asktdD0m0sEXoUjGePfrWD8YNMmuPDUetWGRqOiyC7iI67B98fiBXS+HNWttd0Ky1m14ivYVlC5ztJHIoA0MNg7mJP1opOpz09qO9AC0UUUAFFFFABRRSZoAWiiigAooooAKKPpR3PB4oAKKQ4A3dqU8daAD+dFZV74i0Gz1b+yLzVra1vyocRSvtJU9xmtCCaGZQYbmCXPQpIDn8qAJaKNrj7ykUDkfLzQAUhozkkDnFH6UALRSUtABRRRQAUUUUAFFFFABRRRQAUUmaGOKAFpD+H4UhYKhZyFHqxwMeuTXE+MPiz4B8Kh4tQ1+3muO0EB3vn8KAO3BB45z2FJ82zcq5x0zxXzrqP7SGpaxM8PgbwTfXbp8qyXERAz69KxZ7b9onx1n7Xef2DZSfwKcDH86TkkNRb2PozxH4q8M+H4fO1rXLKyUdd0gz9K8q8U/tK+BdKLQ6Xb3erXOflESZX61ymifs22c0xuvGHii9v2YfvIo5Cyk/jXpXhj4W+AvDISXTvD8EkwHEsoy1S6kUaRoyZ5l/wtv4zeNpjD4J8IjT7U9Ll1OAPXmtC1+FPxO8TATeO/iNPbI337axbHFe2iSG3iEamOFB0SMBR+lV3vbdCdpJb1rGVc3hhWzzvQ/gL8ObJjLfQ6jq8x4Z7qdjn8M1u/8Ks+HKwkHwZYMo+UAnJxXQtqSj7sbfWnR6nGT88ZB9ay+sX6m6wjS+E848R/AHwNqCeb4bkuvDGop88U1pIQN3bd7Zq78P8Axt4m8Ja1beCvieA5b5dO1xf9TcDoFc9jXo0ckcwzG+fUVT8QaPpniHR59H1q1F1ZzfeXvGezKeoIraFbuc9Sh/KdXkE8HI7EdPrWZ4os2vtLYxnbc27ebE3cEckD6iuR8AalqPhvVB4H8SXBmjxnR9Qc/wDHzH2jY/3x/SvQV67iucdQe1dByFbS71dQ02G9UbA6jcp7N3FWqwNP26b4hn0xmJtb3M9tu/v/AMS1vnI6jB9KACikBzS0AFFFFABRRRQAUUUmaAFooooAKKKKACiiigAooooAKKKTmgBaKKKACkNLRQAUUUUAFFFFABRnH070Cg/TNAGP4ykWHwrqLHO1oih9weDXm37NurPBFqXg+6lzJaSefbbj1jY9B9K9C+IL7fB9+ykHcACDXgcOoSeHPFui+KIjtjST7PdAdCjHAJ+laRV4szlK0kfTh4J9DSU2J45Y0ljbdG6hkI7qelOrM0CiiigAooooABRRRQAUUH8aTrwDx196AFpD1HGT2FHbdjdjqBXBfHD4gQ/Dzwc+ojZJqNzmKzib+8f4segoA77aeOQR+o+tfOnx9+PV5omtyeGPBQhe6tpVW7un5CtnlR+FUf2fvinqdx8O/G+o6/ePeahY7rgSOeMEEAD6Zrxzwd8PfFnxBt9U8Q2ira2kYe4ubybkOwy2B68CgD7q8K3k2oeGtNv7gqZp7ZJHx03EdquXc9va2st3dyLFDChklkY8KoFcF8CvFuk658KNJu11C3iNlEYbkSSAFWTg5rw39pP41f28bjwj4WmddOTK3d0nH2hv7i0AZ+s2F78e/iP4l1TS5CINJgEenlWK+Zj6etYvw28IeKptO1G7XxFquj3VhIY/syyklH9WU87a99/ZP8ETeEfh2l9eKIr/AFUiXbjlY/4Qat/E3wuLrxIda0CYabrca4L4/d3I/uOO9a0oqUtSJtpHjEOvfHvQ1jktdZXWbfnLZyCPp1q3aftI+PNHKw+IvDcDfNtOI2B/OugtpJbq5mOnwSabrsJzd6c5wsn+0nqDU8esabqhNrrdhAJF4Ikj4z714eNr5hgm5ezVWHlo16rW/wAjtoQoV0lzcr/rqW9A/ak8K3B8jWtFu7CUdWVgVr0rwx8V/h/4hCLp3iS2EjdI5TtIP414xrfwt8HaopniszbvKc77c8GuK1z4EzOrHRdVQ7eVR8hvrmuTD8UYCrpNuL81+prUy6tH4Vc+0IJI5lDQSRzIRw0bBh+lO789RXwvat8Vvh9qEMdprFxAjAeXE0u6Mgeo9K9U8H/tMyWd+ml+OdMTecZu7XgD3Ir3qVWnWgqlN3T6nFKMovlkrM+le1FYXhTxf4Z8V2v2jQNYtbwHB8sOA4+o61ukbc561oSFFJ9Mk+lH1P0AoAWik74zz/KlG44VVJPrjgUAFHHesfxH4m8P+HLeS61zWbKzjUc7pBn8uteMeJv2hJNVu20r4Y+H7jWrgnb9skQiEe9JuwJXdke6atqNjpVqbrVLyCzt1BJeZwvH415JrHxyg1TUG0X4aaFd+Jr8MUabaVgj9yT1riLH4beKPFV4dZ+KPiK4vAW3JpkLkJGK9U0PT9P0awWz0i1isYFGAsSAZ+vvXNPFQi7LU7qeAqSV5aHJXfgTx54skFx8QfHR0y1PI0zS22gD0JrS0P4YfDLQ5BcW2ipeXC9Zbkl2PvzXSNhjls59TScDpXNPFSlsdtPAwju7lu2u7exUQ6bp1tax+iRgU99SuOuQPpVLmjPasXVk+p0KjBdC1JfXD9GqEzTsDmR/pmo/pR1qXJvqWoRWyBst8zM1Hb196BnBHb1ppaNflMiFuwzSKHCg80A9O1FADkd4zujJVs9PWtq0uVni67XHUVhnIGadBI1vMJV59a0pzcWY1aXOvMveJNEh1zRzZSsUnibzbO5X70Mo6Y+vStPwZrE2q6UY75RFqlo3kXcY6bx/EPYimROsyKyHGecis7UVbS9Wi8RWu5kAEN/Gv8Ueflb65r0aU+h41en9o2vFlg95pjTW+Eu7M+dCw68ckD61b0a/XVNPt76PH71fmH9x+4q0kqOqyRsHRhlfQiuYsWHh/wAXPprNt07VCZbYk8JL1YfjW5zHU0UgGOD97vS0AFFFFABRRRQACiiigAooooAKDRRQAUUUUAFFFFABRRRQAUUUd6ACig0UAFFFFABRRRQAckcCs3V9YtNMXDvvm7IOfzpfEk9xaaTLJattkHU+1cA5Z3MkrF5G5ZjVxjcic+Uk8VahdatZXCyPgYyqLxXmd/Yx6lptzp8vyiVCoPcN2NejHGckZB6iuO162+yam+MhW+bA75raK6HO29z0D4A+IW1nwMthdy7r7SW+yy5PJVeFNeh186/DXVo/C3xVhMmU0/XU8p/7qyj7ufrX0VtKnae5xmsJKzOmDugooFFSUFFFFABRSUp6UAIemM4rmrG+uJPiPqdgW/cRW6Mq+hIrpgMkD9fSvDtA+IOkXX7TWpaRHdKbea1EKTE/I0qjG365oA9wDBcNnHHJ9K+MPjLqWtfFr44HQfDyefHY5tbdc/IB/FIfoa98/aM+I9n4D8GXFlbzodavkMcEQbLIp6ua4/8AY28HtaeGrvxteQsb3UXKwM4+Ypn5j+dAHi2oeE/E3gTW7jwDfxbrvX0SJZYm+WRCwycV9jaX4Xs9C+GreF9NjEUcentGAF5Z9nJP41ynxJ0KPVPjB4Hv5IAzWjlnbHQeleo5PzMrZOe9AH5rSSXul3V7psdxdWqxzOlxEshCk5PUV6v+zd8KLnxpq8Gv6vHLF4esJRINwwblweAPYetfQnib4G/D/wAQeKz4i1Cymjmd980MT7Ulf1Ir0bTbG003T4tP0+2jtLaEBUijXAAoAnVUQJHGiogGECjGAO1cb4mbzNTckhiP0rsZnCRM3YDiuG1N9927HnNdOGXvNmNZ6HN+J/D1rrsccrSvaahb8293Hw6H0PqK4u+tbi7vho2vpHYa4ozDP0gvl+vQN7V6cSTnn6+4qjrGkWGtWDWOpRGWIcoejxnsVPY11SgpIwTseXw6hqWh3rWzeYrxnBhbpj2re/4SvT10me6kUxTRLkqf4j6Co9Xt5LGRNL8UNvtMbdP1hV+76LL/AImuC+IFrd6OY7OdQwkO5JFPySKehFfNZnw9hMXLnnGz7rf0ff8ArU9TDY+rSVk/68jZ+HHhm4+I3im5n1bUDb2cXzHL4z6KorpfHvwHtniaa2thNhdqzRfK+Pf1rA0KGWx0y0azkxIFDvtOCW+tdx4e+JerabKkV+wmiH8D9fzr2qdBUYqMFoun+Rxym5ttnz9qPw/8UeFbxrzQrq5haM/fgcxy8fzrsvAv7Rni/wAOzDTfF1iNVtY8KZCPLlQe5P3q+iINW8F+LolW6RILhufm+U5+tcf43+C9hqsM09rDFeK/TPDj6HvSlCLfZ+ew1KXqjrvAnxU8EeMYUXStYjinIBa3nbYwPoM9a6PxX4k0bwpoM+u69dpaWMC/M7H7x7BfU18aeLPhBqej3LS6ZJPA652o2UcfRqwLnxT4ns7jS9P8YQ3etabpkolWyumO2QjpuY9azlTlHctSTPo60+NnirxbOY/h78P7q8t/4b67fy0x681W1Cx+MmvSD+2fF9lo0OPngsY8MvtuFHhT46eD9esodNiVdACAKYAAsZ9gRXaQ31lOhmt7mKSNhkMp4NefiK8ovlij08JhITXNJ3PPbH4NeGPtf27Xr3Uteum5P2qYsh/Cu+0bS9M0a1Fpo+n29lAOixJj8DT2vbNRneWNU5tVLArDGcetcUqkpbs9KFKEPhVjTbauWcgd8k/pVeS/tVPL8+npWNcXEs2C8hPtUWAD0/OoLubyX1u5wJPzqwrKRlWDD2rmsc84FLHLJC2I2IxzjNAXOlwaKxotUnUfdEi9iKmXV128xYP1pjNPp+NNllSEbnIUVlyarIVPlpt96ozTSTtvlYt7UhXLk+oPMwWMlY89fWuR8P8AimPWPGeraRDgiw2EPnqe9bN/cC2066m3BdkDufbAryz9nvT7mT+2/E9wzKt7cMsZI+8Aa1hFOEpGNSb54xXU9/U7kByp9wKKg0yVZLNT0K8YxVis2bhzRxj0ooz7UgLulXHluYiOD09zWqBGoaOYbopAVcexrnSzLjb1WtuxnW4gXP3xXVRn0OPE0/tEXhG+NlqM/hi6kHnQjzLNyf8AWQnoo9xWj4v0b+3NAkt4fku4j51q4OCJF5A+ma474lWF8+nxa3pBK6lphM8AXq+PvIfqOK6vwD4ns/GHhi21y0PlO3y3EJ+9DKPvKfxr0ITUjyKlJwfkO8D64uvaEt0+1byFjBeJ0KyrwePSt015x4mkHgfxzD4mjVl0XWWW21FAPlil6I/t716KhDKrI2UcAow5BHrVmQ6iiigAooooAKKKKACiiigAooooAKKKKACiiigAooooAKKKKACiiigAooooAKKKKAIp4lntZLdwCGUgk15rLG0U0kLdUYivTskHpxnn6VxfjCzW3vxcLwk3860pvUzqLS5hcntWT4otvNsFuFHzxHk98VrnjjkGmuoeNomGQwIOa1MDy7xPavdaM7W2ftFq4urdh1DryK+gfhx4iTxV4J03WEcO7xiObB6SLw3614vcwfZb142b7hJx2I9K1v2ftWXRvF2q+EJmCW15m7sVB4z/ABAfjUVFpculLWx7rn2opAflzjHtRWJ0C0UhpaACgDJ/zxQKZInmRyLkq7IVUj3oA8L/AGkPjXZeGdOn8NeGrxLjWZkKTTIcrbL359a+a9Z8N6toXhnQfFFxJPHLqjvNHMpIZWB+9n3re8NfDzU/G3xc1bQraKQ20OpO2oXLjhI93Kk+p7V9feMfh34a8TeBofCN7blLO1jVbaRPvxbRwRQB8SeDdF1v4j+OLPS7i7udRurmQefNKxYxQg8n2FffuhaXa6Jo1ppNiojgtYljUD2HNcj8Jvhf4Z+HFtMujI9xd3HE13KPnYeg9BXdccYoArz2dvNew3boDND9xvSrIAGcUUUAJ6fTFHelooAp6vIVtcdMnH4Vxd6T9pb06V1muv8A6uMfU1yVwW8+QH14rtwy0Oeq9SKjPHvRR2rpMRLiG1u7R7G9gSe1l+/G4yDXlXxI8F6nDawrp0j32mwy/uom5e3H17ivVh709JCvynlT1Ht6VEoKSsNSaOA03Sbe50a3LMscqRgNJEcgH6d6pXul3kYHm26XcQB+ZR835V0HiDwZNJP/AGl4V1JtMvsEtA/zQzn0Ofu1yR8cX2gXY03xto8+lTk4W7hUtA3vurZVINcsjHkmruJHFAVIks5WicZ+R+ua3/D3jrXdClVHkeSEcbXO4fn2q1HHpGtWaT2kkV0rciWFulct4ilbQr+OGVRc2T8NM2BsPoamdBW02/Aca9viR7Fp3jfw54ihSDWLWKOQ8ZPI/Os/xN8LdF1u2eTSXhnSTnY+GH59q8ja60JyWtdUtknz90SZFbmjeI9f0QLcW10TbeqtuFc3I4/C/wBUdXNfdf5nDeOvgZJZyObNJLQl9xVhmP8AA9q4qzvvHfgO+LGSX7ED1cl4yK+sdC+JmnagqW2s2oZWGDIF3D8QelWtY8EeG/E0LSaTcQjcMshwyn8D0rCdOEl76t6bGkJyi7xf+Z4N4T+Mui30i2+vwNZSnhZo+Yz7n0r0+wurXUbVLjTLqC7iPUxvmuE8ffA2NS00dm0BGSJIBuU/UV5U+h+NfCF+95psk7wKf9ZASQPqtcNbLtOaB6NHMXe00fSuOD8pyPyFHGQeTXivhX40yrIbbxVYyEIcefCOfxFesaF4h0bXrdZtHvoZ9w/1e75x9RXnTpThuj1KdeFT4WaWAe1cj42vr7w9qtn4o/eT6Wv+jX8SjPlq38f4V17KwO3adwGT7V5z8VfiNoei6dPpNnt1C9uEMckY+aNQf73vSpxcpWSuOtJRjdux6DBLDNBFPBKrwzAPGydCp6VISOcc15L8JfFmoeDdEsbfxZaO/h/UWJtrsgk2pJ6N6LXsk9pGbZL6xnW5tJBuWRDkMDRUpuDFSqe0jfqVMYJ70EZ4oGNoPQUpxjJ6VmbGJ45kMXgzWWRcsLZlz6ZFQ/Daz+xeBdGt1UKotxIfqetWvGkayeDNWV8827Nx7Cm+BLiO48DaS8Zyq2yqTWn2DH/l58v1Oj0y6+zzYOSjHFbpxj5TnPINcxzjpitHTL7y1EEx4PRjWZsjUpSfSjgruHQ9KAOeaBhU9jOYJs/wng1XPWl7U4uzuJpNWZ0ON6DADDrXkPibW5vg14hu/E9rp8t14e1Rx9stk/5Yyf31HvXqGlXPy+Qcg9iah8W6Jb+IPD93o9xGGEyHazDID9j+FdsJ7SR5lSlvCRFoPibwX8VvCtxYWN7HcQ3cRWe1cgTQkjrj1HrWb8JdcvtO1C8+HfiSTOqaVzYysf8Aj6tv4SPUqODXkmjfDiw1eWW50fUZvDHjHST5MskLYjlA+4zD3qn4/wDEnjXQ5tKn8faVJba1pUytYeILJcxTR55STHY12U5qZwVaTpvXY+sAfqPYilrJ8Ja9p3ibRLbU9M1G2vY3iUyNC+cPjkVq+69KsyFopD1xS0AFFA5ooAKKKKACkpaKACikNLQAUUUCgAooooAKKKKACiiigAooooAKKKKAErN8RWP27TZEAG5RuU+laZoGM47HrTTsDVzy3qAe44NA7Vq+JrE2WqPgBY5fmWso1utUcrVjn/Ftqp2XKr3+bFcbr91caRc6Z4jsQFudOuFaQr1MWfmFemX0AurSWE9WHH1rhLiGOSOe0nTKODG1O10JOzPorS76DUtMtdRhYNFcwrIpHTJGcVZ579eteSfs4a5JNot/4SvpM3elS/u8nrGeRXrQPpz6mudqzOpO6FooopDCgZyADjPQ0UUAUdL0fS9K886bYxWz3MhkndRy7HqSe9XSf0/UUtIKAFoo7Ud6ACjtRRQAh6UtFFAGPr2RPH7iuZv023ZPbFddrUJkhEijOzr71z2owmWMOuMiuyhJWOeqjKopSCGx39KSuoxCjPHNFFAApYc5470l9DZ6haG11C1iurduqSKG/n0pR19qVfmYL69PrRa4XPFPi54T0nwJpn/CV+HNXvNHuPNASxRsxzk+xrx17nxd47vZhHBf37E/N5IIRT/KvV/ivbXnxE+MVh4Ksz/oljH5lwR/Dn71e93GiaV4V8L6boei2cdtCUGSqjc5HUk9a8nF4j2d1Hoeng8L7WUb9T4t1HwX4psJobKbS5luWQt5aE5Cjuan8PeI9e8H36R363H2bP7yGbJVx7e9fUvh9I7zxRrN3JGJBCqQICM4yOar+L/h/ofiK0e3mhVA4wDj/Vt65rChjIbydn+B018vnryar8TzvRtZ0TWo0azkMcjDcFPBJ9K2bG+1nTZlks7qQFOSQe30rj/B2mf8K++IZ8L+Ilja0uAWsLphgM3YZr1O70aF/mhxGzcgqcg/WvboqFaHPBnh1HOjNxmbXhj4rsFS21i389CcNIRyB9K6afS/Bvi9C9nNHDdMP4OD+XSvJtS0tzlXtwygY3p6VRjW6sJA9lcvkds4IrOVBxd1p6f5GkaqlobfxB+CaXSM32NJ1HIntxhx9RXh3iD4deIvD9082i3MpkVs7lJV1/DpX0P4b+JmsWES2+oL9qQYAD/eArtIdU8GeMYVW4EcF30wRhs/yrKWvxL5o0i7fC/vPjTWviN4+udOGiX+oTQiD5ZDs2tIPQmr3wf8M+H9Y1pr7xBqcI8ohlsnfmQ+pNfRnjX4M298ss0UEGoxScHPDgexFeE+LvhDfabcOmjtJEwOfLlyGGPQ1zPDXi1SZ0RxNpJ1Ff1PZ76zt72zbT7q2imtJE2LFtBTb2xXCS6H4y8Gs114H1FrvTixL6ZOc7B6LmvOtK8ZeNfBd01vfLLNCnyiGcErj2Nel+FPip4c1lhb30h0y5fkB/usfY15sqNSn0uexHEUa9nezMu3+M15bzG38SeF5bBxw7IpP5V0dj8VPBlyg3X7WzNjAl4rpJbWyv7XzpoLW8RlwDgNuHrXO3/w58FXv719Hjjkzn5az/dPdWNFTrx2kn6lrVPHfguTSrxG1y2/fQNGFz3IrG+AmrR3nhC40wSDzLO4bAz95CeDU0Hwu8DJdRyNpIKhwxDk/NXEaffReA/jXc2Ma+Vo97tAz91M9MVShBxcYmcpVISjKdrbHuxGeSKPrgilk25DLhkYAqwPBHrTfpXIdhdsr54Tsky0f8q14Jo503RsCPSubPNPhd4ZNyOQaBnR9OcGlxx61QsdSWb93N8jevar4I7fn2pjFDFGDqSDWxZXK3EWGbBB5Xufesbp1pUZkbev3vWrhNxM6lJTXmc78UtLu9PvY/HGg2rS3FuNup26j/Xwd2x6gVo6X4t03WPD0X7i01nSLpcBXG/YO6tnoRXTWd+snyTAbmG0gjhh6GvEPiJ4a174banceLvBdsb3w9cyb9S0oZPlE9XUV0r3veg7M4H7nu1FdGhqPgTT9P1F9b+GuuXfhbUeSbV2zayn0x2q7o3x01nwzcx6X8UfD8lqeiajZqWib3NQ+EfE2i+LNNW/0i5QqR+8gJ+eJvQite6gt7yza1vbaOe3YYKSruz+dJYqcXaSHLA05q8Geo+FvFXh3xVZLd6BrVrexkZO1xuHsRWyCOdysAO9fKGt/CxLa6Op+B9UuNC1AHeqI5EZP0rS8P8Axq8feCbqPT/iDoz6jp6jDX0Kkv8AWuunXhPZnBWw86XxLQ+nj2z39KK5zwJ448L+NNMF74d1OK62rl4t2JEPoRXR8446+lbGAUUgNLQAUUdqKACjtRRQAUUUUAFFFFABRRRQAUUUUAFFHeigAooooAKD3oo68etAGJ4xtBc6X5irmaDkY9K4gcqDXqJVZA0bdHBWvNtQg+z381t0CMcVrTZjUXUgzge9cr4mtWtr0SIg8qUbj7GuqPv1FUNctTdaa69WT5q0Mjg9G1OTwn8R9I8RK220vXFneeh3dCa+m+GUOp3RtgoR0INfMPiKxXUtGnsfuuVzH7OOQa9m+CHiVvEngG0MzZvLL/R7pe6svA/QVnURtSlodzRSUtZGoUUUUAFFFFABRRRQAUUd6KACiiigAP3Txu9qxtRsmiLTQjdGTyPQ1s0hxghuh61UZOLE1c5C4tY5xkfK/rWZPG8L7WH4+tdLqduILjbHwrc1m36LJASw5Heu2nUuc04mQaO9Lz1zRW5mB60M6oGd+BGpf8qBWT4wvxpnhDVb8nDJbPGmf7zDApN2QI5P9nfTTqviTxH4skXc97fNDE/cKh7V6h4ouPP1sQDpEAAB2ryzwh4+8MfDDwFpkV7OLnVp4vOFlb/M29+ucVz154u+Kvjh3h0XwumjWl4xVrybh0Q9x7183WjKqm+7/wCGPpsNONGavrZdO7PQ/hvI9xa6te+X8k12yg+u04rqeq4bG0nmsvwnpCaB4dtNJWZpPKX9456s5+8351qH0PFccmm9Dtgmoq+5w3xu8I/8JT4IleGINqGnfv7Yrwxx1UH6V5X4cuPE+maVa6v4V1g6vaSL++067PzxMOCAfzr6OHLBTjaflOfQ14dc6YdB8Y6xpLLiEyG4tdvHyn/69dNDEVKafKzkxOFp1Ze8ty54b+KWi3Ux03XLaXRb49VmHyE/WuyksbG+iE0csTbhlZoDkGvOtZ0nTtag2anarOcdSMEfjXP22g+IfDUpuvCOtTeX/wA+lw25foK9ihm6elVHjYjJ5R1ps9Ov9LljOdn2mMDnHUVlfY5I2VrWdotpyUPGayNA+LCwyrZeLtNk024U7fPVcxmu9tLjSdetFurKe3u4z/HERu/KvSj7KtrBnmSdSk7TRD4d8da7osoR2eWIN9yTkfhXoOn+MvC/iSH7Pq8McUrL1YcZ+ted3ejyID9nYTJj/Vt94fjWFNY+U37vfbyDqG+6KxqYd3ubQrp7HqPiv4X6fq9r5mmSQXMLDPlygMPwIrwT4g/BXyCWt45dPmJJ2kZQ/iOld5o3ifXtDZWt7pjEpzjPyt+FehaD8S9J1iP7NrlmgR/lLbePyrGSe0lf8zVW6aHyXaSeOPAjgRzTtADwOXjcV3Phj4x6fdIbfXrYWMw48xPun8K+htW8DeHddgMuj3MaFhkoOUx/u14x43+Cdu180MkEdlcv/q5oz8hHqRXn4uGGhTdSclFLe+h24bE14yUY6/kdVpOoWOqW63Gm3kV0pGQVYZA+leVftG6SRFZa6oLHPly4/h9KZr/w8v8AwLoH9teH9Xup9TRwJYYn+Xb6gVjyfEr+0tFuvDvi6wEqSrxOi7WVu2R3rzcDXp4iPtsO7xvbselXqqUXTqq0j0f4HeKh4h8LmwuiTe2PyHJ5K9jXf9K+d/2eZHtfiC8CljHNAwBLYJUdMV9EFSvyjdlf73XFGJgoVGjXCVHOkrh0pOtAI6flS9KwOkD7/pVmzvpoW2sN8Z7HtVaj6flQB0UU0cyBozn1FS8Y61zdtK8Eu9G+q1u2lzHdLuTgjqvvTGifkjkZ+lWLW8eGPyJFWWA8MrDOR6Gq/Tvk/wAqSmpNPQUoqS1PKPiJ8Kr3TdSk8cfDRzb3IfzLzTAflmHfAq/4C8V2/ivTXkVfI1K1Pl3lmww8TfSvS4ppIZBJESGB6CuI+IvgmSa+Tx34MVbXWbf5r+1j4S8jHUEetdHMqys9zj5Hh5Xj8LLvfIz9aNsbRSQzW8FzG/3o5FypFV9Nv4NT0+31C3G2OZfuHqjdwfxqx3rm2Z2J3RxuufC9Yb7/AISb4d6lLoetRneIFbEUh9MV6L8E/ikfFc03hjxNbnTPFdiMTW5GBcKP419apWUvkXAbsTg1ifFjw1cXsEHi7w9Itt4h0X9/DIgx58Q5ZGx14rroYhpqMtjgxODjJOUFqe9r06Y9qWsPwH4gTxV4R03Xo1CNcxDzkH8D4+YVuHFeieQFFFFABRR3ooAKKKKACiiigAooooAKKKKADvQaKKAEzRS0UAFFFFAB/jXH+OrcRXyXSr8si4OPWuwrL8T2rXekOFUFkO4fSqi7MmaujgeSMjoaXaGzu5BGCKRsbjjgUDg9a3OY43Wbc2eouFX5Qdy/Sj4Q6ovhn4ny6dI/l2OvJuTJ4EvpW54qtvNs1uFGWjPOO4rgPGEc66UmpWa5u9OmWeHHXjrSkrocXZn1NyN3opwaWsbwNrUXiXwjp2tQyK3nQjeAejdCK2BxXOdQtFFFABRRRQAUUUUAFJS0UAFFFFABQeeKKRmCKWPYZoAyNdOblV9qybs4t3HYjFW7qYzXDux+UnisvVJPlEQPPWu2nHZHPNlAcbfpR3pT1HvSd/pXSYhnau4g8V5b+0Bqlzdw6Z4D0pgNQ1eVXlx/yzjHOTXoXibXLDw3oNzruoybYbdCVT++3YV5F8J7HU9c17UfiHrylp7xilijf8s4/b2xXHjcQqVN9zrwdB1qiXQ6DwX4A0DwtILloRqmqH791ONwHsoPSu/037TcTNJK5MQ6J/CPoKzoInkdYI8nnrXRQQrBGI07Dn6181KTk7s+ohCMFaKHgZHzUH6UY96D7VJYmB+Fec/Fq0eLWdH1aNQAxNvIfbrXo7blXpyelcr8VLT7R4S85T81rMJM/pVw3M6nwnn7c8HOc80Ed+9KT833g4wMEUnTkmgZDf2treRGK7t4Zo2GCGXNcrN4PvNPuDdeFdVuNOm+95QY7CfStnxL4i0/w6sBvo3bzycbe1ZyePPD74YTTDHqtbU3Vh70DlrKjP3ali7pPxO1zRG+y+NNHZ4k4N3AOPxr0TQPEnhrxNaedp93b3IYcI5AYH6V5Dqnj/QgkifY5LxcZMci/KTXn2oagLrU1u9It20xn+7Fbt0/Kvaw2YVkv3kdDw8TgaN705H0yLSxu7i4h0u+ilktz+9TO4KfSs6801o3xJG0LHncvQ15V8Pta8TeBhNPJost3ZXh3T7jl/8AeNeueFvHvhfxGght72O3uuhtrk4P4ZrvpVqWIW+pw1KVWg9tB/h+51qyv4vsV42GPLI2MD3rqptesf7XhbWpJpBn5wD82KrW1haRXHmIpG7uPu59awdetJGvJbieN2HQMvUCvksfhVmOdLCVdadOKlbu3+dj1sPX9hg/bR0lJ2uepy6J4S8UQrNYXCxT7QowcfgRXmnxB+CiXIkeSxWcdRNAMOv4ViW6Xtmyy6feOAPmKhsHP1rs/DPxR1SxIttST7RGv3ixwwH1r6SNN0o8kVp2Zw3U9evc+eNf+HGvaPO11oV3MzxnKHPlyrjqK2PCHxF8e2RNrqWh3OrW8PErlCskY7ndX0d4j1bQNesoLqz039/Jz5uMFT7+tVr7wnrS6O8kFtE4njIdFOGZTXzOMzNVa/1XB0uea31tGPz/AEPUw9KVOHtakuVPbu/kcT4X8deE/EbLDY6glpcngwXB2nPcZPWuneN0x5i8HoR0P414H4p+EU9pdefpsk0U4csIJvlIJPY1naZ408feBbn7LeiW4tCfmS5G4f8AAWrvrZfOOsTWjmUZaTR9Fflmjt6GuB8I/FvwnrgS1u2fSr3uJB+7J+td/GyTxLLbyJcxMOJI2yv51wShKGkkejCrGavFid+OtS20zWs4kTp3FRnK8dRR2GORUFnSRsJIxInIYc06qGiPuhZN3KHpV+goDjOe46VNYymC4Eo4HQj1qGhuB0zTTsJpNWZz+saR/ZetSy2cYWwvT5wQdEk9vaoc5HPWuj1dlk0IGRgphk+Umuc6HtV1NWmY0lZOL6CHpnvXQWEoa1jLYZSNrg/xDvXP/d5rZ0VgbYq3Pr7VCNi38GLeXSTrnh88wQ3JuYPYSHOB7V6GP8iuU8LxbfELTKMGaEDPrtrqu5PrXs0neCPna6tUkvMWiiirMgpKWigAooooAKKKKACiiigAooooAKKKKACiiigAooFFABSFQw2N91gQaWj2oA841S1+yahNC3HzEj6VV4z610vju2+eC8Cjn5WrmsdR/KuiLujmkrMSSNZI3jccMuK4a5heGeW3kXoSrA+hrufxzzXP+L7c+al2q5DfK4FUiR37OWrDTtZ1bwXcSbQGNzZhj95T2Fe4Dke/evlvVLp9A8Q6R4wt+TYzLHMB/wA8ie9fTtldxXtpDeQsGinjEiEdMEVhNWZ0U5XRPR2oo7VBYUUUUABoHSiigAooooAKKO1FAB1Bx17VlatdcfZ4zz/ERVnUbr7PHiP75/SsT5t5BOSeSa2pQ6mc5dBrFY0LN90CsWZzLKZD3q5qcwJ8lc471Q712wjZXOeTAGnxIHYrnGTzTKoeLdQbR/B2qam2A8UBEZ9SeBVt2JPIfH09x8RviUPDdnIU8PaOwN4wPEjjtXpNtDDb28NtDGIoYUCIoGAAK5j4VaB/YXhKGecb7/USbi4duvJ6V19tD51wsYz/AIV8ri67q1Gz6nB0FSpq27NPSLfy4zO/U/dq+AP8aRRtRUAwAMClOPx71zHaBrI8aave6D4YutW07T31G4g5W3Xq30rXxxQM4+9gg5HcGmt9RNXW55p4K+MOl61fppOvabceHtRfHli5BEchPYE12PjlN3hHUEO3OwEc8EZ60zxv4S0HxhpzWOs2UZJ5jnjG14m7MCPevO01zVPD3h/U/A/iiY3F9b7Rpl2R/wAfcO7A/EVulGTTiczlOCcZ69mVuFVVHYDNA75qa/Xyr2SA87cY49qh54xzWZsjnfGvhdPE0Vuv2prZrckggZBzXIXfw3v7S2LrqMMo3AKD3zXqJ5U46elZPiS5Cf2faoy755gceoBranWnH3UzmrYelK8pLU5Oz+GipzeakcMASijNdFo+h+G9Iuvsdukct9gNh+SR6iuhcANgcjNeb/Eyx1ew1geIrDewwAWQZMf4elOM5VXaUiZwhQXNCJ6SJN0YGAyn727p9KxtZ8K+HNYm8y6tTZ3I/wBXdW4wVP0HWq/gnxCniDTneUqLuEATIO/vW+SSflbtnGOlZXlTfY3tCtHa6MLTW+Ifg29RrG6XxFoYYeamczInriuwsPiZ4Pv9ZfS5LqS1mGD/AKQm0fQ1QhnmhYtBIY2I6g4rP8Q6Ro+vw7NXsIppMfLcxIEdT+HWqpzgsZHGTXvxVr+Xn3OSvguai6UHZPW3+R6Dc2NndL59vtVX5WWM5B/Csy60a4wBJGk6FuWX72K8rTTPGHg9Jrzw3rLXljEN0kM7Z2r+NdF4U+MenyyRw+JNOn0uUgfvcHYx9Sa+lWMp16cuXSVtPU+fnhKuHmr7He6881ppsNrZyCORhnHsKd4d8fa9okgS5kM1uoHyvzx9atmO11e2jukkS4gdd0csZ4xWVcaRIqOYmWdc/dfg4r57hKhCWWJx+K75v8V/8juzWq44mz2sreh6RY+LPCPiuEQ6lDHBM4wGccf99VmeKPhfaalaN/ZskV3GRkQygMPwNeYS6dmUmEvbSA5wwrW0XxR4g0OQNDNK8YPXO5cV77hKntp+KONTjPXc4fxv8G44ZJGihfTJwcqzruR/xrg4z8Qfh7dPcWc07Wv3tu4vGfw7V9beH/iNo+tWy2uvWsQ3DG4jI/XpVjVfAWh6zbtcaHdxYfqhO9D7c9KynCEvjVvyNITnF3izwDwd8bNLvjHb+JLRrG56NNH8yt9fSvUdOvLHVLYXOlXkF5Ge0T5IHvXD/EL4MRPLLLPpr2svOJ4Fyh/CvKLvwr408J3ButBupSkfO+Fjn8VrgrZd1gejRzJrSZ9WaGgWOR9wXJ7mtD2yfpXzl4O+Pmo6cyaf4p01bpI8KZolw4PuK9v8JeMvC/imBW0XWInlI+aBziRfwrzp0Z090erSxFOp8LN7jt0opVDYPGMGk6j1FZG5leJRO+nwRwfc8/Mv+7WccZwOgrob5PMtZOxx0rnR1xQ3cm1mLWjoTBpnh6Ais6rGmSeXdpjvwaQzr/DUjJq1sFfdw6811/3cjv3rgdFm8vW4MEDa4B/Gu+b77fWvXw7vTR4OLjatIO1A6UUVscwUUUUAFFFFABRRRQAUUUUAFFFAoAKKKKACikxRQAtFFFABSH1PNLQOtAFPWLVLrS5oWGTjK/WvOirKxB4YHBFeo8LlsZrgfFFm1rqsnG1ZPmT+taU2ZVF1Mziq2oQfabKaBu4yD6VYPIpwPIrUxPOb60juLSewuMFJEZGX37frXoX7NviCa+8IS+H7599/o8ph+bqydjXL+JLX7NfmZVyjnIHoaxfCmpnwr8WNP1RpCun6oPs046KG/vGlNXRVN2Z9K9MeoPSlpCckndleoPqKWuc6Qoo70UAFFFBoAKDRRQAnamyyLGhkbgKM08dazdclxGIe7Hn3qoq7E3ZGZcStcTtK3fpUZO1TIT0FKe1QX7bbVj3rrS1sYNmXM2+Zn9aZQKDmukxFj5Ncz8YVZvh3qhJ+UeXk9sbhXTJ96s/xxpjap4K1jTo8lpbdmHoMDNTNXTHF6ox9PdZdMtZIyDGYl2AemK09Fx9sByc4ryj4TeKJG8NW8Nw28W5MD56qQa9S0qZVuY5EYFZB+lfI1E1Jn2FJpwTR0BzScUDoTuo61BqBoopDQAvbbXKfE3wqnibQ43h8tNW05vtFjKezDnb9Diur+lAO0jvjpVRk4u6JlFSVmea+H4rLxroR1OxT7HrNuxivrRuolHB49DWJd28tpObe5jMUy8FG710fjfw3qml+I/8AhOvB64vUX/iYWC8LdoOpA/vVn638QPAWvaOtzcamLDUUHMMqEPGw6qa0cb6x2Zip8uk3Z/mY78YyQvv2ArkNJvo/EXj6a4VP9D0xDHGR90ueprB8W+PftsUum6Osixudplx8zn+6tdX4B0f+xdCSFkIkuP3kgPbNacns4c0t+hj7VVZqMdludCDlvm4NBEbIY5AJEKlSpHBB604+tJ0HasDqPNdY0+TwXr8Os6dk6fM+2RfQE8ivR4JIri2iuIHDI6hlIPY+tUvElg+qaJc2MQQu6HYG6A145BqmuaOz2sVxcwqj7SwBKlh2rpUfbRvfVHFKaw0npoz3Pr2wMcHtWbq2vaXpMRa7uo94GfLU5Y/SvI5vEnia+/cvezsx6Kq8H2qzD4P8QXGjS69qn+h2SHCyTHmVuwUetUsMo/E7Eyxrl8ETS8Y+Pb3xFBHoelW7W9m53FE/1kx7bq9AsbO31Dw/a2ur2MM4WJVkR1AOfrWZ4F8O2mlaLBNcWu/UJz5jSMPuA9FrpySz+pHYCs6s4/DBbGtClPWdR3b6GBc+G9StoIl8L+JZ9Pa3O6G1mP7on0zV22+JeueH5UtvHGiyGLgC+tF3L9TWsLK4lXcttIV+lSyQXnkNFLZ+bDjmORcqa1w2OqYfSOxliMupV/U6DR9b8P8AiayWTTb+3uweqk4cfWpJ9GdAxtpNo/uHpXlmteC7GSY3WizS6NekZ3RkhM/Six8ceNvCTR2evWY1exHW5j+9j1r26GZ0quk9GeHiMtrUdY6na32nkSf6TGYSOA4HFP0/U9d0U+dZ3Tuo5BQ5P5Va8M+NvDHiiMQ2d8kc38cE/DfTmtW50aDcWtT9nfH3c5U12eyjNXgzkVWUdJHReGfitFIgt9ct1kyPmbGT+IrfuPD3hLxXCbjS7mOGZhuIjPP4ivI9S01o8yXFtj/psg4qtaf2hZN9psbtzt6EHH6VyyoSg7rT0/yOhVYzRsePPg6jRvJdaUtyP+fi2GGH1FeKa78Nda0e4a68P3LMVOTyUlT8B1r6I8NfFLULELb6xEblOmX+9XYrJ4M8ZQ790VteMOx2tWcrP41fzRpG61iz5V8L/GHxl4ZuUsNche/gTjZcja4Hse9eyeCPir4R8TfuY7v7Bd/xQXBxz7GtPxx8JPtdq2beLVbc9OAJAPY14b4o+EzQuw0mV7ZwcC3mypB+tclTAQnrTf8AXodtHMKlPSX4n02MbQwZWRxwynOawtTgaGXcOUY9a+a9C8Y/EL4ezm2lae4tg3+puMsm3616z4P+NnhfxCsdlr0f9kzkZVzzGx9q8yrhakOh6tLG06lujOyOMEelKjeXIj56MPxp2xJoVudPnS7tX5EsbBuPwqM916H3rlOo3LSZRrCSMuA0kZGK9LyWye1eRLcbZoGXlQV/MV61C263hbP34wf0r08I/csePj1+9v5DxRRQa6jhCg0UUAAooooAKKKKACiiigAooooAKKKKACiiigAoooNABRRRQAhrE8Z2f2jTRcKpLQHP4d62+9NlRZInjflXGMU07MTV0eYDnntQOlWNRt2t72a3YEFH49xVc8nd+VdCOVqxQ162NzYMUXLp8w+led+K7H+0tBuIIyVmixNCR13LzxXqbfMdpHB6/SuL1e1+yX8sLDKFsj6UAerfBzxL/wAJR4Asb5yDcQr5NwvdXHHNdhXz78EtT/4Rv4l3vh2aTFhqq+dACeN/cCvoJlwxVqwkrM6YO6CigdKKkoKKKKAA0UUUABrD1d994V9BW53HpXP6pxfvitaPxET2K4PFVtS4tf8AgVWT396gvl3W7Adq6Y7mL2Mg+1Jnil7fzpBXQZCj7wqwFEnyncVdSjAfxA8VWqdCxjyvWhiPm6xtn8M/EnXvDdwAI5pDNb+6mvSfCd8wjNnI+WU5jb1HpXOftLaPPZ3+jeNbNSoglEF2VH8PrT9NvAJLe+gb5SAw9lr5zH0uSpfufSZdV5qVux7Fayie2Vgeg5qY5xWHoV6qlGzmKVQR7VuHGTtOQa889NBQKSg4oAWik4ooAU5DK68EH868R+Lvwl1zxR41fV9DjsYrR4R5i4wWk7mvbh1rF8b69/wi/hW51r7FPfCDGIIRlmJrWlOUJe7uY16cKkLT2PnPwR4Z0zStdu9N8UGWHxFC3+iQTDEMi/3gfWu/2SEFRG5KdSF4rk/iF4t8VePdMjiHgGW1ZSGtbjyiJovfPvUtr4w+LVhYW8UfhaB4IECsz25LtjuT3rpqU5Ts76+px0a0Ka5Unb0OjJUAZbk9u9AI4689K5+T4jeILhNupfD4sw6yW0RRs1Rbxbrz3WLTwbfgDn5xWXsZ/wBM3WKp9zri6rG7swCoCWOcYrJ8HWX9vWV1LBp8c9q9wSjOMDjvmsTU5viDrmlT2q+F1tLOQYZ8fvM+grS8PfDfxx/ZMWlX3iI6Xp4GVhh+9z7+tP2fLHWSIdZyl7sW0b2oN4L8JobrVJrWW+6x2dsAzMfTiuelOt+M9Vi1bWbY2Wk23Njpw4AP95h612nhj4a+F9Axcwxy31+etzdHcwPtXTwadZwy+Z5e9+7NWbmo/D97NVTlJ+/ouy/zOX03Sry8P+r8tMD5j2rodL0i1tFO5fMf+8a0zjAGBj0FBrK5vYQDaNq4C+mKV+fQjtxRRSAguLa3nUrLCrj1xzWPe+GraZGWNsg9EblfpW9RTuDR474q+HFnNI00KS2FwOksBwCaz9P1j4g+CYfmddasF4w/zMBXuDIrIYmXcufukVmXmgWlwG8tjCWPIHSuqjjKlJ3izkrYGlVWqOY8L/FLw3rW22u3bTbtgMxXAwufautm0uzvYxNbyqMjIeE5BriPFPw5s9QRvOtVYjpKgw1cZFaeOvA04l0a+a8ss8wygkAemK9rD5tGWlRHh4jKZ0/ep6nqV3pN1FG+6JbiLqWHWs0W7RsslnK6MOQGOD+FZXhj4x6NeXC2fiG3k026B2swHyk/Su+VdL1m2F3aSRXEX8LwsCwH0HSvRiqVbWDPOcqlN2khvh34ha5pTiG6LSQg/dk5GPau8svEvg/xZb+VqcEUEzjA39fwNea3ukzAboSssYOcMOcVkXFjH5reUz28g6K3ANYVMO9/+HNoVk0em+JPhfFdW7SaTJFd2zj/AFEuGyPY14Z42+EVvFM3kxS6TcIThWXMTfjXdaJ4t8SaDOkcczPCP4SdykV6Ho/xC0HW4Psmv2ka54ywBX8qybltJX/M1SXR2/I+TbcfED4f3SzWE9wbXqTES0R+ortvDPxvtJwsHiewEDsdv2mAYXPuOtfQerfD7SdUtWm0G8RQwyItwZD+HavGviD8IrcMWvdNayOSfPtxlW+oFctTCUq3w7nTSxdWj6fgdlpOrafrGntc6Vew3aoM/Iw4/CvaNHkEukWcuc7ol/lXwnL4R8XeErg6l4dunkgzyISRx7jvXoHgD9pLWdDWPTfFeki8s4jtEkQ2SJ9Qa56eHlQbUjaviVXs+p9bZGaWuO8D/Ejwd4ygRtH1qASnk28x2Pn0wetdkQ2eh2/pWpzjaWg0CgAooooAKKKKACkFLRQAUUUUAFFBooAKKKKACiiigAooooATFHT1paKAOW8b2uXjvVXjG165ZeUBr0nUbZbuyltmGTIpAPoa86miaKVomHKHbW0HcwqRtqMrF8V2yvaR3AGXQ7Tj0rZHvTZYxNE0RAO8Ec1ZmeU+LluLaGz1yy4utLmEoYd1zyPyr6W8K6xF4g8OWOr27B0uIgxx64rwO+g+ea0mHyElNp7g9a6T9m7WpLWXVPBN3IUktXM1mD3jPaoqI0py6Htn8vWikXO0EjFLWJuFFFFABRRRQAVia0m27Leo4rbrN12EtCJv7p5rSk7SJmroyf50jfMjA96U8e9HU4rpMTEkjMcrIx5/pTO2KvatD0mUHng1RH3c10J3Ri1YTpUsR6j1qIc05DtYGmBm+NdGt/EHhPUdHuMnz4W2ezAcGvB/h5dTSaI+k3YP2nT5WhkY9SAeK+khjcH79h618+eMbEeGfi7JP9211cYdeihxXnZhS56fMuh6GXVeSrbueg+FLkzWBtz96Fv0rr9GuhKphdvmHSvOvC1wYtVKnhX4IrsBuSTchAwa+eZ9ImdL/wAB/CkqKzuBcwhh98damwOMUFCdqWjFFIA7elB9GUEdwRwaKDzQApeTgbgPoKVpZd33vlPbHFMpR92mBDcWsU2DtUH2FZ89hOpbYQ4HIIGCK1fwpe3HNIDnZGuI8K+5ePSoiScEnNdMyq33lXHTpVaXT7WRiQpQ+tArGH1Pej2zxWlLpRydkhP1qu2nXKnhQaBWKn0pePpUrW1wp5jb8qa0Mwx+5c/hQMjpcd+tTLa3EjcRsPqKnh0yRsGQke1AiiDmpI4ZW/1cTNW3BZW8Sj5NxqxxjCgIPagdjEXTrphyoA+tO/suYDllFbPTv+lHBPp+FAWRjNplxgYIJ+tU7zS2kXbLah17nHNdLntilVuaYWPIPFfwx0PXRJIYjbTn+NRg153deA/HPg6drrwxeTXFuhy6o/b6d6+oHjV/vKv5VXlsYWP7slGx1AreliKlN6M5q2EpVVqj5+8OfGma2lOn+L9La2dfl87G0/XFenaPq2geJbNJLG+guQw6bgHA+lWvFvgPRdegMepaZDck/wDLVRtdfxryDxD8H9c0Sdr3wfqLkId6Qk7GA9M969jD5v0qf18zxMTlDV5QPU59EmjD/YyAvdZD1/GsO9sY0YrcRPbzZ+Vh0/OvP9G+KnijwzeJp/jLTWeLONzrtI+nrXqPhrxn4Y8TxL9mvYt7/wDLGf5WB9BXqQqUa60Z5coVaL1K2m6trmgzJJZ3MjIeW2HivQPD3xTiuEFnrlqsmcAtt4x7iuXvNF3bpLVmt2JyEY5B+lYupWEygreQmPPSSMfzNTUw39f8EuFdHrl94Y8K+Jo/tOlXSW0p6CM8Z91rzPx78J2fe2oaXHcx5z9pt1w/41lWLahp6rNp92+Qc8Pg8V23hj4rX0B8jV4hPGBg5XDf/Xrn96Om/kzZOL1R86a98M9RsLp7nQ7yUsh3J8xSWP8AGtvwb8dviB4Glj0/W1k1S1QYKXKkP+DmvdvHmteG9W0uG60e3Rb2RvnfZjaPSuA1LTbHUoTDqFnFcJ0O4fMB7Gj6upq60Ye1cdGd74f/AGh/h9qWitqGoXU2m3EY+e2ZNzH6etem+F9d03xL4ftdd0hzLZXS7o2Ixx7+lfId58G7TUr4XGm3jWsR7SDO0exq7quseK/grJpy+H9Vnv7CYYmhljzED7eleLPMMNHFLCc/v9l0O6NCo6XtbaH2D36/Sgn8AOprwz4eftKeFNceKx8RQvpF5wu8fNGT9e1e16ZfWWp2wutNvLe8gxkPC4YV2mJZopOO3Pr7UUALRR2oFACdKWkpaACiiigBMUUtFABRRRQAUUUUAHeiiigBO/pXIeM7HybpbqNdqSH5vrXYVT1m0W+057c/exlT71UXZkzV0edEUDqKVwUJVxhlOCKTHetzmOc8XWqpNHeKuVYYP1rjri+uPDfjHRvFVtwiyCG6Pqh4Ga9L1KAXVlLCR2yPY15/rNj/AGhpd1YyZXzkKoPR+1DVwTsz6UtriK6t4rqJt0cyB1I6YNTV5n+zt4gOseCV0u5c/btKc27oTzxxmvTDwa52rM6k7oKKKKQwooooADTJoxLC0bdGHNPo9KLgcw6mOVoj1U4zSd609bt8YuE/4FWYOVHvXXF3VzBqzBlV1KNyDWLcxtDIVP3c8Vtd6hvIRNFtA+btWkJWIkrmP0+lHfrSkMpKtwRTa3MywnK9eBXlnx40iS40OS9hTfc2pWeI9wAcmvUYm5OO1Yvi+1+0Wy7hmORTG/uDUSipJxZdOTUk0eXeH9SW9sbHUomA81Qzex716Ih3IjjkFQc1474UX7Bd6n4fm+WS1nZ417+WeleqeH5Wm0uE9MZFfKVock3HsfWUZ88FI2dNuDBcBs/Ke1buQ3I6GuZHUexrc0yYTW+P4lrI2RaoNHp6UdqBgPrQfpRRmgAoNFBoABQKKD1oAQ9MUtIcZzS/SgA70Dg5o7UUAIcnrSg47UUHp1pgGaB1oXNJ3NIA70tFIaAFH1pPxo/ClPTigAo7UlL6UAFHvR3xSUAKO9Nkijdfnj/Edad3NHtTA53xH4S0vWbZ4dRtILuNhxvX5l+hrxvxL8FFFy114Y1CS1uI+VhkOB+DV9Dg85rN1i2BT7SmcjqBWkKs4fCzGrQhU+JHzZB4y8e+A7hbXXrKe7tFwC0wO38Gr0nwn8TvDfiFI45JBYzv/BN9wn612V1Hb3lv5F9bxXVuwxtlUN/OvMvGHwb0XUne70O4fSrh+fKJyjfj2r1cPm046SPGxOUResDv7nSbO5PnxybGYfK8XKGsq+025SPEkSXCDoyj5h9a8eJ+JPw7uFx9omsk7DMkWPc9q7nwp8ZtB1JooNXhOnzn5TIP9Wxr2KeKo1lroePPD1aL0NRIJF3fZrgHB5jIxU1teRtMkd3G0IJ+Y9q6TytL1aJby0kjuFb7ssJGKhi0/wCxSyPKovI3+Xbj5h+FY4+NWlh5zoJydtEt/lfqisPVhKoo1NF3Z0Ph+xj1i6ht7CWJonHzFTnaK2vFfw5i1S18u3uUcIP9XMgKk/WvLrhRZXvmaNdS2E/XGSMH0xXV6D8UNc01Vh12zW9gXrMg+YfhXymQ5HDBwWKs3OV3eSs15W1s+/c9fG411W6d9F22PLviB8FTCXuI7RrCXna8a74iff0rz+xi+Ivw8uRe6RqNykYIYmFi8ZHoVr7W8PeLvDviSHy4byMuRzBMBn8jVXxB4D0PVI8xxG2Z/wCJBlT+HSvo7wfxKzOH3ls7nh/w8/ajRmjsfG2kNHzta8tufxYdq+gvCvizw74ptEufD2rWt8rDJCuNy/UV4T8RPgZHLHLMlkGYg/vrYc/ivSvGp/A/jDwddrd6BeTARndmBirg+69KmVFpXjqhqavZ6H3scKeetIPw/CvkPwB+0l4o0SQWHjCw/tOCNtryBdsyj6d6+iPAnxS8E+M40/snWIY7lhk205CSD8KyLO0opM+oI/kaOOuDigBaKT+dHagBaKSigBaKKKACiiigAooooAKSloFAHE+LrL7JqImVcxzcg+hrEI7DrXoWu2X2/S5Yl++nzJ9a8+bIbldrE4YehraDujnqKzE+lcj4ktfs2omUKfLcBlx2auuwOR6VneIrX7RpxkTl4uR9Ksg43wHqn/CI/FaC4kcpZayojkHYP2NfSnHIHfke9fLHjK1e90GSS3B+1WrC4hI65XnFe+fCfxJD4q8DWGpq+JVjEcw9HHUVnURtTkdX2pKWisjUDQKKKACiiigBkqLJEyMM5rnbiNoZ2jYYx0+ldIRmqGsW+6MXC8kda0pys7ETWhjijvRzjrwTR34rpMinqFv5i+aq4YVmcD61visvUoPLnDr91q1hLoRJdSCL73PAqLVovM0yZfQZWn7ueanZdylD0YYqyEz5++IEbaP4307xGF/0e7T7PcH37V3PhC4DLNbq24DDKfQVT+KOhnVvDGoWHSeEmWDHXK81zfwo1v7Vp1rcSOxnjPkTqexHFeHmlK0lPue/ltW6dNnqH0qxp1x9nuVP8LdardsHg9fwobleteSeqdP79jyKO9VNJuPtEHlufnQdParY5z7UFCd6XrQKMUABFAoooAQ0vSg0c0AAoo+U0negBaDQaB0oASgdaWkHSgAPtSjtRRQAd+KDmgUgoAXpRSH2paAEFKO9FBoAKO1B6UUAJS0UCgA4BxQy7srjII5FFA649aAOduovKndR0z8oqL9cfmK1NchxtlC+1ZlAhONrbgJVYYKuMg/ga82+KfgPwzdael7b2S6fdy3CQs6D5F3fxH0r0odcetY/jW0F94T1OFSRJHEZI/8AeHStaU3CS1Ma9KNSLujx/Wfhz8UPhift2mvPfaa2JI57Ul1wRn5hWp4R+NcLSLaeJrRkk+750YIOfcGvqn4dap/bPgHRrvCPvtkjkBGVyowa4z4sfBXwn42spGtLOLSdXLbluoVxn6jpXu0606fwvQ+anRhPdHMaffaD4ktvNsbm2uv9xhkfXvUN3o00YY2s4kj6eVJ2+leX+MPgT8QvAVx/a3ha5l1S2i+YtasRIPXIPBqt4d+MGraXMLPxZp/mGM4ZtpSUH3zXfTxsJaTVjklhZRd4O53dzYrHLveN7ObplSRz68V0Hh/xv4o8PIqmcajaj+B+f1pnhvxN4a8UWoFnewzOwy0MhAZfzqa80JMk2MjRDujfdNaSw8Jq8SI15RdpHofhn4naDqjCG9Y2F0cZWT7v4Vu6poOh67bmWSCB89JYjz9eK8Fv9PKkfbrXbg8SJVjQdX1zRHMulahI0ef9WxzXHPDyg7xOqNaM1Y6bxx8FbXUoXkhjhuVxwAoV8fhXgPjD4R6xot+bjSPOjePlUYlGX8RX0r4f+LEbBYdftTE/TzE4x712Grap4e1Dw9c3bSWt7CI84ONxPas223aauaLT4WfJHhH42fEj4fyR2GtK+qWgOPLuQcqPY17/APDv49eA/FLJa3N1/ZN9IBuiueFLeimvPtQsdP1PfHe2sM8OTgFegryj4n+C9G0W1XVtPumieSTYlu3T8Mc06mGcVdPQUayloz7l03VNN1IzLYahb3TQnEixODtq2DwDXw5+zL4tXwn8VLWG8uZUstUHkStI5YFu3619yONrHJz6GuY1DIoo2/7VFABRRRQAUUUUAFFFFABQaKKAEPLZ5wetcV4u08WmoGdBiKbn6Gu1qlrdnHf6a8JGZBynsaqLsyZq6PO+wJ//AF0h24II+VuDTnBVyHUgqcEehpMZ+Xsa3OY4rUofseoSJtyuflX1Bqf4BamPDvjnUfCk0gNpe/6RajoNx5OK0vFdr5sKXQGGU7Wx6VwPipm0uew8TW2RNpk6k7epjzzSkrocXZn1YDk4HXPNHes/w7q1vrmgWer2zAx3EQfj1xWh3OOlc51BRRRQAUUUUABpsiB42j7EU6gUAczKhjkaMjo2KbVzWY9t9uHRhVPvXYndGDVmFR3EYlhKflUlA4H6UxGEV2nkcg1OvKg+lLqSeXc5H3WpsX3c10XujFnN+IoVh1NXAyJFyc/rXg+p7/BfxKkjlYw6ZqLb4j/DvPWvofxRAz2SSjko3J9q8s+LHhs+IvC8kcKB721Hm257+4rHE0va02jqw9RwkpI6/QtS+3W6q2BKnXn7y9iK0iuG9q8U+F/iie7tkt7o+TqVn8u0n74HUV63o2pRahDxmOb+JD/Svl6lNwlZn01KpGpFSRq2kzQTiYHOThh7Vvq6yKrDoa5o+uCB0xWnpF0oP2eQ8fw1mao1P0pKX+dA4oGJQaU+1HWgAo70Dikz3oAUCjvRS0AJ3pO9KeaO1ABSClo7UAGKO9Ao7mgA4pB1xSmk7Y70AKOKMUUUAFKOtJR70AB5oFKaSgA70GkooAWgfypO9KcYoAgv4vNs2HOeornwcjp3rpz1IPQiucuE8u4dR60CZHnrSrGsn7mRQyOCGHrSD3/GlU7Wzz7UCNH9mq/b/hG9W8OMoEml3rKF7hXJIr1Xr34FeHfDi7TRvjZc2+fLt9ctfM/7aJwK9xP3iPQ17NKXNBM+drQ5KjiHcE9q5Dx58N/BvjS3Zdb0eEzEYFzEu2Rfyrr6OuQOTWhmfI3jv9m7xN4fuG1bwTqL6lACWEG4rMB7HpXJaT8SvF/hG+Gk+J7GWVE6pcIQ4+jHivuXJBO1iuO9Yfi7wj4c8WWLWuv6Rb3g248wqN6+4NXCpKDvFkyhGStJHhfhb4geF/EMQjt7xbW5YDdDOeD+NbF5oltKhaNzbseQ0ZyrVzXxB/Zjlj3XvgbUshSWW0uDzn2avMoPEXxG+HOqNYa3ZXAgiO0RXKlo/fD9K7qeOT0qI5J4R7wZ6vqtlNaRg6jCksb/ACJKo6U21gW2jZIZJdp52luK5/R/idoPiTy4JHFhOfvJK2VLeoPSukA3RBkYSA/xqcg1veE3zRISnFe8A6exPOO9eMfF/WGvfEi6bA48i1HzL716x4i1SPR9CvNQkx+6jIVfViK+cLmeS4kmupWLyOTIc+pPSubFS0UUb0I63Zo+C9Us9B8YaVrV9Zi9t7a4DSQn+7nqPpX6JaHqllrWi2mrWEnmW11EssbZ7EdK+Sfht8NdK1HwFJJrEJa/1FS8MneLI4Ar3D9mT7XB8O5dGvmzNpV5Jbg56qOlfPYPNKGLrVKNN6w/HzXlc9Grhp04xlLZnqW5fU/lRSeY3v8AlRXpcrMfdHUUUUEhRRRQAUUUUAFFFFABQPvg0UUAcV4xsRbX32uNSYpeuOm6sL1r0bVrMXunyW/HIyvsa87ljeKR45FIZTg1tB3Rz1I2ZFPEs9tJG/IddtcFf2kc0dxp9wpKMDGxPpXoIHOM1zPiy0ZLkXEeNkg+atCDQ/Zl15ltdR8HXbbrjTZCUz1KHpivZhxx3r5ei1H/AIRTx9o/ieFtsMrC1uyOhJ6Zr6fhkWaKOeNgySqHH41hNWZ0U3dD6KKKgsKKKKACiiigDM11P3UT8ZB61ld81t6yu6zPswrExgV00n7plPcDR3oNA5FaEFTVY90AZeqmqUR4K/jWpcqGgZfashGw31NawehnJahexCezlj/vKcfWuJIZGwCAynvXeD3+7muQ1yD7PqUqgDa3zD8a0Q4PoeF/F3wteaJqQ8W+HUYR+YHuFHSNvXHoa6DwT4mi1q2S4t5hFexAeZET39a9DuIY5rdoJo1licYZW6MPQ14f4/8ACN/4Q1Qa54f3/wBnMd7MOsJ9D7V5uNwan70T0cLinSdnse6aPrEV+uxyI5+hU/xVpklW44cdG9K8Y8E+MrbXIViZkttSUfdLY3/7Qr0vRda8wiC+YLKvAbtXgyhKLsz3YTjNXidnpd4JcRSnDjv61fP5j1rmQcYKnB67h3rSstQKKI5vudmqDQ0/WlHSkUhl3KQVPcUo9KBgeRRRjijoKAD3ozRg0UAHagc0lL34oAKBQKO9ABRRSUALSGlooAKKBzSd6AFo7UUYoABRRRQAUdqKKACgdaMUdsUAA6+tYmrpsvC/ZhwK2/pWbrqfu45T6mgGZfY+tHLD0NIPfrQaCTl/HVz/AGRqHh7xRbqXOnX6LPjg+UTzmvou3lWeCO5jbKTIJF+hGa8J8W6cureGNQ0/jfNCQhH94c/0r0D4D66+vfDHTJ5HDXFspt5hnJBU4H8q9LByvBrseRmELTUu53VFHp70V1nAFA65oooATAwao61pOl61ZNZaxp9vfQEYKyoG/Kr9H6UAfPfxG/Zk0TURJe+Dbo6ddn5xby/NGfYeleJazpPxO+GF2yajb3P2SLo4QyxN+PavvBhlQORz+dRXdtDd27W93DFcwNw0cyhlI+hpqTWqE0nufn/428dTeJtDtbeO2NuxbdcbWyGrlYNn2iHzo8orBmQH7wB6V9j/ABI/Z58HeI/NvNDEmi6lgsvlf6tj6begrw3wB8CfF2veLZNI1iwl0zTrWUi5u2H+sUdNnrmicnPWQ4pR2H6r8aZotJS10HSFtJI4tiM5zs46AetfQv7L2n6jZfC6O81SORbzU7h7phNw2G6E1keDf2cfA/h3W01K5mudTMT74opj8oPuO9e0KiKgWNVRVACgDgD0HpXDg8uw2Dv7GNr7vVt/ebVcRUrW53sLuP8Ak0Uc+35UV2WRhZi0UUUxhRRRQAUUUUAFFFFABRRR3oASuR8a2HlXEd5F9yTh/auvqvqNol9Yy28oGWB2+xpxdmTJXR5tjHHbPWqmqWwurGWIj5sZWr00TQyNDJnKEg/hTBzgnrmug5jzHXrD7dpN1p7R/vCpMfs4716v+z74kfxD4Dggkb/S7AmCRWPzccc1xOuWzWuos/8AC/I9qyvhrqw8I/Fn7KzGOx1sdvuh/Spmroum7M+kh05GDQOlK2A23PHbFArA6AooooAKKKKAKuq/NYuvTmsAccVvawcWD/WsIdK6KXwmU9wzRQfaj61qQBGVI9qw3+WQ+xrcFYk+RO/1NaU+pEyVSHGfSsTxTbq0KXSj5gcH6VqI2CO1LeQrc2jxeo4+taEp6nFd6ZLHFNC1vNGssTgq6MMgg091dGZWHKnbR0qjZHifxC+G11pV0+ueG97WiNuaKPmSM/7PqKZ4M8eLOf7P16TyZB8vnEYA+vvXt44P+yeCPWvOfiN8MbPW3m1PRkitr8jLxZwkn+BrgxODjUV0jooYiVJ6HXaLrnkJHHO/2iAjcrDsK6a2mju4zJDIHTsfSvmLRfEmteEtSbTNXtpXt14aJ87kHqPUV614b16G6gS60a8BQfeiz82fcV4VWhKnvse7QxMKq03PTbe4lhI8uQ4/unpWrb6hDJgSDY397tXHaZr1vdER3Y8mT17E1qja0YYNuHbb0rA6LnUDnlWDqf4u1B64rn4LiaHG1jj0rQtdTVh+/XB9RSKuXzS0yKaGQZjkB9jTz1oASjNL9KOO/wCVAB7UnelHWkHWgBaKKKACjNHSgn0oADRQPeigAOM0HGKDQDQADFFFFAB3NIKWjvQAUdqKKAEHNV9Uj82yZVPTmrPPahlDKQ3GQRQBzPHaildfLdkPYkUlBIK2xuQCO/uKpfs/3TaL8QfFHhPdthuiL60U9h3A/Gro6c84rnNYf+w/iP4W8VRsyA3Asbth02NzzXThJWqW7nHjoc1K/Y+h1JwCRgnrS0Myscqcq4BFKK9Q8UKKKKACiiigApMClo70AA9aGZ9uN2eeD2ooHf3oASl70UUAFFFFABRRRQAUUUUAFFFFABRQOlFAAaKKKACk75wc0tFAHJ+N7Ly3W9hXCucP7GuaPX8O1ek6larfWEtq38Y4Poa84mjkhmkgYcxttNbQehhUjrcyfEluLjTyyKd8ZyT7elec+MreR9JW9tVP2qxkE6Y68dhXrO1SGD/dYYNcRqFr9l1CS3Zd4OcA9CDVmezPZPhpr0XiXwVp+pxuDIUCyc8hgOa6WvBf2fNY/sbxZqfg25ciKUma0z3B9K95Gc81hJWZ0xd0LRQaKkoKO1FFAFHXG22gHqRWLWtrzfLGmR61k966aS90xnuAo+lFFaEijGeaxbrIuHHvWzWNdnNw/wBa0p7kTIqdGwQ0yitSDD8R2ohn+0xjKydcdjWSORmuxuFWe2NtJjaRy3oa5O7tns5mhm45+VuxoNIvQiPtn601uSOOaceOOppKZZheMPCWkeKbLyryIJcoP3Vwo+Zfr614drmieJfAut+fJuERb93cx/cce9fR/b1/pUGpWVpqNq9nf26z27jEkbDP4isKtGNReZcJuLueUeFPGtlrA+zamptrzOA38D/Su+sNYurFV2kPD/d64ry34g/DS+0lHvtCaS5ss7iif6yIf4Vk+FvHNzpZWy1DdcW3C7iPmjrxMRg3F6I9bD466tP7z6QsNQtr1B5LgPjLL3FWs87V4rzbSNUjvIUvNLuFkwPvKf0NdfomtRznyr1hHJjAYdDXntWZ6aaaujbVmRvlYg+tXINRmjwJPnWqXoM5HUY6UAcZNSM37a8t5wOdjehqwT61zOSfUemKt2uoTQAI3zL3oGjaFL2qK3uYLhR5bY9VPWpaBhRQRRQAdaMetFHWgANH1oFIaAFOaKTNLQAnelo68UH0oAKDjNJ0FKOlACHrQORQaUUAAoHXnn0opV67fSgDn9RAW8kx3OarmrOp/wDH9IKr0CE7+mRzWX4usxfeGryCPPmooliPowOc1q980sY/e4IyCCCPqMVUXZpkTjzRaPTPBWoLrHhLS9SUjdLAqn3I4P8AKtmvNvgRfBdM1fw48h36TeFUBPIRuc/TmvSRyK9tO+p841bQKKKKBBRRRQAUUUUAFFFFABRRRQAUUUUAFHeijvQAUUUUAFAoooAKKKKACiiigANFFFAB7+lcl41sDHMmoxgBH+WQe9dbVa/tEvLSS3kGdwyvsacXZikro83PJ2isHxZbfuheKDuX5WI9K6G4iaCZoZAQyMagu4vtFrJAcYccfWug5TyjxFPLo+raX4nt2w9nKomZf+eZ7V9QaHfR6potrqULApNGGGPpXzvq1nHc2lzYXC/K6lD7HtXa/s0a80uh3Xhe9lLXWnyFU3HkrUTXU0py6Hr/AAeaKOMngUVibhSGloFAGLrjbrsL2UVRqe+cteSfXioDxXXFWijB7hxR1ooHWqEKO4rFuf8Aj4f61snvWLc8zP8AWtKe5EyPvRRRWpAcYwQDVe/s47yLbJgH+E+lWKPqMigDkbq3mtZTHINo7N2NQ/h/9euwubeO6jMcyhlPT2rndS06S1fKKzx9iO1O5qpXKNA//X70dPaimUKd5HykA9D9K8+8ffDex1oNqGkhbXURyyAfJKa9B6H3o7hu4qJRUlZjTaPl+2uNf8G63Ij7raXfiWFwdrj2r1Dwl4p0/wAQRCKNkguh96E8ZPtXb+KvDOk+JrI2+pW4eUfclH3o/wAa8J8a+Cta8I3Zuo2lnt87obqIH5fY15eJwV9UdmHxcqbt0PedH1qSzf7PfZ2fwk84FdPE6SIHjbejDIx6V4D4R8eCdI7LWZFV3xsnHQn0Nem6Tq0llsO8SQtzhTwR6ivGqU3B2Z7dKrGorxOzHTrR39TUVrNDPAssLBkYZFS9u1ZGoKWRgysVPqK1bPUVZhHNx6NWV9aT+lAzqDwAcgg0nfisSxvpIOH+dTxg9q2IpUmUNGc0DH9aQD60p60lAB1NLmjnNHOaAAikNKaKADtSA0tHNAAeaKSigBaO9GaQcUAKaOdp9aDUV1IIoXf0WgDCun33LnuDioqXlvmPfmjrQSJ2pc4+bvSDil7UAcxoevL4P+PVo9023TfENt5LsxwFkzwTX0YAQDnt09xXzB8cdDm1jwb9usyRf6bIJ4mXrgdq9Q/Z0+JFt488HQ29zMBrVigjuYyeZAON4r1cNPmgvI8PGU+Sq/M9Q9PWijjPYUV0HKFFFFABRRRQAUUUUAHeijvRQAUUnNFAC0UUUAFFFFABRRRQAUUUUAFFFFABRRRQAUUUUAcj41sPLkS+iXKnh/rXNnB5HWvStQgW6s5bdl4dTg+hrziWJoJmifhkJFbQeljCpGzuct4ntdt99qRcJIMH/erl9L1N/CXxL03W1+S1vcQ3A7BvWvQtZtftenSxL/rF+ZfrXnniawbUNFng/wCXhRvjJ7FeePyq2rozTsz6fjZJI1lTlJFDIfQGnVwXwL8TN4m8B27SEpc2n7qVW65HFd4K52tTqWwtNkbbE7HstONQagwFnIfbFC3Gzny25vxzSfhSDPp1pR6V2HOHaiiigAPQ1hyf69/qa3OxrFuB+/btzWlMiZHRQaK1ICkNLRQAg604+jLkUlFAGZqOjxT5lgwr+lYU0LwNskUg+vauwqO4giuE2TIGHrQUpHIe/UUD2rR1LSpLYl4MuncVmjrg0zRO4tMlSOaJoJkSaFhhkdcjFP7ZNA447UDPIvH/AMKzM8uo+F3CjO57R+5/2a47wn4t1LQbyTT9RhlktQ2xo5PvxH29q+jechuhXofSuY8b+CdJ8Uw/vUFtfKMxXEQxk/7Q71x18JGaNqdaVN3TIfDPiCBkjutNk+0QdXUHlfqK7uwuIbqATQndu6j0r5j1bSfFHgHVDI7OsROFkX7kn1967vwP8Rre9KecTYXSHDoT8kleFXwsqbPaw+MjUVpaM9n6YPJJ6ig9apaXqUN9GskTruYdM1eIweePX61yHaJT4J5YHDRHBHUetR9RQcn8OlAG/Z30V0Nv3XxyKsNkYz1rmUYqwKna3rWtYX6ttiuOGHQ+tMdzQNFAOeRyKKQxB70vFJRQAvOaKSlFAAetJS0DkUAFJ1paO1AAMVna1N8ghU4PetBmVV3HoK567mM1w8nvxQDIh0x370tHf0pF5zwSfpQSFHpTlSQ/8sm/KlMUo6xuB9KAGbUYGORA0cilXB9DXgPjSy1v4V+PIvEfh53it3k3xFPuEZ5javfmBqnrul2OtaVPpmpRrJBMpGT1Q9iPetqNZ05X6HPiKCqxt1O1+DPxO0j4iaL5kG221WJR9ps3PzA92HtXenqAWwTXwFrumeJvhn4qg1DT7ma3aKTda3MfIlH91q+sPgb8XNL+Imm/Z7ho7PXYAFntmOPMI/iWvWjJSV0eHKLi2nuenUUfgQc9DR3I9OtMkKKKKACiiigAooooAKKKKACiiigAooFFABRRRQAUUUUAFFFFABRRR7UAFFFFAAOoPpXI+NbDbMl7GMI3yv8AWuuPNV9TtkvLCW2foRkfWnF2ZMldHmwUhduefX1rkNctVt9RKlT5TncD6V2M8bwzvA/BQ81keJbZ7ix8yNctCc/hXQjmaOX+EerP4U+KFxp88xFlqo3xqem4+lfRxxgEHINfKnjCJksodXtwftNhKJVI64zzX0b4E12HxB4UsNTjIPmRgMfQ1lNG1N3N71FVNWI+wt8vOat9j+lVtTX/AEB6mO6NHsc/zgc0tIMbRS11mAUCiigBe3SsnUVMd23HBGa1aoaqmQsh+lXB6kyWhQooPWgVsZhRRxRQAE8UdqKKAEFLRRQAo9cdeoNZup6Sl0DJb4jlH5NWhnPFOGccdaATscdPDJBM0ciFSo5z3pnausv7OK6hKsNsn9+uXu7eW2l8uUc9m7EUzWMrkVHOCAeaXtzRQUQ3tpZ6haNZ39sLmB+quM4/wrx/xx8Kbi3klv8AwzIZU5JtX4K/7p717NzQMZqJ01NajTsfM+leIvEPha5WB57iMofmhnB5Psa9T8IfGLTbvbaazE1vJ3k6iuy1/Q9I1qEx6lp8MwIwHK4YfjXmPib4NSLDJNoF8j/xCGXr9BXm1svUtbHZRxtSnome1aZqWn6pai6026iuY2/uNkj61ZOVGTXyjJb+LvBsxZvtWnzj+IZKY+nSu88I/Gi/tgsPiK1F1DgDz0+99cV5dTBzjtr+Z6VLH05aS0Pch696UjjHb+9WNoHijQPEEIk0y+jdjjKE/MK2A2RtyD9Ohrlaa3O1NNXRdsr+SH5G+aMdfWteCaK4XdCfqD1Fc4e2eKVGeN90bYPYg0h3OlOR2o61k22qsrBbhd3HUVeS9tnGfMxQVcsUU1ZIT92UHNOBXPDflQAuaRjilx7H60h5+8OKYAOlJn8qD04OKXr70gM7WZikflrnJ9KqW1hPKFO0Irf3q2tkZbLKCfcUvUYoFYow6XCpDOxbFW0ghj5WMYqTtijtigYvyjpgfhSHk9j+FHalH3aAIpraGRcMqg+orMvNNZFDw5dQeRjkVr0Atnj8aYHEeINH0/W9Mm0/U4xJC4I6cp7j0NfPHjDwfrnw71+DVtLuporZG32l5ETwewevq/UrFZAZYlBYclfWsDUbW3u7WWzvLdZoJRh4pBkY9vetaNZ035HLXw0avky38APjPZ+PLJNG1p4rPxHEuCpPy3AH8S+9exZ46EY4/Gvhv4jfDrVfCVyPEPhiaU28biWNov8AWW5/DtXvP7O3xmh8ZWUXh/xDKlv4gRPkZuBcgd/rXqwmpq8TxKlOVOXLI9sooIx047H60VRAUUUUAFFFAoAKKKKAAUUUUAFFFFACUtFFABRQKKACiiigAo7UUUAFFFFAB2oHvRRQByPjawCTrfRDCvw/1rmyN6GM9HGDXpGqWsd5Yy28g5ZeD715zNG8M7QuCpU4OfStoPQwqKzOE1O0WK6mtZPmjcFD9DWt+zjqzaVq2p+DLybeqsZLYMf4D0FTeKbX5Euo14Xh64PWbptD8VaR4otsp5UgjuSOhXtVSV0RF2Z9VL0xjGO1R3K77eVfaotKvo9S0+C+hIZJUBz71Z9qw2Z1bnLrjJHI5xilFWNRi8m7YY4PNVyCK607o53uHegUD1opgL3pk0YmidD+FO7H1o7DHWgDCZSrFW4I4pO1aWpWxf8AeryR2FZvXP610Rd0ZNWDAoo+lFMQZopBS0AJS4o7UvagBD096BQaKAD9R6VX1C1ju4TG4w38LVYoGD1/CgDj7iGW3lMcykY6H1qMdM9K6+7t4bmPbMuW7H0rEvNFmiBe3bevpTNVJGZSHFOkSSNtsiMv4Ugx60FAfWhflYMowfSikosAy5hiuomhu4YriJuquoNcD4k+FOgaoskums2lXLHOFOUavQTR7/qamUFJajvY+b9U8LeLfBeoC8VZFhjbInh+449677wF8QjqgFu832e9B+XJ+R/zr1CWNZIDFIgkRhhlcZBryj4i/DTy45da8MAo/wB6e2TqPdK87E4FSV4nVh8XOk/I9ItPEdxGAt3CpJ7D09a0YNc0+U4LGNj/AHuleKeAPF7Xb/2RrEu2eL5I5X4Jx2PvXdYODgd+AOteHOm4OzPdpVY1I80T0CK4t5z+7mRuPWpFAz2H4154uVxtZgfrViO7u0Py3Mn51FjS53efc08O6j5ZGB9M1xMWs6hH/wAtyRVu28R3Ub/6QiOpPUDkUrDudfHdXKD/AFzcetWotUlUr5ihx61k2k8N1brNETtI71KPfpSGdHb3ENyuVYZ9Kk788CuajLIdyHbj9a2NOvhMvlyYEnRfemNF3+E4OaO3vR0IB4bvQeKQBSd6BS0AGcHFHSkHNLQACj379qQUUAKPXODWfqdiDH5sOC+clDV8Cl/jz39aYM5hUU5Dxh0OQ6PyD+FeK/FP4c3Wm3//AAlfhOWSJ4X86SKLhoiO6V7/AKpZbt1xAMEfeHrWW2eQxGG9v0NXTqSpu6MK1GNWNpDf2b/jJbeOLBdC1yRYPENuu3DcfaFHce9e0L364HrXxh8XPBt34f1aLxt4RaWB4nDzrDwYm/vD2r274C/GXT/HNnFpGqyJZ+IYUG4OQFuAO4969anUVSN0eFVpSpScZHsI6Z7d/agUdOvB/ioqzMKKKKAExRS0UAFFFFABRRRQAUUUUAFFFFABRRRQAUUUUAHeiiigAoNFFABnmuR8aaf5dyt7GvEgw/sa66qup2cd9ZSW7jJYfL7Gqi7MmSujzO8t/tVrJA3AI4J9a891qwjvrC702aM/OCBnorDoa9JnieGV4SvzRnHNct4kt/IvVnxxMOfQEVujmZ0H7N/iGTUfD0ug3khNzpzmM56kDvXq/wB4bugzXzH4V1V/CfxQtr9W8ux1L5JPTcK+nFKPEksbbo3G4fjWM1ZnRB3RT1a386DzEHzLWJzt9+9dOfTtWPqdm0ZMsYyh+9jtV059GKcepQ4zRR3FFbmYCjvmiigBR9aoXtn1kiGT6Ve/GgZHQ002mJq5hEFeGG00hz1ArZmt4peq4b1qhLYyrkr8wrZTTM3FlWilKshO4EUgFUIKKSloAKTvSkUYoAD0pBxS0dqACgNxRg0EUANkjjkH7yMP9RVG40e1myVYxH2rQwPf86Ocf40BdmBPos6j9ywcVnzW88LFZI2Ujvjiuv6f/WoKhlKOFZT2IzRcpTZxeaXtXST6RZynKqUP+z0qlPocmf8AR5c+xFO5fMjIpOQMKcVbn069hGWhLAdSKqlSrbWBU+9A9zyv4v8Aw+N1DJr/AIfj8u5jPmXEScbv9pfesz4deLk1CMaVqDLHeRrhHb+Ieh969mPXjJXGCp71418YPBM+lynxRokeIid1wkY5jb1A9K8/GYSNRcyOrDYiVKVztTwM9D2zR365965fwH4lTXLBbeaQLexL83/TRa6hSCAR39K8CUXF2Z9BCopxUo9RcnpR09qSipLOk8HzloZYSc7TxnsK3xyBXJeFJRHqewnCuv611vQke9SxoKUE7gc4xyMUUn4UgNzTro3SbG/1gq2OCc9q5uCV4JBIp5zzXQW8qzwiVTknrQNMf70HpS54ooGJ0FL2o60dvagAo70GkoAWj2oOaO1AAPvAj8aydWscZuIVyCfmUVrA0Y4PoetAWOYfbJC8UkavG42lWGQR714J8WfAOoeF9RHiXw35qWjP5jPEcNbP6j2r6I1a1MUnmwqRE3b0NUJNssUkMkSzxOMPGwyGFa0qrpu6OetQVWPKyl+zv8arfxPBB4Y8TXUcOsooFvOxwLlR/WvdiCDjB4r4o+KHwp1HR7h/Evhe3u5LeI+cyRqd1uRz8vtX0z8A/FV74w+GWnatqIf7Yo8mYsMFiO5r1YVFNXR4VSnKnLlkd6KWj8qKsgKKKKACg0UUAFFFFACd6WiigAooooATmloooAKKKKACiiigAooooAKQ9dy9aWkI/CgDkfG9iY7qO+jXCSDD47GuQ1u2F3p8iL99eVNerahaLeWclrJzvHB9DXnU8TwyyQyDDIxDD1FbQZhUieTeLrI32jOYx/pNqRMh9Cvavb/gt4ij8SeC7ebeTNAoSQH1rzPWbUW2pyKfusd49CPSofgvq/8AwjfxEvNClYrbXp8yLP3cnrinNXFTdmfRNJjIKkAjvSlduQTuNJWB0GXf6bkGS3/FKzGyh2spRvSuo6c1Dc2sNwCJEG71rWFS25DguhzpHtzRV6502aLmM719PSqbqVIDqRW6aZm00No70fSgYNMQUd/Q0UUANdY5PvKD71BJZwv93g1ZoFNNoVjPfTWH3XBqJ7K4XooIrV4pRxVKoxcpiNDMo5jb8qYUfj5W/Kt7OTzSHHdQfwp+08hchhc9Cp/Kk2sD3/Kt7avdV/KkKqf4V/Kj2nkHIYm1s8AkfSja2fuH8q29q4xtH5UbV/uj8qPaByGJ5bnpG1P8iYkYQ4rZAA7UCj2gchkfZZz/AAU77FP/AHR+dauTR355pe0Y+RGYNPmJJyB+NPGnyY/1laBIVdzEKPU9BVG91awtB883msOoTmjnYuVCDT+PmkNQXmkWU0P+lMn16H86y7nxLcSsVtohGo7mue13W7ezjF1qmoxwx9zI+P0p3kCt0J9Ws7Wzn22lwZ4ifT7tUZIDLbvHIqNC+VYP91h3BrgNd+LOmRzvY+GrGfWLtz8rhSE/OsNrLx94sdn1i+Oj2bHBhjPzYpe3SXctX6nMfECxsfCPi2O+0DUI2jckmKNs+We6keld74W1y31zS47yAqsnSWMdjVjRPAnh3Tbc5tjeyyArLPKckivPvEul6l4A8RJqelgy6Y7Z2npjuD715mKw/OuZI7sJi/Zyt0PTsc4B4oqnompWmsacmoWUgdH5ZB/AfSrh9ew+97V5LVj3k1JXQ6CTyriOYEgociu/t5o7mFJlOVdQRXn3HQ9DW74X1BYSLOY4Vj8me1Sxo6eijp349fWgdPr0qRhVrT7lreYBj8hqpStyMUAdMCGUMpyDRWZpd4OLeVuf4eK1DweelBQneg9faigenJoAKDig/hQcU7AHeijjgFuafFDNMMxRsxz0UZoSbE2luM4pYwZH2orM3YCtaz0C5mIa4YRCt2x0+1swPKj/AHndjXTTw0pb6I5K2Npw0WrMew8P+fAftzEqw+4OorT0/R9LsotsVmhbPVuTWhj86O9d0KMIbI8mriKlR6sQxxmJolij8sjDJjgiq+m6fY6bC0Gn20dtG7bjGgwoNWelLjr71qYiUtFFABRRiigAopKKAFooooAKKKKACiiigAooooAKKKKACiiigAooooAKKKO9AAK5Pxtp+yddSjHBGHxXWGoL61hvLV7eU/I4OPrTi7MUldHj3ii1EtklxGNzxnnFeeeLBNA1prtt8kunyAsR1KHrXrt5atFLNZTJwMr9R61wGq2aB7jT5FzHICj59DXRucuzPdPBetW+veGLLU4Du3xgNj1xWyOBivEP2a9bNjNf+EL6bc9tJmIHuD0r289TWElZnTF3QlL3ooqShOc+386ZJDFJkSICD6U+loAzZ9KRjmJyPY1Sm0+5jP3Qy+1b9Jj8a0VSSJcEcywZDtZSD9KSumdEY/Mqn8Kry2FrJ1j2/Q1arLqR7NmDRWu2kx4/dyED0NV30mZTw6kfWrVSIuVlCg+9W/7Nuh/Dn6Ux7S5XnyWNPmXcVmV+1HbmpDDcf88n/KmmObvG/wCVO6FYbRThHKekbflTkt7gtt8on3ouh2I6DVhbO6kXCRkc96ralJaaau+9voIsDld2TRzILMWgc52kcVyWp+N7OMsLGGScKcb2HH4Vhap4q1CaIzTSLFHjg52gD3o0I5jv7zUbO1H7ydS390GsW88T8gWUB/3jXkOv/Ejw/pgK3GoLNP8A3ITuJNc4PiN4x1xzF4b8PNBbg48+QYJ96OeKGlJntGo6pdTI0l/drDD/AHmYKK4HxJ8S/Cejq0azS6jc9BHbjdzXJf8ACE+IddcT+KPEU0iE5aGFiAK6bQPCPhvRMfY7JXlHWSQZJ/Olzy6IVo9Xc5+bxl4/8SxmLRNJGl278CaUc496Zb/Dv+0ZlufE+s3N65+Z4d3yE13xfk4AUei8CjHfik433Dn7FLS9J0nSbdIdOsIYAvTC5P51dOS2WJPueaReW2bvwxzV210q8uv9TCyp3LdKNCdSnxnHQYqtqFhb6tYyWN1b+fC/GMdDXV2Ph2OMBruTfnqB0roNH0j7RiKytQB3JFDaGkfLdzYat8M/FIS6Vxot6w8o44//AF16LBNDcRJLbsJI2GVYHg17n4p+GejeJ/Cl1outqs0syny5R/ywbsRXytpqav8ADvxdP4O8R7/JRiLaR+hXsQa8zE0U/eiexgsS4+5PY7nt6k9c9qDxypII5B9KVx/eXAxn8KB90ZAx2A5Jrzj2DpvD2rLMEtb1gsi/dJPBrdI5J9elcZpmg6tqT7bWymcHo2MYr0fwz4M194BHqMyJgfLnsKapyl8KIlVhD4mZffBppbqCcHtXf2/gqxXDXU7yn0HSte00PS7ZR5Nmh925raOEm99Dmlj6a21PMLeG4kw0UMhb1C10ujWOp3sJZ7Z4ivTzBjNdwkMMf3Y4xxx8oqTcSo4H4VtHBJfEznlmMvsqxyH9iagRnYufrTk0LUG5Kxj8a60dMUVp9Upkf2hV8jmY/Ds5P7yVFqzF4diH+unZvoK3MA0tUsNTXQzljaz6mfb6Np8JH7rzCP7xq5HEkf3EVfoMU+lrWMYx2RhKpOfxNsO/GT9aP1pBS1RAUUUUAJS0UlAC0UlLQAUUUUAFFFFAAKKKKACiiigAooooAKKKKACiiigAooooAKKKSgBaKDQKACk9u1LRQBy/jjTwUS/j+90evNvFNp80V2oAzwxr2y6hS4t5IJFBDjAzXmGu2L4ubJwCUztGOvpWsH0Makep5c92+geL9M8SwghTIIp9vc54Jr6d0+7iv7CC8gcOsqBsivnDVbEX1hcWM7bd4IGP4WFel/ALxB/aPh1tJnbNxY/KQeuBxTqLqFJ9D0vPP4cUtJ2B/KlrE2CgUUUAFFFFABRRRQAUUUUAHOeDRk+9AyfujOKZcSwwxGWWZIlHXcwFAD/yz6UYBOAuT6Yrk9a8eaHYZWBmvZR0EfSuL1j4ha1dJJ5LR6fH3LHBAq1BsiVSKPWL++srCPfdXMMK+pI4rkNY+JGkWbldPhkvZB/EB8teD+KPiHoliW+36s97cd40bcSfwrmf+Ez8S6tm38N6EY0f7k8ykYqlGK3IcpPY9r13x1rV4XMl0lhF3VDjj8a801zx5oGntJ9q1Q3dwTkKjFmJ9K52DwR4m1iQP4m8QOEPHlQnFdHofgjwzpAJh09Zpgc+ZL8xNUk+iIduruc6/jbxRreY/Dfh54VP/LaZcfjTIPA/iTXWFx4o8QzID0hhbHHpXpKfuwI4wqKB91RgU0KAOB9arl7i57bHO6H4G8M6Qg8iwS5kHWWbls10gVUXbEojXphRikJAGegqaCC4nbEULM3Y44p2SJu2RKDxxnFIMYPU+9bNr4euZMNcTeX7DrWzaaTZwAHYXI6lqLhY5a2tLq4YeVEzA9yOBWtaeHWOWuZCPZa6HIyFjGABxgcVesdH1C8wY7cqp/jPSk3YaiY1tp1nbx5jhXK/xN1rTtrO4vCFtYW46nGBXU6Z4Zs7fD3bG4Y9h92t2COOGPy4o1jUdlFZup2NVTfU5rTPC/zLNfSA/wDTNeldJBDDBH5cESxr6AU/p70tZttmqikAHPXArzP4/wDw1h+IPhdvs6KNZsgZLSYDBkA/gJ969Mo3EHdnkdvWkM+VPgLeR+KbmTwZr+221rT8qgl4aRV4I+tfQOk+AfDunurG38+YcsXrxn9p/wAEahoer2fxY8HRmG/spFa9jjGNwHU8dq9s+GniZPGXgfTPEscXlfa4QZFPUOODWXsKd72N/rNXl5bnQwxw26BLeGOJRx8q0/vnuaKK1MHqA4ooooAO9FFFAB3pOlLSUALRQaBQAUUUZoAKKKKACiiigANFFFABQKKKACiiigBKWiigAooooAKKKKACiiigAooooAKKKTNAC0UCigAooooAKKKKACiiigA/yK5jxlYjKahEMH7r1030qG+tlu7KW2fkSD9acXZikro8K8UWrWt79oQ5WUZA96z/AAdqR8M/EGC4DbbO+wJPQNXX+I9Pd7Se2kX97CTj1ArgNXt2udO/d/6+Ft6H3FdG6OXZn02rK/zJ93AI980VyXwo15de8IQSM26e3/dyc88V11c7VmdSd0FFHvRSGFFB4IB4zR0Us5CAdz0oATtgUNjGcn8Kx9W8T6Lpf/H1exk9lj+YmuM134nPHldLs0hi/wCe054/KqUWyXOK6npbMsYzM6Rx4zknFc7q/jPw/pquGuvPmH8EfNeAeMPihZx72v8AXWu5M4MELZU+3FcR/wAJx4j1qRo/DPh2REbhpp+AfcZqlBdWRzyeyPoPXPiXqDxkWMMNjE3DSS8EV5d4r+IumWzSNqmtSXbrwIkfO4/hXJJ4K8T60xm8Sa+8UbDPkRniug0bwN4b0pVkhs/tMxOWec7sn2q0uyIbX2nc56bxr4i1fMXhbQJlRjxLMMYpw8HeJtbxL4j114kf70MJI/DNehxkRrsiURp2VRgUc++Krl7k89tkc3ovgbwvpRV4bATSj/lpN8xNdInyRiONVVB2AxQOfeljUySFY1Zj7CnZIltsQ7f4QMe9IOOnH1rTstFvLgbnUIB61rWnh+1iIedmmb24FFwsc1HFJMcRxtIe2BWnZaFdTLmYiIe/WumjhhhGIolUDuKkjV5CPJR5G9hSuOxl2uh2MJBYNKfc8ZrSjVUXaqomOyjtWzZeHdQnA3xiBD1LVu2Xhmwgw0xMz/pUuaRag2chaW09yf8AR4XcnjNbVl4VvHAa8mWJD2HWutghihj2RRpGv+yMVJ9Tn0rNzZoqa6mdYaLp1njZCHbuz1oAbTgfKPQUpoFS2aJJbB9KKKKQBRRRQAUUUUAV9RtLfULGexvIRNb3EZjkQjgg1neCvD1n4V8N2+g2BJtbct5ftk5xWz9KAMUAFFFFABRRSZoAWigUUAFFFFABRRRQAUUUUAFFFJQAtFFFABSUtFABRRRQAUUUUAFFFFABRRRQAUUUUAFFFFABRRRQAUUUUAFFFFABQaKKACiiigAooooAKB1zRRQBx3jSy8u9S7XhZVKyfXtXlmtWotb54W+6zfKQO1e761Zi80yWDbl8bl+teReLbNntBPtwYDhselbU2YVVZlT4P6x/YfjKfR52AguhmMY4+te64wa+XdXEttcWWrwtiaCQZI/uZr2GX4l2cWl2/l2/nXXljzC52oDj1pTi29B05JLU9BHJ6GqGqa1pOmxs95exIV6KGy35V4F4z+NEa7kl1lIyOkFryfzFeb3PjzxNrV06+G9EmlLnm4us4H51PKupXO+iPpHWviZb2/8AyDrbcDn99McAV5V42+MENu7R6hrglZj8sNr/AC4rhF8FeJtcbzfEuvsinnybdsAD04re0PwN4b0krJb2a3Eo6yTjcf1rRLsjNy7swpvG3ibWWJ8P6DJHnjz5xkfWoIfBXinWv33iPxBJEGbc0MR4I9K9JG1E8uFRGg/hUYFH+9+FVy92Tz22Rzeh+B/DmjuGt7ATSfxNN82TXRKqqAqRogHRUGAKdznpQOu3FNJIm7YZGMHk0HOAx7cYFWbXT7u5P7mNiP7xGMVr2vh4A7rmQkdwtMDn+rYUbj7VctdLvbpgEjKr3LcV1NpY2lrnyYh/wIc1bjUyf6tWZuygUrhYw7Xw9DE4+0zGQ+gGK1Le2tbdf3UKp+GTW1ZaFqN3jEBgU9Wetuy8LWqEG4kMx7gcCoc0WoNnI/vJHAjUn2HJrUstB1C6w3lmND3c4/Su0trCztceTAg+o5qyST1qHUZoqfc56z8LWoIa5lMpX+FflFbVra2tsmIIETHTA5qalqG2zRRSEPzctk0ooopDCiiigAooooAKKKKACiiigAooooAKKKKACiiigAooooAKKKKACg0UUAFFFFABRRRQAUUUUAFFFFABRRRQAUUUUAFFFFABR3oooAKKKKACiiigAooooAKKKKACikpaACiiigAooooAKKKKACiiigAooozigBO+T9K8/wDFeni21KaLgxTgkKe9eg98dq5/xlZedYJdKMyQtz7iqg7MiaujxDVLVf8ASbGUHBBX6emK82i8DeKtTja11TX3isEchFib5iue9ezeK4P3kd4iDa3DfWsDcRkBq3tc51Jo5fQfAXhnR3WRbQ3U4/5aynJNdQgEabUREHYIu0UpxnmkJA5bn2ppJbCbb3DH4D1pfpyPanwRyTsPJRn9lFadjoNzKN02IR6HrTuBkn5VPqamtbe4uW2wwux9ccV1Fpollb4ZlMrerVoRqo2xwrkDoAOaVwsc5aeH5pAPtDhT6DrWvaaTZW4BWPe46k1v2Gh6jdtuEflx+r8VvWPha1T5rqZpT/dHSoc0WoNnIxKzEJBGWY/wqK07Lw/qVwAfL8lc8767a1tbW3QLbwIhHfFSnLH5jz71DqdjRU+5z9l4VtojvupmlP8AcA4/Otm1s7W3GIbeNPwyan7Cl71DbZoopB82Nu7iiiikMKKKKACiiigAooooAKKKKACiikoAWjvRRQAUUUUAFFFFABRRRQAUUUUAFFJS0AFFFFABRRRQAUUUUAFFFFABRRRQAUUUUAFFJS0AHeiiigAooooAKKKKACiiigAooooAKKO9FABRSGloAKKKKACiiigApKWigAooNFABRRRQAUUUUAFQ3kQntZYTkllIFTUUAeVavah7aezdMFc49jXDKjtIYxGxKnB4r1bxbafZNVaZQdsw3D61hJFGkpZI0GeuBXRF6HLJanLWei3s/wAzKI19WrWtNBtYSGmJmb0PStYc5/kafHHLNII4Y2dz0Ap3FYiijjhQLFGsXsBU1vDNPLsgjeRj2rotK8MSmMNqB2Kedg610lnZ21mgW2iVB6kc1DnY0jTb3OYsPC9w5WS8mWNf7g610VjplhZj9zbru7sRkmrue/JPvRWbk2aqKQduOKKTvQakoWiiigAooooAKKKKAEpaKDQAUUUUAFFFFABRRRQAUUUUAFFFFABRRRQAUUUUAFFHeigAopDS0AFFFFABRRRQAUlLRQAUUGigAooooAKKKKACiiigAooooAKKKKACiiigAooo70AFFFFABRRRQACiiigAoopKAFooooAKKKO9AAKKKKACiiigANFFJQAtFHeigAooo9KAMbxfZfatNMyDMkJyPpXDMQoy3A9a9RKqwKtyD1Fc3a+GVbUJJLk5tlbKLWkJWWpnON3oYmkaPdaiwkUeXB/E59Pauz03TbSwjCwR/N3kPU1biVI41jjRURRwAKdUuTZUYJCe+c0vWiipKCgUUUAFFFFABRSUtABRRRQAUCjvRQAUUUUAFBoooAKKSl70AFFFFABRRRQAUUUd6ACiiigAooooABRRRQAUUUlAC0UUUAFFFHegAFFFFABRRRQAGiikoAWijvRQAUUUUAFFFFABRR3ooAKKKKACjvRRQAGiiigAooooAKKKKACkFFFAC0UUUAIaWiigAooooAKKKKAA9KQUUUALRRRQAUd6KKAE70o+Zzn0oopAJ3paKKYBRRRQAUUUUAFFFFACCloooAKQ0UUALRRRQAUUUUAFB6UUUAIKWiigAooooAO9HeiigAo70UUABooooAKKKKACiiigApBRRQAtFFFACGloooAKKKKACiiigAPSkFFFAC0UUUAFHeiigA70UUUAHeg0UUAJRRRQB//Z">
            <a:extLst>
              <a:ext uri="{FF2B5EF4-FFF2-40B4-BE49-F238E27FC236}">
                <a16:creationId xmlns:a16="http://schemas.microsoft.com/office/drawing/2014/main" id="{54C2BAFA-5937-44B6-A068-ECCD6250455E}"/>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Content Placeholder 9">
            <a:extLst>
              <a:ext uri="{FF2B5EF4-FFF2-40B4-BE49-F238E27FC236}">
                <a16:creationId xmlns:a16="http://schemas.microsoft.com/office/drawing/2014/main" id="{566551FD-F94D-48BC-B98F-4499362147E6}"/>
              </a:ext>
            </a:extLst>
          </p:cNvPr>
          <p:cNvSpPr>
            <a:spLocks noGrp="1"/>
          </p:cNvSpPr>
          <p:nvPr>
            <p:ph idx="1"/>
          </p:nvPr>
        </p:nvSpPr>
        <p:spPr>
          <a:xfrm>
            <a:off x="609600" y="1600201"/>
            <a:ext cx="6691952" cy="4525963"/>
          </a:xfrm>
        </p:spPr>
        <p:txBody>
          <a:bodyPr>
            <a:normAutofit fontScale="47500" lnSpcReduction="20000"/>
          </a:bodyPr>
          <a:lstStyle/>
          <a:p>
            <a:pPr marL="0" indent="0">
              <a:lnSpc>
                <a:spcPct val="150000"/>
              </a:lnSpc>
              <a:buNone/>
            </a:pPr>
            <a:r>
              <a:rPr lang="en-GB" sz="4000" b="1" dirty="0">
                <a:latin typeface="Segoe UI" panose="020B0502040204020203" pitchFamily="34" charset="0"/>
                <a:cs typeface="Segoe UI" panose="020B0502040204020203" pitchFamily="34" charset="0"/>
              </a:rPr>
              <a:t>Strategy: </a:t>
            </a:r>
            <a:r>
              <a:rPr lang="en-GB" sz="4000" dirty="0">
                <a:latin typeface="Segoe UI" panose="020B0502040204020203" pitchFamily="34" charset="0"/>
                <a:cs typeface="Segoe UI" panose="020B0502040204020203" pitchFamily="34" charset="0"/>
              </a:rPr>
              <a:t>Increased selling prices and/or volumes of sales.</a:t>
            </a:r>
          </a:p>
          <a:p>
            <a:pPr marL="0" indent="0">
              <a:lnSpc>
                <a:spcPct val="150000"/>
              </a:lnSpc>
              <a:buNone/>
            </a:pPr>
            <a:endParaRPr lang="en-GB" sz="4000" dirty="0">
              <a:latin typeface="Segoe UI" panose="020B0502040204020203" pitchFamily="34" charset="0"/>
              <a:cs typeface="Segoe UI" panose="020B0502040204020203" pitchFamily="34" charset="0"/>
            </a:endParaRPr>
          </a:p>
          <a:p>
            <a:pPr marL="0" indent="0">
              <a:lnSpc>
                <a:spcPct val="150000"/>
              </a:lnSpc>
              <a:buNone/>
            </a:pPr>
            <a:r>
              <a:rPr lang="en-GB" sz="4000" b="1" dirty="0">
                <a:latin typeface="Segoe UI" panose="020B0502040204020203" pitchFamily="34" charset="0"/>
                <a:cs typeface="Segoe UI" panose="020B0502040204020203" pitchFamily="34" charset="0"/>
              </a:rPr>
              <a:t>Tactics: </a:t>
            </a:r>
          </a:p>
          <a:p>
            <a:pPr marL="342900" indent="-342900">
              <a:lnSpc>
                <a:spcPct val="150000"/>
              </a:lnSpc>
              <a:buFont typeface="Arial" panose="020B0604020202020204" pitchFamily="34" charset="0"/>
              <a:buChar char="•"/>
            </a:pPr>
            <a:r>
              <a:rPr lang="en-GB" sz="4000" dirty="0">
                <a:latin typeface="Segoe UI" panose="020B0502040204020203" pitchFamily="34" charset="0"/>
                <a:cs typeface="Segoe UI" panose="020B0502040204020203" pitchFamily="34" charset="0"/>
              </a:rPr>
              <a:t>Winners and losers (mix).</a:t>
            </a:r>
          </a:p>
          <a:p>
            <a:pPr marL="342900" indent="-342900">
              <a:lnSpc>
                <a:spcPct val="150000"/>
              </a:lnSpc>
              <a:buFont typeface="Arial" panose="020B0604020202020204" pitchFamily="34" charset="0"/>
              <a:buChar char="•"/>
            </a:pPr>
            <a:r>
              <a:rPr lang="en-GB" sz="4000" dirty="0">
                <a:latin typeface="Segoe UI" panose="020B0502040204020203" pitchFamily="34" charset="0"/>
                <a:cs typeface="Segoe UI" panose="020B0502040204020203" pitchFamily="34" charset="0"/>
              </a:rPr>
              <a:t>Design &amp; development.</a:t>
            </a:r>
          </a:p>
          <a:p>
            <a:pPr marL="342900" indent="-342900">
              <a:lnSpc>
                <a:spcPct val="150000"/>
              </a:lnSpc>
              <a:buFont typeface="Arial" panose="020B0604020202020204" pitchFamily="34" charset="0"/>
              <a:buChar char="•"/>
            </a:pPr>
            <a:r>
              <a:rPr lang="en-GB" sz="4000" dirty="0">
                <a:latin typeface="Segoe UI" panose="020B0502040204020203" pitchFamily="34" charset="0"/>
                <a:cs typeface="Segoe UI" panose="020B0502040204020203" pitchFamily="34" charset="0"/>
              </a:rPr>
              <a:t>Develop new markets.</a:t>
            </a:r>
          </a:p>
          <a:p>
            <a:pPr marL="342900" indent="-342900">
              <a:lnSpc>
                <a:spcPct val="150000"/>
              </a:lnSpc>
              <a:buFont typeface="Arial" panose="020B0604020202020204" pitchFamily="34" charset="0"/>
              <a:buChar char="•"/>
            </a:pPr>
            <a:r>
              <a:rPr lang="en-GB" sz="4000" dirty="0">
                <a:latin typeface="Segoe UI" panose="020B0502040204020203" pitchFamily="34" charset="0"/>
                <a:cs typeface="Segoe UI" panose="020B0502040204020203" pitchFamily="34" charset="0"/>
              </a:rPr>
              <a:t>Expand current markets.</a:t>
            </a:r>
          </a:p>
          <a:p>
            <a:pPr marL="342900" indent="-342900">
              <a:lnSpc>
                <a:spcPct val="150000"/>
              </a:lnSpc>
              <a:buFont typeface="Arial" panose="020B0604020202020204" pitchFamily="34" charset="0"/>
              <a:buChar char="•"/>
            </a:pPr>
            <a:r>
              <a:rPr lang="en-GB" sz="4000" dirty="0">
                <a:latin typeface="Segoe UI" panose="020B0502040204020203" pitchFamily="34" charset="0"/>
                <a:cs typeface="Segoe UI" panose="020B0502040204020203" pitchFamily="34" charset="0"/>
              </a:rPr>
              <a:t>Promotion &amp; advertising.</a:t>
            </a:r>
          </a:p>
          <a:p>
            <a:pPr marL="342900" indent="-342900">
              <a:lnSpc>
                <a:spcPct val="150000"/>
              </a:lnSpc>
              <a:buFont typeface="Arial" panose="020B0604020202020204" pitchFamily="34" charset="0"/>
              <a:buChar char="•"/>
            </a:pPr>
            <a:r>
              <a:rPr lang="en-GB" sz="4000" dirty="0">
                <a:latin typeface="Segoe UI" panose="020B0502040204020203" pitchFamily="34" charset="0"/>
                <a:cs typeface="Segoe UI" panose="020B0502040204020203" pitchFamily="34" charset="0"/>
              </a:rPr>
              <a:t>Sales control systems to reduce unnecessary</a:t>
            </a:r>
            <a:br>
              <a:rPr lang="en-GB" sz="4000" dirty="0">
                <a:latin typeface="Segoe UI" panose="020B0502040204020203" pitchFamily="34" charset="0"/>
                <a:cs typeface="Segoe UI" panose="020B0502040204020203" pitchFamily="34" charset="0"/>
              </a:rPr>
            </a:br>
            <a:r>
              <a:rPr lang="en-GB" sz="4000" dirty="0">
                <a:latin typeface="Segoe UI" panose="020B0502040204020203" pitchFamily="34" charset="0"/>
                <a:cs typeface="Segoe UI" panose="020B0502040204020203" pitchFamily="34" charset="0"/>
              </a:rPr>
              <a:t>discounting, unrecorded sales, etc. </a:t>
            </a:r>
          </a:p>
          <a:p>
            <a:pPr marL="0" indent="0">
              <a:buNone/>
            </a:pPr>
            <a:endParaRPr lang="en-GB" dirty="0"/>
          </a:p>
          <a:p>
            <a:endParaRPr lang="en-GB" dirty="0"/>
          </a:p>
        </p:txBody>
      </p:sp>
      <p:pic>
        <p:nvPicPr>
          <p:cNvPr id="12" name="Picture 11">
            <a:extLst>
              <a:ext uri="{FF2B5EF4-FFF2-40B4-BE49-F238E27FC236}">
                <a16:creationId xmlns:a16="http://schemas.microsoft.com/office/drawing/2014/main" id="{5FE3E8E6-F473-4A1D-9DEB-E0C7D570D8D7}"/>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865808" y="1729249"/>
            <a:ext cx="4326192" cy="1852151"/>
          </a:xfrm>
          <a:prstGeom prst="rect">
            <a:avLst/>
          </a:prstGeom>
        </p:spPr>
      </p:pic>
    </p:spTree>
    <p:extLst>
      <p:ext uri="{BB962C8B-B14F-4D97-AF65-F5344CB8AC3E}">
        <p14:creationId xmlns:p14="http://schemas.microsoft.com/office/powerpoint/2010/main" val="38659575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CB491-2490-4EF0-9D45-EDF21EB9C07E}"/>
              </a:ext>
            </a:extLst>
          </p:cNvPr>
          <p:cNvSpPr>
            <a:spLocks noGrp="1"/>
          </p:cNvSpPr>
          <p:nvPr>
            <p:ph type="title"/>
          </p:nvPr>
        </p:nvSpPr>
        <p:spPr>
          <a:xfrm>
            <a:off x="550824" y="438033"/>
            <a:ext cx="10972800" cy="1143000"/>
          </a:xfrm>
        </p:spPr>
        <p:txBody>
          <a:bodyPr>
            <a:normAutofit fontScale="90000"/>
          </a:bodyPr>
          <a:lstStyle/>
          <a:p>
            <a:pPr algn="l"/>
            <a:r>
              <a:rPr lang="en-GB" sz="4400" b="1" dirty="0">
                <a:solidFill>
                  <a:srgbClr val="063A59"/>
                </a:solidFill>
                <a:latin typeface="Segoe UI" panose="020B0502040204020203" pitchFamily="34" charset="0"/>
                <a:ea typeface="Verdana" panose="020B0604030504040204" pitchFamily="34" charset="0"/>
                <a:cs typeface="Segoe UI" panose="020B0502040204020203" pitchFamily="34" charset="0"/>
              </a:rPr>
              <a:t>How to Generate Profit – Reduce Material Costs</a:t>
            </a:r>
            <a:endParaRPr lang="en-GB" sz="4270" b="1" dirty="0">
              <a:solidFill>
                <a:srgbClr val="063A59"/>
              </a:solidFill>
              <a:latin typeface="Segoe UI" panose="020B0502040204020203" pitchFamily="34" charset="0"/>
              <a:cs typeface="Segoe UI" panose="020B0502040204020203" pitchFamily="34" charset="0"/>
            </a:endParaRPr>
          </a:p>
        </p:txBody>
      </p:sp>
      <p:sp>
        <p:nvSpPr>
          <p:cNvPr id="3" name="AutoShape 2" descr="data:image/jpg;base64,/9j/4AAQSkZJRgABAQEAlgCWAAD/2wBDAAUDBAQEAwUEBAQFBQUGBwwIBwcHBw8LCwkMEQ8SEhEPERETFhwXExQaFRERGCEYGh0dHx8fExciJCIeJBweHx7/2wBDAQUFBQcGBw4ICA4eFBEUHh4eHh4eHh4eHh4eHh4eHh4eHh4eHh4eHh4eHh4eHh4eHh4eHh4eHh4eHh4eHh4eHh7/wAARCAJUAnE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AooooAKKKKACiijj8aACiiigAoNFITigB2046cU0VYH+p/Cqq8KPU0AOzzilpKVSobJoAUBtoOOlJ1qR5kKFV9KiHQZNAC0UUlAC0UUlAC0UUUAFFFFABRRRQAUUUUAFFFFABRRRQAUUUUAFFFFABRRSd6AFoopNwoAWijsaPm4wpP0oATjpS98bRVbUtQ0/TLcz6jf21pGBkmWQLgfjXlfi79oTwLpEhtdHa48QXwO0Q2alufrQB68A3GBk9sdRVS51DS4Lhba51G1jmY8RtMoYn6ZrwD/hIfj18RmMWhaTD4U0pzj7VNxLtq7J+zfaT6bLf33ivVr3xRgyQXbTkIso5HHpmgD3wjDZxn0+lFch8JvEM2veFFj1BturaY32O9Q9dycbse9deM+lABRRRQAUUUUAFFFFABRRRQAUUUUAFFFFABRRRQAUUUUAFFFFABRRSUALRRSUALRRRQAUUUUAFFFFABRRRQAUUUUAFPjj3daaoywqaYmONmUdB0oABEopHVQpwtQqzZ3FjyOlOQlnAJOKAFjj3AZ6YqXCKNrYpJT5cfH0quRk88mgCd4xjK1C3y9RUsDHJXrSum5wSOMUANjj3ct0p7GFR820fWklkEY45J7VXYBz86g/WgC02PLyMYxUcLR+WuWQHvk09QPJx221UEaMgG0fWgC2UVvu4x7VFIu09PlpEPlj5enpU0v+qLHpigBHjXZkAZxSJFuXJpzf6nd7UvDRjGfwoABGuKbIihCaaY5ARtYkU1i+cHOKAGUtFFABRRRQAUUUUAFFFFABRRQKACiiigAooooAKKBSds9T9aAFopCR3oUFydoPH8R6UALQASc9qwPEnjLwn4fiY614gsbVgOV80Fj+Fea6p+0Fpbzmy8H+G9X8RXJ4R44SIyfc0Ae0gHkhCfpVLVtU0vSYWn1TUrSyQDJMsoXA+hrxUn9oPxtEDt0/wjYOfu5DSgfWrGm/s8abcSi88ceJtV8QT5yVMpCfTFAF7xT+0R4B025NhoxuvEF9nb5VpGWBP1FcvJ4y+PHjxGj8L+F4vDdoxwJrv74X1r2Xwv4E8HeGIEj0Pw9Y2xH/AC08sFz+NdKWcn73HpQB8+6b+zxqWvSpdfErxtqGryk7mggkKKPavVfBvw68F+EYQmh6DaQuvHmSJukP411lFADcHAG4hcZ29KUnIzk5/lS0nfI7UAeceIDH4M+Kdn4gjTy9L14C2vcfdWccRn8a9HOVbDHJ659RWD8QNA/4SXwde6Uu0XDr5lq39yVeVNVPhZrreIPBtrNcMPtdpm1u1J5Dp8pP44oA6kdOOnaloHIz+lFABRRRQAUUCigAooooAKKKPwoAKKKKACiijtQAUUUUAFFBoHSgAooooAKKKKACiiigAooooAKKKKACiigUAFFFFACoeQelTy5KEKMmq3JPNSJLhcN+FADD16Y4pYmw471N5keBllpGePacMtACzglPl5NQfzqSGUbfm/OpNqH5uKAI7dTy3T0zUm/95tHPFMeVFU7eSO1RwNtc7jjPNACzjMobjAGaYeSfenSsGlG1geKSgCxH80QHtVdxtO0DinRPtPtU2UbjrQBXUbmGKmmP7nDd+KUmNB2FQvIZGwMYFAEx4h29flqBCy5wcVKZF8v74zinB49o5WgBgmPHH1qQkMmR3HFJ5kX95aY8q4wmCDQBF1GeopaVhGoCp170lABRRRQAUUUUAFFFFABSGlpucd80AOpMj1p21gA2Qq9SWrmPEnj/AMFeGgy614ksLaQf8s9+5j+AoA6bsT6daEBbp1ryW6+NMd9J5PgzwfrOuSnhZjCVhPvmoG/4Xt4pG7fpfhK2fjap8yTHrzQB65fXEFjAbi8uIbaEdXkcAVwfiP4yfDzRZWjOtLqNyvHkWK+axPpxWFZfA+wvLn7R4w8U6xr0xHzp5pjiz9BxXdeG/Ang/wAOxqmk+HNPhK9XeIM/1yaAPOm+KnxB8Ru0Hgn4d3EUbH5bvUT5Y+uDSN8Pfi54sct4w8eJplqRza6cgBA9Nwr2oOQgA27R0UccUmAOKAPL/DvwJ+H2klZ7qyutau85aW+mMmT9DXo2l6dp+lwLFplha2aAY2wxBePwq2evXigUAI+X+9z60vQcdKKKAD+VHaiigAooNFABRzmijvQAAlTuHFeb2aL4R+L00IIi0rxNH5iHoqTrxt+pr0g+tcn8V9Hk1Xwo81mP+Jhpzi8tCByHXtQB1fO5uO+OlLWT4S1iPXvDdjq0JJ86ICTPZxw365rWoAKKKKACiiigANFFFABRQKKACiiigAo7UUUAFFFFABRRRQAUUUGgAooooAKKKKACiiigAooooAKKKKAExRS0UAFFFFACBQDnHNLgegoooAO1A4FFFACUvbFFFABR2oooAKKKKAEPzcHkUpoooAQADtRtpaKAA89QKTFBpaAD196KDQKACihMuxUfyqve3lnYxtLfX1tbRqMs0kgXA/GgCxn8PrSMcYyMZrz3xB8ZvAGlyNBBqj6ncDjyLONnJP1xisV/iN8RdfX/AIo/4eywQtwlzqZ2qPfAoA9eKv8AwgY9ay9b17RNGi8zVNYsrNR18yQZx9BXmY8CfFTxG3/FV+P/AOy4H5a10peB7ZNauh/BPwNp8xub23utaue8t5Mzc/TOKAItT+N3hKK5a10C01HxFcdNtlCSufqaojxJ8YvEqkaH4TsvD1u3Se/YiQD1xXqGl6VpmmwJFp+mWdoqjA8uJQR+OKuNuYfOSfxoA8hT4T+LNdPneNviLqNyrdbWzUJHj0yOa6bw78Jvh/ohWWDQI7yYYzLdsZWJ9fmzXcc42jgUf5yaAG20UNtGI7S3gto+yxoFH6U9vm+9z9aKKAA0UUUAB5ooooAKKKKACiiigANFFBoAKKKKACiiigA4oB4J2hhjoe4opGFAHAeCN3hrx1q3g+TK2d5m+03J4C/xgfjXfkYAFcP8Wbaa3sbHxZaKTdaJOssmwcvDn5lrsdPuo76zhvYWDRXEayKQexGcUAWKKKKACiiigAooooAKKKKACiiigAooooAO9FFFABQaKKACig0UAFFFFABRRRQAUUUgNAC0UUUAFFFFABRRRQAUGiigAooooAKKKKACiiigBKWig0AFFHek/WgBaKQtt607ac8AkewoASjGTjGao6pq+kaVE82qanZ2cajP72ZVP5GvOdb+PPgixl+y6O17r14CcR2cDEZ/3ulAHqe7kqM596JSscYkZkQdy52j9a8ZHi340+KwH8PeEbbw/aSdJ79gz49cVKPhD4k151n8c/ELU7gEfNa2LmOP6UAdv4n+Ivgnw2WbVPEVqjAfcibzG/8AHc81xkvxoudYZoPAvgrVtZlPCzyJ5cf1Oa6jwz8KfAPh1EFpoEFxMDkT3Hzvn1ya7SGNIUCQxxxKOgRQBQB5ANP+OXicg32qaV4WtehS3BMoH16VYtPgb4furkXPirXdY8Ry9WFzMQmfoK9Yb5jluTS9DkcUAYvh/wAJ+GfD1uIdF0GytEHRhGCfzPNbOW27d2B6LxS+vr60lAB/OlHSk96WgAPSiiigAooooAKKKKACkpaKACiiigAooooAKKKKACiiigAooooAKKO9FABRRRQBHcQxXFvLbzKHjlUo6kcEEVxPwumm09tU8H3jEy6TOTasTy8Lc5+gziu6HXr17Vw3jtV0HxRo/jCAERbhZ6gQOBET94/jQB3NBpAVYB1YFW5X3B6UtABRRRQAUUUUAFFFFACUtFFABRRRQAUUUUAFFFFABRRRQAUUUd6ACiiigAoopKAFoo6UUABooooAKKTFFAC0UUfjQAUUUUAFFIaWgAoo6jHBpcEKzcKq92OKAEpD69q47xh8TvAfhXKa14ithKfuwwOHf6YFedzfHLxF4jnez+HXgTUL4qcR3V0pjjP50Ae7AMykhcD3rmvFPjvwh4bhLaz4gsbUr/yzWQM5/DrXl7eA/jF40/feMPGC6DauObXT+GA9Mium8J/AvwDojpcXVlNrd51NxfyeZk/jQBkXvx2j1Ata+B/Ceq67cHhJWjMcWe3JqvDp3x88Zc6pqWn+EbBh/q4V3TAf7wr2aws7WxhENjawWsQ4VIkCipzzgnrQB5DovwF8MiYXviXVdV8SXefn+1Tkxk/7telaD4e8P6FEI9G0WyskAx+7iAIrVFFAATufczE46elGdx+Y4/CiigAooooAKKQUtABRRRQAlLRRQAUUfjRQAUUUd6ACiiigAooooAKKKKACiiigAooooAKKKKACiiigAoopBQAtFFFACdv5/SqWu6bDrOjXWl3Cgx3ERUj37frir1HfPegDmfh5fzXGg/Yb5ib/AE2Q2txnvjofyxXTfXrXJXqronj2HUM7bTVk8iZc/KJRzurrWG1iM/T6UAFFFFABRR3ooAKKKKACiiigAooooAKKKKACiiigAooooAKKKKACikFLQAUUUUAJS0UUAFFH40UAFFFFABR2ooH1xQAfrRWbrmv6H4fszea3qlrYxAE5mkC5+gryHX/2idHkvn0zwLol94lvxxvSM+UPxoA9wCse2B6noK5Pxj8RvBXhCF5Ne1+1jK/8so23OfwFeRDw/wDHn4jSCfXNWh8K6Qx/49oeJdp9a7Dwf+z74B0KZb3UYZ9e1AfM0165fJ9cGgDmtR+PXiDxBcG0+GXga91Tf9y7uFKIB60xPhz8YvHGyXx140/sW0k5a00/g4/u5Fe9WFraWFusFjawWkQGAsMYXj8Klx1PX1z1oA818GfAz4deGJFuhpTate9WuL5vNJPrzXpFrBDZxiK0hit4uyRoFAqQelFABnn296KKKACiiigAoopKAFooooAKKKM0AFFFFABRRRQAGig0UAFFFAoAKKKKACiiigAooooAKKKKACiiigAooooAKKSloAKKKKACg03cNvqacdwUs+1cdyQBQADoKTPFY+qeJ/D2mBm1DX9OtQvUPKOK5u8+MfwytZvLm8X2OQP4WyKAO9pO3pXO+GfHfg7xMwXQfEFjeyf88xJya6M7lOGHP6CgDK8V6WusaFcWq/LIo3wuOqsvNP8ADOojVNEguWwJ1Hlzr/dccYrSGF5+8O+K52zUaR4qntcbbTVP3ij0m7/pQB0P1FLSJ096UUAFFFFABRRRQAUUUUAFFFFABRRRQAUUUlAC0UUUAFFFGaACiiigAooooADRQaKACiigUAFFFFACGl44z69qKQ0AeJ/EX4d6H4s+O1sPF0l1Lp9xZr9htg5ETyLywP4V6t4c8MaB4asktdD0m0sEXoUjGePfrWD8YNMmuPDUetWGRqOiyC7iI67B98fiBXS+HNWttd0Ky1m14ivYVlC5ztJHIoA0MNg7mJP1opOpz09qO9AC0UUUAFFFFABRRSZoAWiiigAooooAKKPpR3PB4oAKKQ4A3dqU8daAD+dFZV74i0Gz1b+yLzVra1vyocRSvtJU9xmtCCaGZQYbmCXPQpIDn8qAJaKNrj7ykUDkfLzQAUhozkkDnFH6UALRSUtABRRRQAUUUUAFFFFABRRRQAUUmaGOKAFpD+H4UhYKhZyFHqxwMeuTXE+MPiz4B8Kh4tQ1+3muO0EB3vn8KAO3BB45z2FJ82zcq5x0zxXzrqP7SGpaxM8PgbwTfXbp8qyXERAz69KxZ7b9onx1n7Xef2DZSfwKcDH86TkkNRb2PozxH4q8M+H4fO1rXLKyUdd0gz9K8q8U/tK+BdKLQ6Xb3erXOflESZX61ymifs22c0xuvGHii9v2YfvIo5Cyk/jXpXhj4W+AvDISXTvD8EkwHEsoy1S6kUaRoyZ5l/wtv4zeNpjD4J8IjT7U9Ll1OAPXmtC1+FPxO8TATeO/iNPbI337axbHFe2iSG3iEamOFB0SMBR+lV3vbdCdpJb1rGVc3hhWzzvQ/gL8ObJjLfQ6jq8x4Z7qdjn8M1u/8Ks+HKwkHwZYMo+UAnJxXQtqSj7sbfWnR6nGT88ZB9ay+sX6m6wjS+E848R/AHwNqCeb4bkuvDGop88U1pIQN3bd7Zq78P8Axt4m8Ja1beCvieA5b5dO1xf9TcDoFc9jXo0ckcwzG+fUVT8QaPpniHR59H1q1F1ZzfeXvGezKeoIraFbuc9Sh/KdXkE8HI7EdPrWZ4os2vtLYxnbc27ebE3cEckD6iuR8AalqPhvVB4H8SXBmjxnR9Qc/wDHzH2jY/3x/SvQV67iucdQe1dByFbS71dQ02G9UbA6jcp7N3FWqwNP26b4hn0xmJtb3M9tu/v/AMS1vnI6jB9KACikBzS0AFFFFABRRRQAUUUmaAFooooAKKKKACiiigAooooAKKKTmgBaKKKACkNLRQAUUUUAFFFFABRnH070Cg/TNAGP4ykWHwrqLHO1oih9weDXm37NurPBFqXg+6lzJaSefbbj1jY9B9K9C+IL7fB9+ykHcACDXgcOoSeHPFui+KIjtjST7PdAdCjHAJ+laRV4szlK0kfTh4J9DSU2J45Y0ljbdG6hkI7qelOrM0CiiigAooooABRRRQAUUH8aTrwDx196AFpD1HGT2FHbdjdjqBXBfHD4gQ/Dzwc+ojZJqNzmKzib+8f4segoA77aeOQR+o+tfOnx9+PV5omtyeGPBQhe6tpVW7un5CtnlR+FUf2fvinqdx8O/G+o6/ePeahY7rgSOeMEEAD6Zrxzwd8PfFnxBt9U8Q2ira2kYe4ubybkOwy2B68CgD7q8K3k2oeGtNv7gqZp7ZJHx03EdquXc9va2st3dyLFDChklkY8KoFcF8CvFuk658KNJu11C3iNlEYbkSSAFWTg5rw39pP41f28bjwj4WmddOTK3d0nH2hv7i0AZ+s2F78e/iP4l1TS5CINJgEenlWK+Zj6etYvw28IeKptO1G7XxFquj3VhIY/syyklH9WU87a99/ZP8ETeEfh2l9eKIr/AFUiXbjlY/4Qat/E3wuLrxIda0CYabrca4L4/d3I/uOO9a0oqUtSJtpHjEOvfHvQ1jktdZXWbfnLZyCPp1q3aftI+PNHKw+IvDcDfNtOI2B/OugtpJbq5mOnwSabrsJzd6c5wsn+0nqDU8esabqhNrrdhAJF4Ikj4z714eNr5hgm5ezVWHlo16rW/wAjtoQoV0lzcr/rqW9A/ak8K3B8jWtFu7CUdWVgVr0rwx8V/h/4hCLp3iS2EjdI5TtIP414xrfwt8HaopniszbvKc77c8GuK1z4EzOrHRdVQ7eVR8hvrmuTD8UYCrpNuL81+prUy6tH4Vc+0IJI5lDQSRzIRw0bBh+lO789RXwvat8Vvh9qEMdprFxAjAeXE0u6Mgeo9K9U8H/tMyWd+ml+OdMTecZu7XgD3Ir3qVWnWgqlN3T6nFKMovlkrM+le1FYXhTxf4Z8V2v2jQNYtbwHB8sOA4+o61ukbc561oSFFJ9Mk+lH1P0AoAWik74zz/KlG44VVJPrjgUAFHHesfxH4m8P+HLeS61zWbKzjUc7pBn8uteMeJv2hJNVu20r4Y+H7jWrgnb9skQiEe9JuwJXdke6atqNjpVqbrVLyCzt1BJeZwvH415JrHxyg1TUG0X4aaFd+Jr8MUabaVgj9yT1riLH4beKPFV4dZ+KPiK4vAW3JpkLkJGK9U0PT9P0awWz0i1isYFGAsSAZ+vvXNPFQi7LU7qeAqSV5aHJXfgTx54skFx8QfHR0y1PI0zS22gD0JrS0P4YfDLQ5BcW2ipeXC9Zbkl2PvzXSNhjls59TScDpXNPFSlsdtPAwju7lu2u7exUQ6bp1tax+iRgU99SuOuQPpVLmjPasXVk+p0KjBdC1JfXD9GqEzTsDmR/pmo/pR1qXJvqWoRWyBst8zM1Hb196BnBHb1ppaNflMiFuwzSKHCg80A9O1FADkd4zujJVs9PWtq0uVni67XHUVhnIGadBI1vMJV59a0pzcWY1aXOvMveJNEh1zRzZSsUnibzbO5X70Mo6Y+vStPwZrE2q6UY75RFqlo3kXcY6bx/EPYimROsyKyHGecis7UVbS9Wi8RWu5kAEN/Gv8Ueflb65r0aU+h41en9o2vFlg95pjTW+Eu7M+dCw68ckD61b0a/XVNPt76PH71fmH9x+4q0kqOqyRsHRhlfQiuYsWHh/wAXPprNt07VCZbYk8JL1YfjW5zHU0UgGOD97vS0AFFFFABRRRQACiiigAooooAKDRRQAUUUUAFFFFABRRRQAUUUd6ACig0UAFFFFABRRRQAckcCs3V9YtNMXDvvm7IOfzpfEk9xaaTLJattkHU+1cA5Z3MkrF5G5ZjVxjcic+Uk8VahdatZXCyPgYyqLxXmd/Yx6lptzp8vyiVCoPcN2NejHGckZB6iuO162+yam+MhW+bA75raK6HO29z0D4A+IW1nwMthdy7r7SW+yy5PJVeFNeh186/DXVo/C3xVhMmU0/XU8p/7qyj7ufrX0VtKnae5xmsJKzOmDugooFFSUFFFFABRSUp6UAIemM4rmrG+uJPiPqdgW/cRW6Mq+hIrpgMkD9fSvDtA+IOkXX7TWpaRHdKbea1EKTE/I0qjG365oA9wDBcNnHHJ9K+MPjLqWtfFr44HQfDyefHY5tbdc/IB/FIfoa98/aM+I9n4D8GXFlbzodavkMcEQbLIp6ua4/8AY28HtaeGrvxteQsb3UXKwM4+Ypn5j+dAHi2oeE/E3gTW7jwDfxbrvX0SJZYm+WRCwycV9jaX4Xs9C+GreF9NjEUcentGAF5Z9nJP41ynxJ0KPVPjB4Hv5IAzWjlnbHQeleo5PzMrZOe9AH5rSSXul3V7psdxdWqxzOlxEshCk5PUV6v+zd8KLnxpq8Gv6vHLF4esJRINwwblweAPYetfQnib4G/D/wAQeKz4i1Cymjmd980MT7Ulf1Ir0bTbG003T4tP0+2jtLaEBUijXAAoAnVUQJHGiogGECjGAO1cb4mbzNTckhiP0rsZnCRM3YDiuG1N9927HnNdOGXvNmNZ6HN+J/D1rrsccrSvaahb8293Hw6H0PqK4u+tbi7vho2vpHYa4ozDP0gvl+vQN7V6cSTnn6+4qjrGkWGtWDWOpRGWIcoejxnsVPY11SgpIwTseXw6hqWh3rWzeYrxnBhbpj2re/4SvT10me6kUxTRLkqf4j6Co9Xt5LGRNL8UNvtMbdP1hV+76LL/AImuC+IFrd6OY7OdQwkO5JFPySKehFfNZnw9hMXLnnGz7rf0ff8ArU9TDY+rSVk/68jZ+HHhm4+I3im5n1bUDb2cXzHL4z6KorpfHvwHtniaa2thNhdqzRfK+Pf1rA0KGWx0y0azkxIFDvtOCW+tdx4e+JerabKkV+wmiH8D9fzr2qdBUYqMFoun+Rxym5ttnz9qPw/8UeFbxrzQrq5haM/fgcxy8fzrsvAv7Rni/wAOzDTfF1iNVtY8KZCPLlQe5P3q+iINW8F+LolW6RILhufm+U5+tcf43+C9hqsM09rDFeK/TPDj6HvSlCLfZ+ew1KXqjrvAnxU8EeMYUXStYjinIBa3nbYwPoM9a6PxX4k0bwpoM+u69dpaWMC/M7H7x7BfU18aeLPhBqej3LS6ZJPA652o2UcfRqwLnxT4ns7jS9P8YQ3etabpkolWyumO2QjpuY9azlTlHctSTPo60+NnirxbOY/h78P7q8t/4b67fy0x681W1Cx+MmvSD+2fF9lo0OPngsY8MvtuFHhT46eD9esodNiVdACAKYAAsZ9gRXaQ31lOhmt7mKSNhkMp4NefiK8ovlij08JhITXNJ3PPbH4NeGPtf27Xr3Uteum5P2qYsh/Cu+0bS9M0a1Fpo+n29lAOixJj8DT2vbNRneWNU5tVLArDGcetcUqkpbs9KFKEPhVjTbauWcgd8k/pVeS/tVPL8+npWNcXEs2C8hPtUWAD0/OoLubyX1u5wJPzqwrKRlWDD2rmsc84FLHLJC2I2IxzjNAXOlwaKxotUnUfdEi9iKmXV128xYP1pjNPp+NNllSEbnIUVlyarIVPlpt96ozTSTtvlYt7UhXLk+oPMwWMlY89fWuR8P8AimPWPGeraRDgiw2EPnqe9bN/cC2066m3BdkDufbAryz9nvT7mT+2/E9wzKt7cMsZI+8Aa1hFOEpGNSb54xXU9/U7kByp9wKKg0yVZLNT0K8YxVis2bhzRxj0ooz7UgLulXHluYiOD09zWqBGoaOYbopAVcexrnSzLjb1WtuxnW4gXP3xXVRn0OPE0/tEXhG+NlqM/hi6kHnQjzLNyf8AWQnoo9xWj4v0b+3NAkt4fku4j51q4OCJF5A+ma474lWF8+nxa3pBK6lphM8AXq+PvIfqOK6vwD4ns/GHhi21y0PlO3y3EJ+9DKPvKfxr0ITUjyKlJwfkO8D64uvaEt0+1byFjBeJ0KyrwePSt015x4mkHgfxzD4mjVl0XWWW21FAPlil6I/t716KhDKrI2UcAow5BHrVmQ6iiigAooooAKKKKACiiigAooooAKKKKACiiigAooooAKKKKACiiigAooooAKKKKAIp4lntZLdwCGUgk15rLG0U0kLdUYivTskHpxnn6VxfjCzW3vxcLwk3860pvUzqLS5hcntWT4otvNsFuFHzxHk98VrnjjkGmuoeNomGQwIOa1MDy7xPavdaM7W2ftFq4urdh1DryK+gfhx4iTxV4J03WEcO7xiObB6SLw3614vcwfZb142b7hJx2I9K1v2ftWXRvF2q+EJmCW15m7sVB4z/ABAfjUVFpculLWx7rn2opAflzjHtRWJ0C0UhpaACgDJ/zxQKZInmRyLkq7IVUj3oA8L/AGkPjXZeGdOn8NeGrxLjWZkKTTIcrbL359a+a9Z8N6toXhnQfFFxJPHLqjvNHMpIZWB+9n3re8NfDzU/G3xc1bQraKQ20OpO2oXLjhI93Kk+p7V9feMfh34a8TeBofCN7blLO1jVbaRPvxbRwRQB8SeDdF1v4j+OLPS7i7udRurmQefNKxYxQg8n2FffuhaXa6Jo1ppNiojgtYljUD2HNcj8Jvhf4Z+HFtMujI9xd3HE13KPnYeg9BXdccYoArz2dvNew3boDND9xvSrIAGcUUUAJ6fTFHelooAp6vIVtcdMnH4Vxd6T9pb06V1muv8A6uMfU1yVwW8+QH14rtwy0Oeq9SKjPHvRR2rpMRLiG1u7R7G9gSe1l+/G4yDXlXxI8F6nDawrp0j32mwy/uom5e3H17ivVh709JCvynlT1Ht6VEoKSsNSaOA03Sbe50a3LMscqRgNJEcgH6d6pXul3kYHm26XcQB+ZR835V0HiDwZNJP/AGl4V1JtMvsEtA/zQzn0Ofu1yR8cX2gXY03xto8+lTk4W7hUtA3vurZVINcsjHkmruJHFAVIks5WicZ+R+ua3/D3jrXdClVHkeSEcbXO4fn2q1HHpGtWaT2kkV0rciWFulct4ilbQr+OGVRc2T8NM2BsPoamdBW02/Aca9viR7Fp3jfw54ihSDWLWKOQ8ZPI/Os/xN8LdF1u2eTSXhnSTnY+GH59q8ja60JyWtdUtknz90SZFbmjeI9f0QLcW10TbeqtuFc3I4/C/wBUdXNfdf5nDeOvgZJZyObNJLQl9xVhmP8AA9q4qzvvHfgO+LGSX7ED1cl4yK+sdC+JmnagqW2s2oZWGDIF3D8QelWtY8EeG/E0LSaTcQjcMshwyn8D0rCdOEl76t6bGkJyi7xf+Z4N4T+Mui30i2+vwNZSnhZo+Yz7n0r0+wurXUbVLjTLqC7iPUxvmuE8ffA2NS00dm0BGSJIBuU/UV5U+h+NfCF+95psk7wKf9ZASQPqtcNbLtOaB6NHMXe00fSuOD8pyPyFHGQeTXivhX40yrIbbxVYyEIcefCOfxFesaF4h0bXrdZtHvoZ9w/1e75x9RXnTpThuj1KdeFT4WaWAe1cj42vr7w9qtn4o/eT6Wv+jX8SjPlq38f4V17KwO3adwGT7V5z8VfiNoei6dPpNnt1C9uEMckY+aNQf73vSpxcpWSuOtJRjdux6DBLDNBFPBKrwzAPGydCp6VISOcc15L8JfFmoeDdEsbfxZaO/h/UWJtrsgk2pJ6N6LXsk9pGbZL6xnW5tJBuWRDkMDRUpuDFSqe0jfqVMYJ70EZ4oGNoPQUpxjJ6VmbGJ45kMXgzWWRcsLZlz6ZFQ/Daz+xeBdGt1UKotxIfqetWvGkayeDNWV8827Nx7Cm+BLiO48DaS8Zyq2yqTWn2DH/l58v1Oj0y6+zzYOSjHFbpxj5TnPINcxzjpitHTL7y1EEx4PRjWZsjUpSfSjgruHQ9KAOeaBhU9jOYJs/wng1XPWl7U4uzuJpNWZ0ON6DADDrXkPibW5vg14hu/E9rp8t14e1Rx9stk/5Yyf31HvXqGlXPy+Qcg9iah8W6Jb+IPD93o9xGGEyHazDID9j+FdsJ7SR5lSlvCRFoPibwX8VvCtxYWN7HcQ3cRWe1cgTQkjrj1HrWb8JdcvtO1C8+HfiSTOqaVzYysf8Aj6tv4SPUqODXkmjfDiw1eWW50fUZvDHjHST5MskLYjlA+4zD3qn4/wDEnjXQ5tKn8faVJba1pUytYeILJcxTR55STHY12U5qZwVaTpvXY+sAfqPYilrJ8Ja9p3ibRLbU9M1G2vY3iUyNC+cPjkVq+69KsyFopD1xS0AFFA5ooAKKKKACkpaKACikNLQAUUUCgAooooAKKKKACiiigAooooAKKKKAErN8RWP27TZEAG5RuU+laZoGM47HrTTsDVzy3qAe44NA7Vq+JrE2WqPgBY5fmWso1utUcrVjn/Ftqp2XKr3+bFcbr91caRc6Z4jsQFudOuFaQr1MWfmFemX0AurSWE9WHH1rhLiGOSOe0nTKODG1O10JOzPorS76DUtMtdRhYNFcwrIpHTJGcVZ579eteSfs4a5JNot/4SvpM3elS/u8nrGeRXrQPpz6mudqzOpO6FooopDCgZyADjPQ0UUAUdL0fS9K886bYxWz3MhkndRy7HqSe9XSf0/UUtIKAFoo7Ud6ACjtRRQAh6UtFFAGPr2RPH7iuZv023ZPbFddrUJkhEijOzr71z2owmWMOuMiuyhJWOeqjKopSCGx39KSuoxCjPHNFFAApYc5470l9DZ6haG11C1iurduqSKG/n0pR19qVfmYL69PrRa4XPFPi54T0nwJpn/CV+HNXvNHuPNASxRsxzk+xrx17nxd47vZhHBf37E/N5IIRT/KvV/ivbXnxE+MVh4Ksz/oljH5lwR/Dn71e93GiaV4V8L6boei2cdtCUGSqjc5HUk9a8nF4j2d1Hoeng8L7WUb9T4t1HwX4psJobKbS5luWQt5aE5Cjuan8PeI9e8H36R363H2bP7yGbJVx7e9fUvh9I7zxRrN3JGJBCqQICM4yOar+L/h/ofiK0e3mhVA4wDj/Vt65rChjIbydn+B018vnryar8TzvRtZ0TWo0azkMcjDcFPBJ9K2bG+1nTZlks7qQFOSQe30rj/B2mf8K++IZ8L+Ilja0uAWsLphgM3YZr1O70aF/mhxGzcgqcg/WvboqFaHPBnh1HOjNxmbXhj4rsFS21i389CcNIRyB9K6afS/Bvi9C9nNHDdMP4OD+XSvJtS0tzlXtwygY3p6VRjW6sJA9lcvkds4IrOVBxd1p6f5GkaqlobfxB+CaXSM32NJ1HIntxhx9RXh3iD4deIvD9082i3MpkVs7lJV1/DpX0P4b+JmsWES2+oL9qQYAD/eArtIdU8GeMYVW4EcF30wRhs/yrKWvxL5o0i7fC/vPjTWviN4+udOGiX+oTQiD5ZDs2tIPQmr3wf8M+H9Y1pr7xBqcI8ohlsnfmQ+pNfRnjX4M298ss0UEGoxScHPDgexFeE+LvhDfabcOmjtJEwOfLlyGGPQ1zPDXi1SZ0RxNpJ1Ff1PZ76zt72zbT7q2imtJE2LFtBTb2xXCS6H4y8Gs114H1FrvTixL6ZOc7B6LmvOtK8ZeNfBd01vfLLNCnyiGcErj2Nel+FPip4c1lhb30h0y5fkB/usfY15sqNSn0uexHEUa9nezMu3+M15bzG38SeF5bBxw7IpP5V0dj8VPBlyg3X7WzNjAl4rpJbWyv7XzpoLW8RlwDgNuHrXO3/w58FXv719Hjjkzn5az/dPdWNFTrx2kn6lrVPHfguTSrxG1y2/fQNGFz3IrG+AmrR3nhC40wSDzLO4bAz95CeDU0Hwu8DJdRyNpIKhwxDk/NXEaffReA/jXc2Ma+Vo97tAz91M9MVShBxcYmcpVISjKdrbHuxGeSKPrgilk25DLhkYAqwPBHrTfpXIdhdsr54Tsky0f8q14Jo503RsCPSubPNPhd4ZNyOQaBnR9OcGlxx61QsdSWb93N8jevar4I7fn2pjFDFGDqSDWxZXK3EWGbBB5Xufesbp1pUZkbev3vWrhNxM6lJTXmc78UtLu9PvY/HGg2rS3FuNup26j/Xwd2x6gVo6X4t03WPD0X7i01nSLpcBXG/YO6tnoRXTWd+snyTAbmG0gjhh6GvEPiJ4a174banceLvBdsb3w9cyb9S0oZPlE9XUV0r3veg7M4H7nu1FdGhqPgTT9P1F9b+GuuXfhbUeSbV2zayn0x2q7o3x01nwzcx6X8UfD8lqeiajZqWib3NQ+EfE2i+LNNW/0i5QqR+8gJ+eJvQite6gt7yza1vbaOe3YYKSruz+dJYqcXaSHLA05q8Geo+FvFXh3xVZLd6BrVrexkZO1xuHsRWyCOdysAO9fKGt/CxLa6Op+B9UuNC1AHeqI5EZP0rS8P8Axq8feCbqPT/iDoz6jp6jDX0Kkv8AWuunXhPZnBWw86XxLQ+nj2z39KK5zwJ448L+NNMF74d1OK62rl4t2JEPoRXR8446+lbGAUUgNLQAUUdqKACjtRRQAUUUUAFFFFABRRRQAUUUUAFFHeigAooooAKD3oo68etAGJ4xtBc6X5irmaDkY9K4gcqDXqJVZA0bdHBWvNtQg+z381t0CMcVrTZjUXUgzge9cr4mtWtr0SIg8qUbj7GuqPv1FUNctTdaa69WT5q0Mjg9G1OTwn8R9I8RK220vXFneeh3dCa+m+GUOp3RtgoR0INfMPiKxXUtGnsfuuVzH7OOQa9m+CHiVvEngG0MzZvLL/R7pe6svA/QVnURtSlodzRSUtZGoUUUUAFFFFABRRRQAUUd6KACiiigAP3Txu9qxtRsmiLTQjdGTyPQ1s0hxghuh61UZOLE1c5C4tY5xkfK/rWZPG8L7WH4+tdLqduILjbHwrc1m36LJASw5Heu2nUuc04mQaO9Lz1zRW5mB60M6oGd+BGpf8qBWT4wvxpnhDVb8nDJbPGmf7zDApN2QI5P9nfTTqviTxH4skXc97fNDE/cKh7V6h4ouPP1sQDpEAAB2ryzwh4+8MfDDwFpkV7OLnVp4vOFlb/M29+ucVz154u+Kvjh3h0XwumjWl4xVrybh0Q9x7183WjKqm+7/wCGPpsNONGavrZdO7PQ/hvI9xa6te+X8k12yg+u04rqeq4bG0nmsvwnpCaB4dtNJWZpPKX9456s5+8351qH0PFccmm9Dtgmoq+5w3xu8I/8JT4IleGINqGnfv7Yrwxx1UH6V5X4cuPE+maVa6v4V1g6vaSL++067PzxMOCAfzr6OHLBTjaflOfQ14dc6YdB8Y6xpLLiEyG4tdvHyn/69dNDEVKafKzkxOFp1Ze8ty54b+KWi3Ux03XLaXRb49VmHyE/WuyksbG+iE0csTbhlZoDkGvOtZ0nTtag2anarOcdSMEfjXP22g+IfDUpuvCOtTeX/wA+lw25foK9ihm6elVHjYjJ5R1ps9Ov9LljOdn2mMDnHUVlfY5I2VrWdotpyUPGayNA+LCwyrZeLtNk024U7fPVcxmu9tLjSdetFurKe3u4z/HERu/KvSj7KtrBnmSdSk7TRD4d8da7osoR2eWIN9yTkfhXoOn+MvC/iSH7Pq8McUrL1YcZ+ted3ejyID9nYTJj/Vt94fjWFNY+U37vfbyDqG+6KxqYd3ubQrp7HqPiv4X6fq9r5mmSQXMLDPlygMPwIrwT4g/BXyCWt45dPmJJ2kZQ/iOld5o3ifXtDZWt7pjEpzjPyt+FehaD8S9J1iP7NrlmgR/lLbePyrGSe0lf8zVW6aHyXaSeOPAjgRzTtADwOXjcV3Phj4x6fdIbfXrYWMw48xPun8K+htW8DeHddgMuj3MaFhkoOUx/u14x43+Cdu180MkEdlcv/q5oz8hHqRXn4uGGhTdSclFLe+h24bE14yUY6/kdVpOoWOqW63Gm3kV0pGQVYZA+leVftG6SRFZa6oLHPly4/h9KZr/w8v8AwLoH9teH9Xup9TRwJYYn+Xb6gVjyfEr+0tFuvDvi6wEqSrxOi7WVu2R3rzcDXp4iPtsO7xvbselXqqUXTqq0j0f4HeKh4h8LmwuiTe2PyHJ5K9jXf9K+d/2eZHtfiC8CljHNAwBLYJUdMV9EFSvyjdlf73XFGJgoVGjXCVHOkrh0pOtAI6flS9KwOkD7/pVmzvpoW2sN8Z7HtVaj6flQB0UU0cyBozn1FS8Y61zdtK8Eu9G+q1u2lzHdLuTgjqvvTGifkjkZ+lWLW8eGPyJFWWA8MrDOR6Gq/Tvk/wAqSmpNPQUoqS1PKPiJ8Kr3TdSk8cfDRzb3IfzLzTAflmHfAq/4C8V2/ivTXkVfI1K1Pl3lmww8TfSvS4ppIZBJESGB6CuI+IvgmSa+Tx34MVbXWbf5r+1j4S8jHUEetdHMqys9zj5Hh5Xj8LLvfIz9aNsbRSQzW8FzG/3o5FypFV9Nv4NT0+31C3G2OZfuHqjdwfxqx3rm2Z2J3RxuufC9Yb7/AISb4d6lLoetRneIFbEUh9MV6L8E/ikfFc03hjxNbnTPFdiMTW5GBcKP419apWUvkXAbsTg1ifFjw1cXsEHi7w9Itt4h0X9/DIgx58Q5ZGx14rroYhpqMtjgxODjJOUFqe9r06Y9qWsPwH4gTxV4R03Xo1CNcxDzkH8D4+YVuHFeieQFFFFABRR3ooAKKKKACiiigAooooAKKKKADvQaKKAEzRS0UAFFFFAB/jXH+OrcRXyXSr8si4OPWuwrL8T2rXekOFUFkO4fSqi7MmaujgeSMjoaXaGzu5BGCKRsbjjgUDg9a3OY43Wbc2eouFX5Qdy/Sj4Q6ovhn4ny6dI/l2OvJuTJ4EvpW54qtvNs1uFGWjPOO4rgPGEc66UmpWa5u9OmWeHHXjrSkrocXZn1NyN3opwaWsbwNrUXiXwjp2tQyK3nQjeAejdCK2BxXOdQtFFFABRRRQAUUUUAFJS0UAFFFFABQeeKKRmCKWPYZoAyNdOblV9qybs4t3HYjFW7qYzXDux+UnisvVJPlEQPPWu2nHZHPNlAcbfpR3pT1HvSd/pXSYhnau4g8V5b+0Bqlzdw6Z4D0pgNQ1eVXlx/yzjHOTXoXibXLDw3oNzruoybYbdCVT++3YV5F8J7HU9c17UfiHrylp7xilijf8s4/b2xXHjcQqVN9zrwdB1qiXQ6DwX4A0DwtILloRqmqH791ONwHsoPSu/037TcTNJK5MQ6J/CPoKzoInkdYI8nnrXRQQrBGI07Dn6181KTk7s+ohCMFaKHgZHzUH6UY96D7VJYmB+Fec/Fq0eLWdH1aNQAxNvIfbrXo7blXpyelcr8VLT7R4S85T81rMJM/pVw3M6nwnn7c8HOc80Ed+9KT833g4wMEUnTkmgZDf2treRGK7t4Zo2GCGXNcrN4PvNPuDdeFdVuNOm+95QY7CfStnxL4i0/w6sBvo3bzycbe1ZyePPD74YTTDHqtbU3Vh70DlrKjP3ali7pPxO1zRG+y+NNHZ4k4N3AOPxr0TQPEnhrxNaedp93b3IYcI5AYH6V5Dqnj/QgkifY5LxcZMci/KTXn2oagLrU1u9It20xn+7Fbt0/Kvaw2YVkv3kdDw8TgaN705H0yLSxu7i4h0u+ilktz+9TO4KfSs6801o3xJG0LHncvQ15V8Pta8TeBhNPJost3ZXh3T7jl/8AeNeueFvHvhfxGght72O3uuhtrk4P4ZrvpVqWIW+pw1KVWg9tB/h+51qyv4vsV42GPLI2MD3rqptesf7XhbWpJpBn5wD82KrW1haRXHmIpG7uPu59awdetJGvJbieN2HQMvUCvksfhVmOdLCVdadOKlbu3+dj1sPX9hg/bR0lJ2uepy6J4S8UQrNYXCxT7QowcfgRXmnxB+CiXIkeSxWcdRNAMOv4ViW6Xtmyy6feOAPmKhsHP1rs/DPxR1SxIttST7RGv3ixwwH1r6SNN0o8kVp2Zw3U9evc+eNf+HGvaPO11oV3MzxnKHPlyrjqK2PCHxF8e2RNrqWh3OrW8PErlCskY7ndX0d4j1bQNesoLqz039/Jz5uMFT7+tVr7wnrS6O8kFtE4njIdFOGZTXzOMzNVa/1XB0uea31tGPz/AEPUw9KVOHtakuVPbu/kcT4X8deE/EbLDY6glpcngwXB2nPcZPWuneN0x5i8HoR0P414H4p+EU9pdefpsk0U4csIJvlIJPY1naZ408feBbn7LeiW4tCfmS5G4f8AAWrvrZfOOsTWjmUZaTR9Fflmjt6GuB8I/FvwnrgS1u2fSr3uJB+7J+td/GyTxLLbyJcxMOJI2yv51wShKGkkejCrGavFid+OtS20zWs4kTp3FRnK8dRR2GORUFnSRsJIxInIYc06qGiPuhZN3KHpV+goDjOe46VNYymC4Eo4HQj1qGhuB0zTTsJpNWZz+saR/ZetSy2cYWwvT5wQdEk9vaoc5HPWuj1dlk0IGRgphk+Umuc6HtV1NWmY0lZOL6CHpnvXQWEoa1jLYZSNrg/xDvXP/d5rZ0VgbYq3Pr7VCNi38GLeXSTrnh88wQ3JuYPYSHOB7V6GP8iuU8LxbfELTKMGaEDPrtrqu5PrXs0neCPna6tUkvMWiiirMgpKWigAooooAKKKKACiiigAooooAKKKKACiiigAooFFABSFQw2N91gQaWj2oA841S1+yahNC3HzEj6VV4z610vju2+eC8Cjn5WrmsdR/KuiLujmkrMSSNZI3jccMuK4a5heGeW3kXoSrA+hrufxzzXP+L7c+al2q5DfK4FUiR37OWrDTtZ1bwXcSbQGNzZhj95T2Fe4Dke/evlvVLp9A8Q6R4wt+TYzLHMB/wA8ie9fTtldxXtpDeQsGinjEiEdMEVhNWZ0U5XRPR2oo7VBYUUUUABoHSiigAooooAKKO1FAB1Bx17VlatdcfZ4zz/ERVnUbr7PHiP75/SsT5t5BOSeSa2pQ6mc5dBrFY0LN90CsWZzLKZD3q5qcwJ8lc471Q712wjZXOeTAGnxIHYrnGTzTKoeLdQbR/B2qam2A8UBEZ9SeBVt2JPIfH09x8RviUPDdnIU8PaOwN4wPEjjtXpNtDDb28NtDGIoYUCIoGAAK5j4VaB/YXhKGecb7/USbi4duvJ6V19tD51wsYz/AIV8ri67q1Gz6nB0FSpq27NPSLfy4zO/U/dq+AP8aRRtRUAwAMClOPx71zHaBrI8aave6D4YutW07T31G4g5W3Xq30rXxxQM4+9gg5HcGmt9RNXW55p4K+MOl61fppOvabceHtRfHli5BEchPYE12PjlN3hHUEO3OwEc8EZ60zxv4S0HxhpzWOs2UZJ5jnjG14m7MCPevO01zVPD3h/U/A/iiY3F9b7Rpl2R/wAfcO7A/EVulGTTiczlOCcZ69mVuFVVHYDNA75qa/Xyr2SA87cY49qh54xzWZsjnfGvhdPE0Vuv2prZrckggZBzXIXfw3v7S2LrqMMo3AKD3zXqJ5U46elZPiS5Cf2faoy755gceoBranWnH3UzmrYelK8pLU5Oz+GipzeakcMASijNdFo+h+G9Iuvsdukct9gNh+SR6iuhcANgcjNeb/Eyx1ew1geIrDewwAWQZMf4elOM5VXaUiZwhQXNCJ6SJN0YGAyn727p9KxtZ8K+HNYm8y6tTZ3I/wBXdW4wVP0HWq/gnxCniDTneUqLuEATIO/vW+SSflbtnGOlZXlTfY3tCtHa6MLTW+Ifg29RrG6XxFoYYeamczInriuwsPiZ4Pv9ZfS5LqS1mGD/AKQm0fQ1QhnmhYtBIY2I6g4rP8Q6Ro+vw7NXsIppMfLcxIEdT+HWqpzgsZHGTXvxVr+Xn3OSvguai6UHZPW3+R6Dc2NndL59vtVX5WWM5B/Csy60a4wBJGk6FuWX72K8rTTPGHg9Jrzw3rLXljEN0kM7Z2r+NdF4U+MenyyRw+JNOn0uUgfvcHYx9Sa+lWMp16cuXSVtPU+fnhKuHmr7He6881ppsNrZyCORhnHsKd4d8fa9okgS5kM1uoHyvzx9atmO11e2jukkS4gdd0csZ4xWVcaRIqOYmWdc/dfg4r57hKhCWWJx+K75v8V/8juzWq44mz2sreh6RY+LPCPiuEQ6lDHBM4wGccf99VmeKPhfaalaN/ZskV3GRkQygMPwNeYS6dmUmEvbSA5wwrW0XxR4g0OQNDNK8YPXO5cV77hKntp+KONTjPXc4fxv8G44ZJGihfTJwcqzruR/xrg4z8Qfh7dPcWc07Wv3tu4vGfw7V9beH/iNo+tWy2uvWsQ3DG4jI/XpVjVfAWh6zbtcaHdxYfqhO9D7c9KynCEvjVvyNITnF3izwDwd8bNLvjHb+JLRrG56NNH8yt9fSvUdOvLHVLYXOlXkF5Ge0T5IHvXD/EL4MRPLLLPpr2svOJ4Fyh/CvKLvwr408J3ButBupSkfO+Fjn8VrgrZd1gejRzJrSZ9WaGgWOR9wXJ7mtD2yfpXzl4O+Pmo6cyaf4p01bpI8KZolw4PuK9v8JeMvC/imBW0XWInlI+aBziRfwrzp0Z090erSxFOp8LN7jt0opVDYPGMGk6j1FZG5leJRO+nwRwfc8/Mv+7WccZwOgrob5PMtZOxx0rnR1xQ3cm1mLWjoTBpnh6Ais6rGmSeXdpjvwaQzr/DUjJq1sFfdw6811/3cjv3rgdFm8vW4MEDa4B/Gu+b77fWvXw7vTR4OLjatIO1A6UUVscwUUUUAFFFFABRRRQAUUUUAFFFAoAKKKKACikxRQAtFFFABSH1PNLQOtAFPWLVLrS5oWGTjK/WvOirKxB4YHBFeo8LlsZrgfFFm1rqsnG1ZPmT+taU2ZVF1Mziq2oQfabKaBu4yD6VYPIpwPIrUxPOb60juLSewuMFJEZGX37frXoX7NviCa+8IS+H7599/o8ph+bqydjXL+JLX7NfmZVyjnIHoaxfCmpnwr8WNP1RpCun6oPs046KG/vGlNXRVN2Z9K9MeoPSlpCckndleoPqKWuc6Qoo70UAFFFBoAKDRRQAnamyyLGhkbgKM08dazdclxGIe7Hn3qoq7E3ZGZcStcTtK3fpUZO1TIT0FKe1QX7bbVj3rrS1sYNmXM2+Zn9aZQKDmukxFj5Ncz8YVZvh3qhJ+UeXk9sbhXTJ96s/xxpjap4K1jTo8lpbdmHoMDNTNXTHF6ox9PdZdMtZIyDGYl2AemK09Fx9sByc4ryj4TeKJG8NW8Nw28W5MD56qQa9S0qZVuY5EYFZB+lfI1E1Jn2FJpwTR0BzScUDoTuo61BqBoopDQAvbbXKfE3wqnibQ43h8tNW05vtFjKezDnb9Diur+lAO0jvjpVRk4u6JlFSVmea+H4rLxroR1OxT7HrNuxivrRuolHB49DWJd28tpObe5jMUy8FG710fjfw3qml+I/8AhOvB64vUX/iYWC8LdoOpA/vVn638QPAWvaOtzcamLDUUHMMqEPGw6qa0cb6x2Zip8uk3Z/mY78YyQvv2ArkNJvo/EXj6a4VP9D0xDHGR90ueprB8W+PftsUum6Osixudplx8zn+6tdX4B0f+xdCSFkIkuP3kgPbNacns4c0t+hj7VVZqMdludCDlvm4NBEbIY5AJEKlSpHBB604+tJ0HasDqPNdY0+TwXr8Os6dk6fM+2RfQE8ivR4JIri2iuIHDI6hlIPY+tUvElg+qaJc2MQQu6HYG6A145BqmuaOz2sVxcwqj7SwBKlh2rpUfbRvfVHFKaw0npoz3Pr2wMcHtWbq2vaXpMRa7uo94GfLU5Y/SvI5vEnia+/cvezsx6Kq8H2qzD4P8QXGjS69qn+h2SHCyTHmVuwUetUsMo/E7Eyxrl8ETS8Y+Pb3xFBHoelW7W9m53FE/1kx7bq9AsbO31Dw/a2ur2MM4WJVkR1AOfrWZ4F8O2mlaLBNcWu/UJz5jSMPuA9FrpySz+pHYCs6s4/DBbGtClPWdR3b6GBc+G9StoIl8L+JZ9Pa3O6G1mP7on0zV22+JeueH5UtvHGiyGLgC+tF3L9TWsLK4lXcttIV+lSyQXnkNFLZ+bDjmORcqa1w2OqYfSOxliMupV/U6DR9b8P8AiayWTTb+3uweqk4cfWpJ9GdAxtpNo/uHpXlmteC7GSY3WizS6NekZ3RkhM/Six8ceNvCTR2evWY1exHW5j+9j1r26GZ0quk9GeHiMtrUdY6na32nkSf6TGYSOA4HFP0/U9d0U+dZ3Tuo5BQ5P5Va8M+NvDHiiMQ2d8kc38cE/DfTmtW50aDcWtT9nfH3c5U12eyjNXgzkVWUdJHReGfitFIgt9ct1kyPmbGT+IrfuPD3hLxXCbjS7mOGZhuIjPP4ivI9S01o8yXFtj/psg4qtaf2hZN9psbtzt6EHH6VyyoSg7rT0/yOhVYzRsePPg6jRvJdaUtyP+fi2GGH1FeKa78Nda0e4a68P3LMVOTyUlT8B1r6I8NfFLULELb6xEblOmX+9XYrJ4M8ZQ790VteMOx2tWcrP41fzRpG61iz5V8L/GHxl4ZuUsNche/gTjZcja4Hse9eyeCPir4R8TfuY7v7Bd/xQXBxz7GtPxx8JPtdq2beLVbc9OAJAPY14b4o+EzQuw0mV7ZwcC3mypB+tclTAQnrTf8AXodtHMKlPSX4n02MbQwZWRxwynOawtTgaGXcOUY9a+a9C8Y/EL4ezm2lae4tg3+puMsm3616z4P+NnhfxCsdlr0f9kzkZVzzGx9q8yrhakOh6tLG06lujOyOMEelKjeXIj56MPxp2xJoVudPnS7tX5EsbBuPwqM916H3rlOo3LSZRrCSMuA0kZGK9LyWye1eRLcbZoGXlQV/MV61C263hbP34wf0r08I/csePj1+9v5DxRRQa6jhCg0UUAAooooAKKKKACiiigAooooAKKKKACiiigAoooNABRRRQAhrE8Z2f2jTRcKpLQHP4d62+9NlRZInjflXGMU07MTV0eYDnntQOlWNRt2t72a3YEFH49xVc8nd+VdCOVqxQ162NzYMUXLp8w+led+K7H+0tBuIIyVmixNCR13LzxXqbfMdpHB6/SuL1e1+yX8sLDKFsj6UAerfBzxL/wAJR4Asb5yDcQr5NwvdXHHNdhXz78EtT/4Rv4l3vh2aTFhqq+dACeN/cCvoJlwxVqwkrM6YO6CigdKKkoKKKKAA0UUUABrD1d994V9BW53HpXP6pxfvitaPxET2K4PFVtS4tf8AgVWT396gvl3W7Adq6Y7mL2Mg+1Jnil7fzpBXQZCj7wqwFEnyncVdSjAfxA8VWqdCxjyvWhiPm6xtn8M/EnXvDdwAI5pDNb+6mvSfCd8wjNnI+WU5jb1HpXOftLaPPZ3+jeNbNSoglEF2VH8PrT9NvAJLe+gb5SAw9lr5zH0uSpfufSZdV5qVux7Fayie2Vgeg5qY5xWHoV6qlGzmKVQR7VuHGTtOQa889NBQKSg4oAWik4ooAU5DK68EH868R+Lvwl1zxR41fV9DjsYrR4R5i4wWk7mvbh1rF8b69/wi/hW51r7FPfCDGIIRlmJrWlOUJe7uY16cKkLT2PnPwR4Z0zStdu9N8UGWHxFC3+iQTDEMi/3gfWu/2SEFRG5KdSF4rk/iF4t8VePdMjiHgGW1ZSGtbjyiJovfPvUtr4w+LVhYW8UfhaB4IECsz25LtjuT3rpqU5Ts76+px0a0Ka5Unb0OjJUAZbk9u9AI4689K5+T4jeILhNupfD4sw6yW0RRs1Rbxbrz3WLTwbfgDn5xWXsZ/wBM3WKp9zri6rG7swCoCWOcYrJ8HWX9vWV1LBp8c9q9wSjOMDjvmsTU5viDrmlT2q+F1tLOQYZ8fvM+grS8PfDfxx/ZMWlX3iI6Xp4GVhh+9z7+tP2fLHWSIdZyl7sW0b2oN4L8JobrVJrWW+6x2dsAzMfTiuelOt+M9Vi1bWbY2Wk23Njpw4AP95h612nhj4a+F9Axcwxy31+etzdHcwPtXTwadZwy+Z5e9+7NWbmo/D97NVTlJ+/ouy/zOX03Sry8P+r8tMD5j2rodL0i1tFO5fMf+8a0zjAGBj0FBrK5vYQDaNq4C+mKV+fQjtxRRSAguLa3nUrLCrj1xzWPe+GraZGWNsg9EblfpW9RTuDR474q+HFnNI00KS2FwOksBwCaz9P1j4g+CYfmddasF4w/zMBXuDIrIYmXcufukVmXmgWlwG8tjCWPIHSuqjjKlJ3izkrYGlVWqOY8L/FLw3rW22u3bTbtgMxXAwufautm0uzvYxNbyqMjIeE5BriPFPw5s9QRvOtVYjpKgw1cZFaeOvA04l0a+a8ss8wygkAemK9rD5tGWlRHh4jKZ0/ep6nqV3pN1FG+6JbiLqWHWs0W7RsslnK6MOQGOD+FZXhj4x6NeXC2fiG3k026B2swHyk/Su+VdL1m2F3aSRXEX8LwsCwH0HSvRiqVbWDPOcqlN2khvh34ha5pTiG6LSQg/dk5GPau8svEvg/xZb+VqcEUEzjA39fwNea3ukzAboSssYOcMOcVkXFjH5reUz28g6K3ANYVMO9/+HNoVk0em+JPhfFdW7SaTJFd2zj/AFEuGyPY14Z42+EVvFM3kxS6TcIThWXMTfjXdaJ4t8SaDOkcczPCP4SdykV6Ho/xC0HW4Psmv2ka54ywBX8qybltJX/M1SXR2/I+TbcfED4f3SzWE9wbXqTES0R+ortvDPxvtJwsHiewEDsdv2mAYXPuOtfQerfD7SdUtWm0G8RQwyItwZD+HavGviD8IrcMWvdNayOSfPtxlW+oFctTCUq3w7nTSxdWj6fgdlpOrafrGntc6Vew3aoM/Iw4/CvaNHkEukWcuc7ol/lXwnL4R8XeErg6l4dunkgzyISRx7jvXoHgD9pLWdDWPTfFeki8s4jtEkQ2SJ9Qa56eHlQbUjaviVXs+p9bZGaWuO8D/Ejwd4ygRtH1qASnk28x2Pn0wetdkQ2eh2/pWpzjaWg0CgAooooAKKKKACkFLRQAUUUUAFFBooAKKKKACiiigAooooATFHT1paKAOW8b2uXjvVXjG165ZeUBr0nUbZbuyltmGTIpAPoa86miaKVomHKHbW0HcwqRtqMrF8V2yvaR3AGXQ7Tj0rZHvTZYxNE0RAO8Ec1ZmeU+LluLaGz1yy4utLmEoYd1zyPyr6W8K6xF4g8OWOr27B0uIgxx64rwO+g+ea0mHyElNp7g9a6T9m7WpLWXVPBN3IUktXM1mD3jPaoqI0py6Htn8vWikXO0EjFLWJuFFFFABRRRQAVia0m27Leo4rbrN12EtCJv7p5rSk7SJmroyf50jfMjA96U8e9HU4rpMTEkjMcrIx5/pTO2KvatD0mUHng1RH3c10J3Ri1YTpUsR6j1qIc05DtYGmBm+NdGt/EHhPUdHuMnz4W2ezAcGvB/h5dTSaI+k3YP2nT5WhkY9SAeK+khjcH79h618+eMbEeGfi7JP9211cYdeihxXnZhS56fMuh6GXVeSrbueg+FLkzWBtz96Fv0rr9GuhKphdvmHSvOvC1wYtVKnhX4IrsBuSTchAwa+eZ9ImdL/wAB/CkqKzuBcwhh98damwOMUFCdqWjFFIA7elB9GUEdwRwaKDzQApeTgbgPoKVpZd33vlPbHFMpR92mBDcWsU2DtUH2FZ89hOpbYQ4HIIGCK1fwpe3HNIDnZGuI8K+5ePSoiScEnNdMyq33lXHTpVaXT7WRiQpQ+tArGH1Pej2zxWlLpRydkhP1qu2nXKnhQaBWKn0pePpUrW1wp5jb8qa0Mwx+5c/hQMjpcd+tTLa3EjcRsPqKnh0yRsGQke1AiiDmpI4ZW/1cTNW3BZW8Sj5NxqxxjCgIPagdjEXTrphyoA+tO/suYDllFbPTv+lHBPp+FAWRjNplxgYIJ+tU7zS2kXbLah17nHNdLntilVuaYWPIPFfwx0PXRJIYjbTn+NRg153deA/HPg6drrwxeTXFuhy6o/b6d6+oHjV/vKv5VXlsYWP7slGx1AreliKlN6M5q2EpVVqj5+8OfGma2lOn+L9La2dfl87G0/XFenaPq2geJbNJLG+guQw6bgHA+lWvFvgPRdegMepaZDck/wDLVRtdfxryDxD8H9c0Sdr3wfqLkId6Qk7GA9M969jD5v0qf18zxMTlDV5QPU59EmjD/YyAvdZD1/GsO9sY0YrcRPbzZ+Vh0/OvP9G+KnijwzeJp/jLTWeLONzrtI+nrXqPhrxn4Y8TxL9mvYt7/wDLGf5WB9BXqQqUa60Z5coVaL1K2m6trmgzJJZ3MjIeW2HivQPD3xTiuEFnrlqsmcAtt4x7iuXvNF3bpLVmt2JyEY5B+lYupWEygreQmPPSSMfzNTUw39f8EuFdHrl94Y8K+Jo/tOlXSW0p6CM8Z91rzPx78J2fe2oaXHcx5z9pt1w/41lWLahp6rNp92+Qc8Pg8V23hj4rX0B8jV4hPGBg5XDf/Xrn96Om/kzZOL1R86a98M9RsLp7nQ7yUsh3J8xSWP8AGtvwb8dviB4Glj0/W1k1S1QYKXKkP+DmvdvHmteG9W0uG60e3Rb2RvnfZjaPSuA1LTbHUoTDqFnFcJ0O4fMB7Gj6upq60Ye1cdGd74f/AGh/h9qWitqGoXU2m3EY+e2ZNzH6etem+F9d03xL4ftdd0hzLZXS7o2Ixx7+lfId58G7TUr4XGm3jWsR7SDO0exq7quseK/grJpy+H9Vnv7CYYmhljzED7eleLPMMNHFLCc/v9l0O6NCo6XtbaH2D36/Sgn8AOprwz4eftKeFNceKx8RQvpF5wu8fNGT9e1e16ZfWWp2wutNvLe8gxkPC4YV2mJZopOO3Pr7UUALRR2oFACdKWkpaACiiigBMUUtFABRRRQAUUUUAHeiiigBO/pXIeM7HybpbqNdqSH5vrXYVT1m0W+057c/exlT71UXZkzV0edEUDqKVwUJVxhlOCKTHetzmOc8XWqpNHeKuVYYP1rjri+uPDfjHRvFVtwiyCG6Pqh4Ga9L1KAXVlLCR2yPY15/rNj/AGhpd1YyZXzkKoPR+1DVwTsz6UtriK6t4rqJt0cyB1I6YNTV5n+zt4gOseCV0u5c/btKc27oTzxxmvTDwa52rM6k7oKKKKQwooooADTJoxLC0bdGHNPo9KLgcw6mOVoj1U4zSd609bt8YuE/4FWYOVHvXXF3VzBqzBlV1KNyDWLcxtDIVP3c8Vtd6hvIRNFtA+btWkJWIkrmP0+lHfrSkMpKtwRTa3MywnK9eBXlnx40iS40OS9hTfc2pWeI9wAcmvUYm5OO1Yvi+1+0Wy7hmORTG/uDUSipJxZdOTUk0eXeH9SW9sbHUomA81Qzex716Ih3IjjkFQc1474UX7Bd6n4fm+WS1nZ417+WeleqeH5Wm0uE9MZFfKVock3HsfWUZ88FI2dNuDBcBs/Ke1buQ3I6GuZHUexrc0yYTW+P4lrI2RaoNHp6UdqBgPrQfpRRmgAoNFBoABQKKD1oAQ9MUtIcZzS/SgA70Dg5o7UUAIcnrSg47UUHp1pgGaB1oXNJ3NIA70tFIaAFH1pPxo/ClPTigAo7UlL6UAFHvR3xSUAKO9Nkijdfnj/Edad3NHtTA53xH4S0vWbZ4dRtILuNhxvX5l+hrxvxL8FFFy114Y1CS1uI+VhkOB+DV9Dg85rN1i2BT7SmcjqBWkKs4fCzGrQhU+JHzZB4y8e+A7hbXXrKe7tFwC0wO38Gr0nwn8TvDfiFI45JBYzv/BN9wn612V1Hb3lv5F9bxXVuwxtlUN/OvMvGHwb0XUne70O4fSrh+fKJyjfj2r1cPm046SPGxOUResDv7nSbO5PnxybGYfK8XKGsq+025SPEkSXCDoyj5h9a8eJ+JPw7uFx9omsk7DMkWPc9q7nwp8ZtB1JooNXhOnzn5TIP9Wxr2KeKo1lroePPD1aL0NRIJF3fZrgHB5jIxU1teRtMkd3G0IJ+Y9q6TytL1aJby0kjuFb7ssJGKhi0/wCxSyPKovI3+Xbj5h+FY4+NWlh5zoJydtEt/lfqisPVhKoo1NF3Z0Ph+xj1i6ht7CWJonHzFTnaK2vFfw5i1S18u3uUcIP9XMgKk/WvLrhRZXvmaNdS2E/XGSMH0xXV6D8UNc01Vh12zW9gXrMg+YfhXymQ5HDBwWKs3OV3eSs15W1s+/c9fG411W6d9F22PLviB8FTCXuI7RrCXna8a74iff0rz+xi+Ivw8uRe6RqNykYIYmFi8ZHoVr7W8PeLvDviSHy4byMuRzBMBn8jVXxB4D0PVI8xxG2Z/wCJBlT+HSvo7wfxKzOH3ls7nh/w8/ajRmjsfG2kNHzta8tufxYdq+gvCvizw74ptEufD2rWt8rDJCuNy/UV4T8RPgZHLHLMlkGYg/vrYc/ivSvGp/A/jDwddrd6BeTARndmBirg+69KmVFpXjqhqavZ6H3scKeetIPw/CvkPwB+0l4o0SQWHjCw/tOCNtryBdsyj6d6+iPAnxS8E+M40/snWIY7lhk205CSD8KyLO0opM+oI/kaOOuDigBaKT+dHagBaKSigBaKKKACiiigAooooAKSloFAHE+LrL7JqImVcxzcg+hrEI7DrXoWu2X2/S5Yl++nzJ9a8+bIbldrE4YehraDujnqKzE+lcj4ktfs2omUKfLcBlx2auuwOR6VneIrX7RpxkTl4uR9Ksg43wHqn/CI/FaC4kcpZayojkHYP2NfSnHIHfke9fLHjK1e90GSS3B+1WrC4hI65XnFe+fCfxJD4q8DWGpq+JVjEcw9HHUVnURtTkdX2pKWisjUDQKKKACiiigBkqLJEyMM5rnbiNoZ2jYYx0+ldIRmqGsW+6MXC8kda0pys7ETWhjijvRzjrwTR34rpMinqFv5i+aq4YVmcD61visvUoPLnDr91q1hLoRJdSCL73PAqLVovM0yZfQZWn7ueanZdylD0YYqyEz5++IEbaP4307xGF/0e7T7PcH37V3PhC4DLNbq24DDKfQVT+KOhnVvDGoWHSeEmWDHXK81zfwo1v7Vp1rcSOxnjPkTqexHFeHmlK0lPue/ltW6dNnqH0qxp1x9nuVP8LdardsHg9fwobleteSeqdP79jyKO9VNJuPtEHlufnQdParY5z7UFCd6XrQKMUABFAoooAQ0vSg0c0AAoo+U0negBaDQaB0oASgdaWkHSgAPtSjtRRQAd+KDmgUgoAXpRSH2paAEFKO9FBoAKO1B6UUAJS0UCgA4BxQy7srjII5FFA649aAOduovKndR0z8oqL9cfmK1NchxtlC+1ZlAhONrbgJVYYKuMg/ga82+KfgPwzdael7b2S6fdy3CQs6D5F3fxH0r0odcetY/jW0F94T1OFSRJHEZI/8AeHStaU3CS1Ma9KNSLujx/Wfhz8UPhift2mvPfaa2JI57Ul1wRn5hWp4R+NcLSLaeJrRkk+750YIOfcGvqn4dap/bPgHRrvCPvtkjkBGVyowa4z4sfBXwn42spGtLOLSdXLbluoVxn6jpXu0606fwvQ+anRhPdHMaffaD4ktvNsbm2uv9xhkfXvUN3o00YY2s4kj6eVJ2+leX+MPgT8QvAVx/a3ha5l1S2i+YtasRIPXIPBqt4d+MGraXMLPxZp/mGM4ZtpSUH3zXfTxsJaTVjklhZRd4O53dzYrHLveN7ObplSRz68V0Hh/xv4o8PIqmcajaj+B+f1pnhvxN4a8UWoFnewzOwy0MhAZfzqa80JMk2MjRDujfdNaSw8Jq8SI15RdpHofhn4naDqjCG9Y2F0cZWT7v4Vu6poOh67bmWSCB89JYjz9eK8Fv9PKkfbrXbg8SJVjQdX1zRHMulahI0ef9WxzXHPDyg7xOqNaM1Y6bxx8FbXUoXkhjhuVxwAoV8fhXgPjD4R6xot+bjSPOjePlUYlGX8RX0r4f+LEbBYdftTE/TzE4x712Grap4e1Dw9c3bSWt7CI84ONxPas223aauaLT4WfJHhH42fEj4fyR2GtK+qWgOPLuQcqPY17/APDv49eA/FLJa3N1/ZN9IBuiueFLeimvPtQsdP1PfHe2sM8OTgFegryj4n+C9G0W1XVtPumieSTYlu3T8Mc06mGcVdPQUayloz7l03VNN1IzLYahb3TQnEixODtq2DwDXw5+zL4tXwn8VLWG8uZUstUHkStI5YFu3619yONrHJz6GuY1DIoo2/7VFABRRRQAUUUUAFFFFABQaKKAEPLZ5wetcV4u08WmoGdBiKbn6Gu1qlrdnHf6a8JGZBynsaqLsyZq6PO+wJ//AF0h24II+VuDTnBVyHUgqcEehpMZ+Xsa3OY4rUofseoSJtyuflX1Bqf4BamPDvjnUfCk0gNpe/6RajoNx5OK0vFdr5sKXQGGU7Wx6VwPipm0uew8TW2RNpk6k7epjzzSkrocXZn1YDk4HXPNHes/w7q1vrmgWer2zAx3EQfj1xWh3OOlc51BRRRQAUUUUABpsiB42j7EU6gUAczKhjkaMjo2KbVzWY9t9uHRhVPvXYndGDVmFR3EYlhKflUlA4H6UxGEV2nkcg1OvKg+lLqSeXc5H3WpsX3c10XujFnN+IoVh1NXAyJFyc/rXg+p7/BfxKkjlYw6ZqLb4j/DvPWvofxRAz2SSjko3J9q8s+LHhs+IvC8kcKB721Hm257+4rHE0va02jqw9RwkpI6/QtS+3W6q2BKnXn7y9iK0iuG9q8U+F/iie7tkt7o+TqVn8u0n74HUV63o2pRahDxmOb+JD/Svl6lNwlZn01KpGpFSRq2kzQTiYHOThh7Vvq6yKrDoa5o+uCB0xWnpF0oP2eQ8fw1mao1P0pKX+dA4oGJQaU+1HWgAo70Dikz3oAUCjvRS0AJ3pO9KeaO1ABSClo7UAGKO9Ao7mgA4pB1xSmk7Y70AKOKMUUUAFKOtJR70AB5oFKaSgA70GkooAWgfypO9KcYoAgv4vNs2HOeornwcjp3rpz1IPQiucuE8u4dR60CZHnrSrGsn7mRQyOCGHrSD3/GlU7Wzz7UCNH9mq/b/hG9W8OMoEml3rKF7hXJIr1Xr34FeHfDi7TRvjZc2+fLt9ctfM/7aJwK9xP3iPQ17NKXNBM+drQ5KjiHcE9q5Dx58N/BvjS3Zdb0eEzEYFzEu2Rfyrr6OuQOTWhmfI3jv9m7xN4fuG1bwTqL6lACWEG4rMB7HpXJaT8SvF/hG+Gk+J7GWVE6pcIQ4+jHivuXJBO1iuO9Yfi7wj4c8WWLWuv6Rb3g248wqN6+4NXCpKDvFkyhGStJHhfhb4geF/EMQjt7xbW5YDdDOeD+NbF5oltKhaNzbseQ0ZyrVzXxB/Zjlj3XvgbUshSWW0uDzn2avMoPEXxG+HOqNYa3ZXAgiO0RXKlo/fD9K7qeOT0qI5J4R7wZ6vqtlNaRg6jCksb/ACJKo6U21gW2jZIZJdp52luK5/R/idoPiTy4JHFhOfvJK2VLeoPSukA3RBkYSA/xqcg1veE3zRISnFe8A6exPOO9eMfF/WGvfEi6bA48i1HzL716x4i1SPR9CvNQkx+6jIVfViK+cLmeS4kmupWLyOTIc+pPSubFS0UUb0I63Zo+C9Us9B8YaVrV9Zi9t7a4DSQn+7nqPpX6JaHqllrWi2mrWEnmW11EssbZ7EdK+Sfht8NdK1HwFJJrEJa/1FS8MneLI4Ar3D9mT7XB8O5dGvmzNpV5Jbg56qOlfPYPNKGLrVKNN6w/HzXlc9Grhp04xlLZnqW5fU/lRSeY3v8AlRXpcrMfdHUUUUEhRRRQAUUUUAFFFFABQPvg0UUAcV4xsRbX32uNSYpeuOm6sL1r0bVrMXunyW/HIyvsa87ljeKR45FIZTg1tB3Rz1I2ZFPEs9tJG/IddtcFf2kc0dxp9wpKMDGxPpXoIHOM1zPiy0ZLkXEeNkg+atCDQ/Zl15ltdR8HXbbrjTZCUz1KHpivZhxx3r5ei1H/AIRTx9o/ieFtsMrC1uyOhJ6Zr6fhkWaKOeNgySqHH41hNWZ0U3dD6KKKgsKKKKACiiigDM11P3UT8ZB61ld81t6yu6zPswrExgV00n7plPcDR3oNA5FaEFTVY90AZeqmqUR4K/jWpcqGgZfashGw31NawehnJahexCezlj/vKcfWuJIZGwCAynvXeD3+7muQ1yD7PqUqgDa3zD8a0Q4PoeF/F3wteaJqQ8W+HUYR+YHuFHSNvXHoa6DwT4mi1q2S4t5hFexAeZET39a9DuIY5rdoJo1licYZW6MPQ14f4/8ACN/4Q1Qa54f3/wBnMd7MOsJ9D7V5uNwan70T0cLinSdnse6aPrEV+uxyI5+hU/xVpklW44cdG9K8Y8E+MrbXIViZkttSUfdLY3/7Qr0vRda8wiC+YLKvAbtXgyhKLsz3YTjNXidnpd4JcRSnDjv61fP5j1rmQcYKnB67h3rSstQKKI5vudmqDQ0/WlHSkUhl3KQVPcUo9KBgeRRRjijoKAD3ozRg0UAHagc0lL34oAKBQKO9ABRRSUALSGlooAKKBzSd6AFo7UUYoABRRRQAUdqKKACgdaMUdsUAA6+tYmrpsvC/ZhwK2/pWbrqfu45T6mgGZfY+tHLD0NIPfrQaCTl/HVz/AGRqHh7xRbqXOnX6LPjg+UTzmvou3lWeCO5jbKTIJF+hGa8J8W6cureGNQ0/jfNCQhH94c/0r0D4D66+vfDHTJ5HDXFspt5hnJBU4H8q9LByvBrseRmELTUu53VFHp70V1nAFA65oooATAwao61pOl61ZNZaxp9vfQEYKyoG/Kr9H6UAfPfxG/Zk0TURJe+Dbo6ddn5xby/NGfYeleJazpPxO+GF2yajb3P2SLo4QyxN+PavvBhlQORz+dRXdtDd27W93DFcwNw0cyhlI+hpqTWqE0nufn/428dTeJtDtbeO2NuxbdcbWyGrlYNn2iHzo8orBmQH7wB6V9j/ABI/Z58HeI/NvNDEmi6lgsvlf6tj6begrw3wB8CfF2veLZNI1iwl0zTrWUi5u2H+sUdNnrmicnPWQ4pR2H6r8aZotJS10HSFtJI4tiM5zs46AetfQv7L2n6jZfC6O81SORbzU7h7phNw2G6E1keDf2cfA/h3W01K5mudTMT74opj8oPuO9e0KiKgWNVRVACgDgD0HpXDg8uw2Dv7GNr7vVt/ebVcRUrW53sLuP8Ak0Uc+35UV2WRhZi0UUUxhRRRQAUUUUAFFFFABRRR3oASuR8a2HlXEd5F9yTh/auvqvqNol9Yy28oGWB2+xpxdmTJXR5tjHHbPWqmqWwurGWIj5sZWr00TQyNDJnKEg/hTBzgnrmug5jzHXrD7dpN1p7R/vCpMfs4716v+z74kfxD4Dggkb/S7AmCRWPzccc1xOuWzWuos/8AC/I9qyvhrqw8I/Fn7KzGOx1sdvuh/Spmroum7M+kh05GDQOlK2A23PHbFArA6AooooAKKKKAKuq/NYuvTmsAccVvawcWD/WsIdK6KXwmU9wzRQfaj61qQBGVI9qw3+WQ+xrcFYk+RO/1NaU+pEyVSHGfSsTxTbq0KXSj5gcH6VqI2CO1LeQrc2jxeo4+taEp6nFd6ZLHFNC1vNGssTgq6MMgg091dGZWHKnbR0qjZHifxC+G11pV0+ueG97WiNuaKPmSM/7PqKZ4M8eLOf7P16TyZB8vnEYA+vvXt44P+yeCPWvOfiN8MbPW3m1PRkitr8jLxZwkn+BrgxODjUV0jooYiVJ6HXaLrnkJHHO/2iAjcrDsK6a2mju4zJDIHTsfSvmLRfEmteEtSbTNXtpXt14aJ87kHqPUV614b16G6gS60a8BQfeiz82fcV4VWhKnvse7QxMKq03PTbe4lhI8uQ4/unpWrb6hDJgSDY397tXHaZr1vdER3Y8mT17E1qja0YYNuHbb0rA6LnUDnlWDqf4u1B64rn4LiaHG1jj0rQtdTVh+/XB9RSKuXzS0yKaGQZjkB9jTz1oASjNL9KOO/wCVAB7UnelHWkHWgBaKKKACjNHSgn0oADRQPeigAOM0HGKDQDQADFFFFAB3NIKWjvQAUdqKKAEHNV9Uj82yZVPTmrPPahlDKQ3GQRQBzPHaildfLdkPYkUlBIK2xuQCO/uKpfs/3TaL8QfFHhPdthuiL60U9h3A/Gro6c84rnNYf+w/iP4W8VRsyA3Asbth02NzzXThJWqW7nHjoc1K/Y+h1JwCRgnrS0Myscqcq4BFKK9Q8UKKKKACiiigApMClo70AA9aGZ9uN2eeD2ooHf3oASl70UUAFFFFABRRRQAUUUUAFFFFABRQOlFAAaKKKACk75wc0tFAHJ+N7Ly3W9hXCucP7GuaPX8O1ek6larfWEtq38Y4Poa84mjkhmkgYcxttNbQehhUjrcyfEluLjTyyKd8ZyT7elec+MreR9JW9tVP2qxkE6Y68dhXrO1SGD/dYYNcRqFr9l1CS3Zd4OcA9CDVmezPZPhpr0XiXwVp+pxuDIUCyc8hgOa6WvBf2fNY/sbxZqfg25ciKUma0z3B9K95Gc81hJWZ0xd0LRQaKkoKO1FFAFHXG22gHqRWLWtrzfLGmR61k966aS90xnuAo+lFFaEijGeaxbrIuHHvWzWNdnNw/wBa0p7kTIqdGwQ0yitSDD8R2ohn+0xjKydcdjWSORmuxuFWe2NtJjaRy3oa5O7tns5mhm45+VuxoNIvQiPtn601uSOOaceOOppKZZheMPCWkeKbLyryIJcoP3Vwo+Zfr614drmieJfAut+fJuERb93cx/cce9fR/b1/pUGpWVpqNq9nf26z27jEkbDP4isKtGNReZcJuLueUeFPGtlrA+zamptrzOA38D/Su+sNYurFV2kPD/d64ry34g/DS+0lHvtCaS5ss7iif6yIf4Vk+FvHNzpZWy1DdcW3C7iPmjrxMRg3F6I9bD466tP7z6QsNQtr1B5LgPjLL3FWs87V4rzbSNUjvIUvNLuFkwPvKf0NdfomtRznyr1hHJjAYdDXntWZ6aaaujbVmRvlYg+tXINRmjwJPnWqXoM5HUY6UAcZNSM37a8t5wOdjehqwT61zOSfUemKt2uoTQAI3zL3oGjaFL2qK3uYLhR5bY9VPWpaBhRQRRQAdaMetFHWgANH1oFIaAFOaKTNLQAnelo68UH0oAKDjNJ0FKOlACHrQORQaUUAAoHXnn0opV67fSgDn9RAW8kx3OarmrOp/wDH9IKr0CE7+mRzWX4usxfeGryCPPmooliPowOc1q980sY/e4IyCCCPqMVUXZpkTjzRaPTPBWoLrHhLS9SUjdLAqn3I4P8AKtmvNvgRfBdM1fw48h36TeFUBPIRuc/TmvSRyK9tO+p841bQKKKKBBRRRQAUUUUAFFFFABRRRQAUUUUAFHeijvQAUUUUAFAoooAKKKKACiiigANFFFAB7+lcl41sDHMmoxgBH+WQe9dbVa/tEvLSS3kGdwyvsacXZikro83PJ2isHxZbfuheKDuX5WI9K6G4iaCZoZAQyMagu4vtFrJAcYccfWug5TyjxFPLo+raX4nt2w9nKomZf+eZ7V9QaHfR6potrqULApNGGGPpXzvq1nHc2lzYXC/K6lD7HtXa/s0a80uh3Xhe9lLXWnyFU3HkrUTXU0py6Hr/AAeaKOMngUVibhSGloFAGLrjbrsL2UVRqe+cteSfXioDxXXFWijB7hxR1ooHWqEKO4rFuf8Aj4f61snvWLc8zP8AWtKe5EyPvRRRWpAcYwQDVe/s47yLbJgH+E+lWKPqMigDkbq3mtZTHINo7N2NQ/h/9euwubeO6jMcyhlPT2rndS06S1fKKzx9iO1O5qpXKNA//X70dPaimUKd5HykA9D9K8+8ffDex1oNqGkhbXURyyAfJKa9B6H3o7hu4qJRUlZjTaPl+2uNf8G63Ij7raXfiWFwdrj2r1Dwl4p0/wAQRCKNkguh96E8ZPtXb+KvDOk+JrI2+pW4eUfclH3o/wAa8J8a+Cta8I3Zuo2lnt87obqIH5fY15eJwV9UdmHxcqbt0PedH1qSzf7PfZ2fwk84FdPE6SIHjbejDIx6V4D4R8eCdI7LWZFV3xsnHQn0Nem6Tq0llsO8SQtzhTwR6ivGqU3B2Z7dKrGorxOzHTrR39TUVrNDPAssLBkYZFS9u1ZGoKWRgysVPqK1bPUVZhHNx6NWV9aT+lAzqDwAcgg0nfisSxvpIOH+dTxg9q2IpUmUNGc0DH9aQD60p60lAB1NLmjnNHOaAAikNKaKADtSA0tHNAAeaKSigBaO9GaQcUAKaOdp9aDUV1IIoXf0WgDCun33LnuDioqXlvmPfmjrQSJ2pc4+bvSDil7UAcxoevL4P+PVo9023TfENt5LsxwFkzwTX0YAQDnt09xXzB8cdDm1jwb9usyRf6bIJ4mXrgdq9Q/Z0+JFt488HQ29zMBrVigjuYyeZAON4r1cNPmgvI8PGU+Sq/M9Q9PWijjPYUV0HKFFFFABRRRQAUUUUAHeijvRQAUUnNFAC0UUUAFFFFABRRRQAUUUUAFFFFABRRRQAUUUUAcj41sPLkS+iXKnh/rXNnB5HWvStQgW6s5bdl4dTg+hrziWJoJmifhkJFbQeljCpGzuct4ntdt99qRcJIMH/erl9L1N/CXxL03W1+S1vcQ3A7BvWvQtZtftenSxL/rF+ZfrXnniawbUNFng/wCXhRvjJ7FeePyq2rozTsz6fjZJI1lTlJFDIfQGnVwXwL8TN4m8B27SEpc2n7qVW65HFd4K52tTqWwtNkbbE7HstONQagwFnIfbFC3Gzny25vxzSfhSDPp1pR6V2HOHaiiigAPQ1hyf69/qa3OxrFuB+/btzWlMiZHRQaK1ICkNLRQAg604+jLkUlFAGZqOjxT5lgwr+lYU0LwNskUg+vauwqO4giuE2TIGHrQUpHIe/UUD2rR1LSpLYl4MuncVmjrg0zRO4tMlSOaJoJkSaFhhkdcjFP7ZNA447UDPIvH/AMKzM8uo+F3CjO57R+5/2a47wn4t1LQbyTT9RhlktQ2xo5PvxH29q+jechuhXofSuY8b+CdJ8Uw/vUFtfKMxXEQxk/7Q71x18JGaNqdaVN3TIfDPiCBkjutNk+0QdXUHlfqK7uwuIbqATQndu6j0r5j1bSfFHgHVDI7OsROFkX7kn1967vwP8Rre9KecTYXSHDoT8kleFXwsqbPaw+MjUVpaM9n6YPJJ6ig9apaXqUN9GskTruYdM1eIweePX61yHaJT4J5YHDRHBHUetR9RQcn8OlAG/Z30V0Nv3XxyKsNkYz1rmUYqwKna3rWtYX6ttiuOGHQ+tMdzQNFAOeRyKKQxB70vFJRQAvOaKSlFAAetJS0DkUAFJ1paO1AAMVna1N8ghU4PetBmVV3HoK567mM1w8nvxQDIh0x370tHf0pF5zwSfpQSFHpTlSQ/8sm/KlMUo6xuB9KAGbUYGORA0cilXB9DXgPjSy1v4V+PIvEfh53it3k3xFPuEZ5javfmBqnrul2OtaVPpmpRrJBMpGT1Q9iPetqNZ05X6HPiKCqxt1O1+DPxO0j4iaL5kG221WJR9ps3PzA92HtXenqAWwTXwFrumeJvhn4qg1DT7ma3aKTda3MfIlH91q+sPgb8XNL+Imm/Z7ho7PXYAFntmOPMI/iWvWjJSV0eHKLi2nuenUUfgQc9DR3I9OtMkKKKKACiiigAooooAKKKKACiiigAooFFABRRRQAUUUUAFFFFABRRR7UAFFFFAAOoPpXI+NbDbMl7GMI3yv8AWuuPNV9TtkvLCW2foRkfWnF2ZMldHmwUhduefX1rkNctVt9RKlT5TncD6V2M8bwzvA/BQ81keJbZ7ix8yNctCc/hXQjmaOX+EerP4U+KFxp88xFlqo3xqem4+lfRxxgEHINfKnjCJksodXtwftNhKJVI64zzX0b4E12HxB4UsNTjIPmRgMfQ1lNG1N3N71FVNWI+wt8vOat9j+lVtTX/AEB6mO6NHsc/zgc0tIMbRS11mAUCiigBe3SsnUVMd23HBGa1aoaqmQsh+lXB6kyWhQooPWgVsZhRRxRQAE8UdqKKAEFLRRQAo9cdeoNZup6Sl0DJb4jlH5NWhnPFOGccdaATscdPDJBM0ciFSo5z3pnausv7OK6hKsNsn9+uXu7eW2l8uUc9m7EUzWMrkVHOCAeaXtzRQUQ3tpZ6haNZ39sLmB+quM4/wrx/xx8Kbi3klv8AwzIZU5JtX4K/7p717NzQMZqJ01NajTsfM+leIvEPha5WB57iMofmhnB5Psa9T8IfGLTbvbaazE1vJ3k6iuy1/Q9I1qEx6lp8MwIwHK4YfjXmPib4NSLDJNoF8j/xCGXr9BXm1svUtbHZRxtSnome1aZqWn6pai6026iuY2/uNkj61ZOVGTXyjJb+LvBsxZvtWnzj+IZKY+nSu88I/Gi/tgsPiK1F1DgDz0+99cV5dTBzjtr+Z6VLH05aS0Pch696UjjHb+9WNoHijQPEEIk0y+jdjjKE/MK2A2RtyD9Ohrlaa3O1NNXRdsr+SH5G+aMdfWteCaK4XdCfqD1Fc4e2eKVGeN90bYPYg0h3OlOR2o61k22qsrBbhd3HUVeS9tnGfMxQVcsUU1ZIT92UHNOBXPDflQAuaRjilx7H60h5+8OKYAOlJn8qD04OKXr70gM7WZikflrnJ9KqW1hPKFO0Irf3q2tkZbLKCfcUvUYoFYow6XCpDOxbFW0ghj5WMYqTtijtigYvyjpgfhSHk9j+FHalH3aAIpraGRcMqg+orMvNNZFDw5dQeRjkVr0Atnj8aYHEeINH0/W9Mm0/U4xJC4I6cp7j0NfPHjDwfrnw71+DVtLuporZG32l5ETwewevq/UrFZAZYlBYclfWsDUbW3u7WWzvLdZoJRh4pBkY9vetaNZ035HLXw0avky38APjPZ+PLJNG1p4rPxHEuCpPy3AH8S+9exZ46EY4/Gvhv4jfDrVfCVyPEPhiaU28biWNov8AWW5/DtXvP7O3xmh8ZWUXh/xDKlv4gRPkZuBcgd/rXqwmpq8TxKlOVOXLI9sooIx047H60VRAUUUUAFFFAoAKKKKAAUUUUAFFFFACUtFFABRQKKACiiigAo7UUUAFFFFAB2oHvRRQByPjawCTrfRDCvw/1rmyN6GM9HGDXpGqWsd5Yy28g5ZeD715zNG8M7QuCpU4OfStoPQwqKzOE1O0WK6mtZPmjcFD9DWt+zjqzaVq2p+DLybeqsZLYMf4D0FTeKbX5Euo14Xh64PWbptD8VaR4otsp5UgjuSOhXtVSV0RF2Z9VL0xjGO1R3K77eVfaotKvo9S0+C+hIZJUBz71Z9qw2Z1bnLrjJHI5xilFWNRi8m7YY4PNVyCK607o53uHegUD1opgL3pk0YmidD+FO7H1o7DHWgDCZSrFW4I4pO1aWpWxf8AeryR2FZvXP610Rd0ZNWDAoo+lFMQZopBS0AJS4o7UvagBD096BQaKAD9R6VX1C1ju4TG4w38LVYoGD1/CgDj7iGW3lMcykY6H1qMdM9K6+7t4bmPbMuW7H0rEvNFmiBe3bevpTNVJGZSHFOkSSNtsiMv4Ugx60FAfWhflYMowfSikosAy5hiuomhu4YriJuquoNcD4k+FOgaoskums2lXLHOFOUavQTR7/qamUFJajvY+b9U8LeLfBeoC8VZFhjbInh+449677wF8QjqgFu832e9B+XJ+R/zr1CWNZIDFIgkRhhlcZBryj4i/DTy45da8MAo/wB6e2TqPdK87E4FSV4nVh8XOk/I9ItPEdxGAt3CpJ7D09a0YNc0+U4LGNj/AHuleKeAPF7Xb/2RrEu2eL5I5X4Jx2PvXdYODgd+AOteHOm4OzPdpVY1I80T0CK4t5z+7mRuPWpFAz2H4154uVxtZgfrViO7u0Py3Mn51FjS53efc08O6j5ZGB9M1xMWs6hH/wAtyRVu28R3Ub/6QiOpPUDkUrDudfHdXKD/AFzcetWotUlUr5ihx61k2k8N1brNETtI71KPfpSGdHb3ENyuVYZ9Kk788CuajLIdyHbj9a2NOvhMvlyYEnRfemNF3+E4OaO3vR0IB4bvQeKQBSd6BS0AGcHFHSkHNLQACj379qQUUAKPXODWfqdiDH5sOC+clDV8Cl/jz39aYM5hUU5Dxh0OQ6PyD+FeK/FP4c3Wm3//AAlfhOWSJ4X86SKLhoiO6V7/AKpZbt1xAMEfeHrWW2eQxGG9v0NXTqSpu6MK1GNWNpDf2b/jJbeOLBdC1yRYPENuu3DcfaFHce9e0L364HrXxh8XPBt34f1aLxt4RaWB4nDzrDwYm/vD2r274C/GXT/HNnFpGqyJZ+IYUG4OQFuAO4969anUVSN0eFVpSpScZHsI6Z7d/agUdOvB/ioqzMKKKKAExRS0UAFFFFABRRRQAUUUUAFFFFABRRRQAUUUUAHeiiigAoNFFABnmuR8aaf5dyt7GvEgw/sa66qup2cd9ZSW7jJYfL7Gqi7MmSujzO8t/tVrJA3AI4J9a891qwjvrC702aM/OCBnorDoa9JnieGV4SvzRnHNct4kt/IvVnxxMOfQEVujmZ0H7N/iGTUfD0ug3khNzpzmM56kDvXq/wB4bugzXzH4V1V/CfxQtr9W8ux1L5JPTcK+nFKPEksbbo3G4fjWM1ZnRB3RT1a386DzEHzLWJzt9+9dOfTtWPqdm0ZMsYyh+9jtV059GKcepQ4zRR3FFbmYCjvmiigBR9aoXtn1kiGT6Ve/GgZHQ002mJq5hEFeGG00hz1ArZmt4peq4b1qhLYyrkr8wrZTTM3FlWilKshO4EUgFUIKKSloAKTvSkUYoAD0pBxS0dqACgNxRg0EUANkjjkH7yMP9RVG40e1myVYxH2rQwPf86Ocf40BdmBPos6j9ywcVnzW88LFZI2Ujvjiuv6f/WoKhlKOFZT2IzRcpTZxeaXtXST6RZynKqUP+z0qlPocmf8AR5c+xFO5fMjIpOQMKcVbn069hGWhLAdSKqlSrbWBU+9A9zyv4v8Aw+N1DJr/AIfj8u5jPmXEScbv9pfesz4deLk1CMaVqDLHeRrhHb+Ieh969mPXjJXGCp71418YPBM+lynxRokeIid1wkY5jb1A9K8/GYSNRcyOrDYiVKVztTwM9D2zR365965fwH4lTXLBbeaQLexL83/TRa6hSCAR39K8CUXF2Z9BCopxUo9RcnpR09qSipLOk8HzloZYSc7TxnsK3xyBXJeFJRHqewnCuv611vQke9SxoKUE7gc4xyMUUn4UgNzTro3SbG/1gq2OCc9q5uCV4JBIp5zzXQW8qzwiVTknrQNMf70HpS54ooGJ0FL2o60dvagAo70GkoAWj2oOaO1AAPvAj8aydWscZuIVyCfmUVrA0Y4PoetAWOYfbJC8UkavG42lWGQR714J8WfAOoeF9RHiXw35qWjP5jPEcNbP6j2r6I1a1MUnmwqRE3b0NUJNssUkMkSzxOMPGwyGFa0qrpu6OetQVWPKyl+zv8arfxPBB4Y8TXUcOsooFvOxwLlR/WvdiCDjB4r4o+KHwp1HR7h/Evhe3u5LeI+cyRqd1uRz8vtX0z8A/FV74w+GWnatqIf7Yo8mYsMFiO5r1YVFNXR4VSnKnLlkd6KWj8qKsgKKKKACg0UUAFFFFACd6WiigAooooATmloooAKKKKACiiigAooooAKQ9dy9aWkI/CgDkfG9iY7qO+jXCSDD47GuQ1u2F3p8iL99eVNerahaLeWclrJzvHB9DXnU8TwyyQyDDIxDD1FbQZhUieTeLrI32jOYx/pNqRMh9Cvavb/gt4ij8SeC7ebeTNAoSQH1rzPWbUW2pyKfusd49CPSofgvq/8AwjfxEvNClYrbXp8yLP3cnrinNXFTdmfRNJjIKkAjvSlduQTuNJWB0GXf6bkGS3/FKzGyh2spRvSuo6c1Dc2sNwCJEG71rWFS25DguhzpHtzRV6502aLmM719PSqbqVIDqRW6aZm00No70fSgYNMQUd/Q0UUANdY5PvKD71BJZwv93g1ZoFNNoVjPfTWH3XBqJ7K4XooIrV4pRxVKoxcpiNDMo5jb8qYUfj5W/Kt7OTzSHHdQfwp+08hchhc9Cp/Kk2sD3/Kt7avdV/KkKqf4V/Kj2nkHIYm1s8AkfSja2fuH8q29q4xtH5UbV/uj8qPaByGJ5bnpG1P8iYkYQ4rZAA7UCj2gchkfZZz/AAU77FP/AHR+dauTR355pe0Y+RGYNPmJJyB+NPGnyY/1laBIVdzEKPU9BVG91awtB883msOoTmjnYuVCDT+PmkNQXmkWU0P+lMn16H86y7nxLcSsVtohGo7mue13W7ezjF1qmoxwx9zI+P0p3kCt0J9Ws7Wzn22lwZ4ifT7tUZIDLbvHIqNC+VYP91h3BrgNd+LOmRzvY+GrGfWLtz8rhSE/OsNrLx94sdn1i+Oj2bHBhjPzYpe3SXctX6nMfECxsfCPi2O+0DUI2jckmKNs+We6keld74W1y31zS47yAqsnSWMdjVjRPAnh3Tbc5tjeyyArLPKckivPvEul6l4A8RJqelgy6Y7Z2npjuD715mKw/OuZI7sJi/Zyt0PTsc4B4oqnompWmsacmoWUgdH5ZB/AfSrh9ew+97V5LVj3k1JXQ6CTyriOYEgociu/t5o7mFJlOVdQRXn3HQ9DW74X1BYSLOY4Vj8me1Sxo6eijp349fWgdPr0qRhVrT7lreYBj8hqpStyMUAdMCGUMpyDRWZpd4OLeVuf4eK1DweelBQneg9faigenJoAKDig/hQcU7AHeijjgFuafFDNMMxRsxz0UZoSbE2luM4pYwZH2orM3YCtaz0C5mIa4YRCt2x0+1swPKj/AHndjXTTw0pb6I5K2Npw0WrMew8P+fAftzEqw+4OorT0/R9LsotsVmhbPVuTWhj86O9d0KMIbI8mriKlR6sQxxmJolij8sjDJjgiq+m6fY6bC0Gn20dtG7bjGgwoNWelLjr71qYiUtFFABRRiigAopKKAFooooAKKKKACiiigAooooAKKKKACiiigAooooAKKKO9AAK5Pxtp+yddSjHBGHxXWGoL61hvLV7eU/I4OPrTi7MUldHj3ii1EtklxGNzxnnFeeeLBNA1prtt8kunyAsR1KHrXrt5atFLNZTJwMr9R61wGq2aB7jT5FzHICj59DXRucuzPdPBetW+veGLLU4Du3xgNj1xWyOBivEP2a9bNjNf+EL6bc9tJmIHuD0r289TWElZnTF3QlL3ooqShOc+386ZJDFJkSICD6U+loAzZ9KRjmJyPY1Sm0+5jP3Qy+1b9Jj8a0VSSJcEcywZDtZSD9KSumdEY/Mqn8Kry2FrJ1j2/Q1arLqR7NmDRWu2kx4/dyED0NV30mZTw6kfWrVSIuVlCg+9W/7Nuh/Dn6Ux7S5XnyWNPmXcVmV+1HbmpDDcf88n/KmmObvG/wCVO6FYbRThHKekbflTkt7gtt8on3ouh2I6DVhbO6kXCRkc96ralJaaau+9voIsDld2TRzILMWgc52kcVyWp+N7OMsLGGScKcb2HH4Vhap4q1CaIzTSLFHjg52gD3o0I5jv7zUbO1H7ydS390GsW88T8gWUB/3jXkOv/Ejw/pgK3GoLNP8A3ITuJNc4PiN4x1xzF4b8PNBbg48+QYJ96OeKGlJntGo6pdTI0l/drDD/AHmYKK4HxJ8S/Cejq0azS6jc9BHbjdzXJf8ACE+IddcT+KPEU0iE5aGFiAK6bQPCPhvRMfY7JXlHWSQZJ/Olzy6IVo9Xc5+bxl4/8SxmLRNJGl278CaUc496Zb/Dv+0ZlufE+s3N65+Z4d3yE13xfk4AUei8CjHfik433Dn7FLS9J0nSbdIdOsIYAvTC5P51dOS2WJPueaReW2bvwxzV210q8uv9TCyp3LdKNCdSnxnHQYqtqFhb6tYyWN1b+fC/GMdDXV2Ph2OMBruTfnqB0roNH0j7RiKytQB3JFDaGkfLdzYat8M/FIS6Vxot6w8o44//AF16LBNDcRJLbsJI2GVYHg17n4p+GejeJ/Cl1outqs0syny5R/ywbsRXytpqav8ADvxdP4O8R7/JRiLaR+hXsQa8zE0U/eiexgsS4+5PY7nt6k9c9qDxypII5B9KVx/eXAxn8KB90ZAx2A5Jrzj2DpvD2rLMEtb1gsi/dJPBrdI5J9elcZpmg6tqT7bWymcHo2MYr0fwz4M194BHqMyJgfLnsKapyl8KIlVhD4mZffBppbqCcHtXf2/gqxXDXU7yn0HSte00PS7ZR5Nmh925raOEm99Dmlj6a21PMLeG4kw0UMhb1C10ujWOp3sJZ7Z4ivTzBjNdwkMMf3Y4xxx8oqTcSo4H4VtHBJfEznlmMvsqxyH9iagRnYufrTk0LUG5Kxj8a60dMUVp9Upkf2hV8jmY/Ds5P7yVFqzF4diH+unZvoK3MA0tUsNTXQzljaz6mfb6Np8JH7rzCP7xq5HEkf3EVfoMU+lrWMYx2RhKpOfxNsO/GT9aP1pBS1RAUUUUAJS0UlAC0UlLQAUUUUAFFFFAAKKKKACiiigAooooAKKKKACiiigAooooAKKKSgBaKDQKACk9u1LRQBy/jjTwUS/j+90evNvFNp80V2oAzwxr2y6hS4t5IJFBDjAzXmGu2L4ubJwCUztGOvpWsH0Makep5c92+geL9M8SwghTIIp9vc54Jr6d0+7iv7CC8gcOsqBsivnDVbEX1hcWM7bd4IGP4WFel/ALxB/aPh1tJnbNxY/KQeuBxTqLqFJ9D0vPP4cUtJ2B/KlrE2CgUUUAFFFFABRRRQAUUUUAHOeDRk+9AyfujOKZcSwwxGWWZIlHXcwFAD/yz6UYBOAuT6Yrk9a8eaHYZWBmvZR0EfSuL1j4ha1dJJ5LR6fH3LHBAq1BsiVSKPWL++srCPfdXMMK+pI4rkNY+JGkWbldPhkvZB/EB8teD+KPiHoliW+36s97cd40bcSfwrmf+Ez8S6tm38N6EY0f7k8ykYqlGK3IcpPY9r13x1rV4XMl0lhF3VDjj8a801zx5oGntJ9q1Q3dwTkKjFmJ9K52DwR4m1iQP4m8QOEPHlQnFdHofgjwzpAJh09Zpgc+ZL8xNUk+iIduruc6/jbxRreY/Dfh54VP/LaZcfjTIPA/iTXWFx4o8QzID0hhbHHpXpKfuwI4wqKB91RgU0KAOB9arl7i57bHO6H4G8M6Qg8iwS5kHWWbls10gVUXbEojXphRikJAGegqaCC4nbEULM3Y44p2SJu2RKDxxnFIMYPU+9bNr4euZMNcTeX7DrWzaaTZwAHYXI6lqLhY5a2tLq4YeVEzA9yOBWtaeHWOWuZCPZa6HIyFjGABxgcVesdH1C8wY7cqp/jPSk3YaiY1tp1nbx5jhXK/xN1rTtrO4vCFtYW46nGBXU6Z4Zs7fD3bG4Y9h92t2COOGPy4o1jUdlFZup2NVTfU5rTPC/zLNfSA/wDTNeldJBDDBH5cESxr6AU/p70tZttmqikAHPXArzP4/wDw1h+IPhdvs6KNZsgZLSYDBkA/gJ969Mo3EHdnkdvWkM+VPgLeR+KbmTwZr+221rT8qgl4aRV4I+tfQOk+AfDunurG38+YcsXrxn9p/wAEahoer2fxY8HRmG/spFa9jjGNwHU8dq9s+GniZPGXgfTPEscXlfa4QZFPUOODWXsKd72N/rNXl5bnQwxw26BLeGOJRx8q0/vnuaKK1MHqA4ooooAO9FFFAB3pOlLSUALRQaBQAUUUZoAKKKKACiiigANFFFABQKKKACiiigBKWiigAooooAKKKKACiiigAooooAKKKTNAC0UCigAooooAKKKKACiiigA/yK5jxlYjKahEMH7r1030qG+tlu7KW2fkSD9acXZikro8K8UWrWt79oQ5WUZA96z/AAdqR8M/EGC4DbbO+wJPQNXX+I9Pd7Se2kX97CTj1ArgNXt2udO/d/6+Ft6H3FdG6OXZn02rK/zJ93AI980VyXwo15de8IQSM26e3/dyc88V11c7VmdSd0FFHvRSGFFB4IB4zR0Us5CAdz0oATtgUNjGcn8Kx9W8T6Lpf/H1exk9lj+YmuM134nPHldLs0hi/wCe054/KqUWyXOK6npbMsYzM6Rx4zknFc7q/jPw/pquGuvPmH8EfNeAeMPihZx72v8AXWu5M4MELZU+3FcR/wAJx4j1qRo/DPh2REbhpp+AfcZqlBdWRzyeyPoPXPiXqDxkWMMNjE3DSS8EV5d4r+IumWzSNqmtSXbrwIkfO4/hXJJ4K8T60xm8Sa+8UbDPkRniug0bwN4b0pVkhs/tMxOWec7sn2q0uyIbX2nc56bxr4i1fMXhbQJlRjxLMMYpw8HeJtbxL4j114kf70MJI/DNehxkRrsiURp2VRgUc++Krl7k89tkc3ovgbwvpRV4bATSj/lpN8xNdInyRiONVVB2AxQOfeljUySFY1Zj7CnZIltsQ7f4QMe9IOOnH1rTstFvLgbnUIB61rWnh+1iIedmmb24FFwsc1HFJMcRxtIe2BWnZaFdTLmYiIe/WumjhhhGIolUDuKkjV5CPJR5G9hSuOxl2uh2MJBYNKfc8ZrSjVUXaqomOyjtWzZeHdQnA3xiBD1LVu2Xhmwgw0xMz/pUuaRag2chaW09yf8AR4XcnjNbVl4VvHAa8mWJD2HWutghihj2RRpGv+yMVJ9Tn0rNzZoqa6mdYaLp1njZCHbuz1oAbTgfKPQUpoFS2aJJbB9KKKKQBRRRQAUUUUAV9RtLfULGexvIRNb3EZjkQjgg1neCvD1n4V8N2+g2BJtbct5ftk5xWz9KAMUAFFFFABRRSZoAWigUUAFFFFABRRRQAUUUUAFFFJQAtFFFABSUtFABRRRQAUUUUAFFFFABRRRQAUUUUAFFFFABRRRQAUUUUAFFFFABQaKKACiiigAooooAKB1zRRQBx3jSy8u9S7XhZVKyfXtXlmtWotb54W+6zfKQO1e761Zi80yWDbl8bl+teReLbNntBPtwYDhselbU2YVVZlT4P6x/YfjKfR52AguhmMY4+te64wa+XdXEttcWWrwtiaCQZI/uZr2GX4l2cWl2/l2/nXXljzC52oDj1pTi29B05JLU9BHJ6GqGqa1pOmxs95exIV6KGy35V4F4z+NEa7kl1lIyOkFryfzFeb3PjzxNrV06+G9EmlLnm4us4H51PKupXO+iPpHWviZb2/8AyDrbcDn99McAV5V42+MENu7R6hrglZj8sNr/AC4rhF8FeJtcbzfEuvsinnybdsAD04re0PwN4b0krJb2a3Eo6yTjcf1rRLsjNy7swpvG3ibWWJ8P6DJHnjz5xkfWoIfBXinWv33iPxBJEGbc0MR4I9K9JG1E8uFRGg/hUYFH+9+FVy92Tz22Rzeh+B/DmjuGt7ATSfxNN82TXRKqqAqRogHRUGAKdznpQOu3FNJIm7YZGMHk0HOAx7cYFWbXT7u5P7mNiP7xGMVr2vh4A7rmQkdwtMDn+rYUbj7VctdLvbpgEjKr3LcV1NpY2lrnyYh/wIc1bjUyf6tWZuygUrhYw7Xw9DE4+0zGQ+gGK1Le2tbdf3UKp+GTW1ZaFqN3jEBgU9Wetuy8LWqEG4kMx7gcCoc0WoNnI/vJHAjUn2HJrUstB1C6w3lmND3c4/Su0trCztceTAg+o5qyST1qHUZoqfc56z8LWoIa5lMpX+FflFbVra2tsmIIETHTA5qalqG2zRRSEPzctk0ooopDCiiigAooooAKKKKACiiigAooooAKKKKACiiigAooooAKKKKACg0UUAFFFFABRRRQAUUUUAFFFFABRRRQAUUUUAFFFFABR3oooAKKKKACiiigAooooAKKKKACikpaACiiigAooooAKKKKACiiigAooozigBO+T9K8/wDFeni21KaLgxTgkKe9eg98dq5/xlZedYJdKMyQtz7iqg7MiaujxDVLVf8ASbGUHBBX6emK82i8DeKtTja11TX3isEchFib5iue9ezeK4P3kd4iDa3DfWsDcRkBq3tc51Jo5fQfAXhnR3WRbQ3U4/5aynJNdQgEabUREHYIu0UpxnmkJA5bn2ppJbCbb3DH4D1pfpyPanwRyTsPJRn9lFadjoNzKN02IR6HrTuBkn5VPqamtbe4uW2wwux9ccV1Fpollb4ZlMrerVoRqo2xwrkDoAOaVwsc5aeH5pAPtDhT6DrWvaaTZW4BWPe46k1v2Gh6jdtuEflx+r8VvWPha1T5rqZpT/dHSoc0WoNnIxKzEJBGWY/wqK07Lw/qVwAfL8lc8767a1tbW3QLbwIhHfFSnLH5jz71DqdjRU+5z9l4VtojvupmlP8AcA4/Otm1s7W3GIbeNPwyan7Cl71DbZoopB82Nu7iiiikMKKKKACiiigAooooAKKKKACiikoAWjvRRQAUUUUAFFFFABRRRQAUUUUAFFJS0AFFFFABRRRQAUUUUAFFFFABRRRQAUUUUAFFJS0AHeiiigAooooAKKKKACiiigAooooAKKO9FABRSGloAKKKKACiiigApKWigAooNFABRRRQAUUUUAFQ3kQntZYTkllIFTUUAeVavah7aezdMFc49jXDKjtIYxGxKnB4r1bxbafZNVaZQdsw3D61hJFGkpZI0GeuBXRF6HLJanLWei3s/wAzKI19WrWtNBtYSGmJmb0PStYc5/kafHHLNII4Y2dz0Ap3FYiijjhQLFGsXsBU1vDNPLsgjeRj2rotK8MSmMNqB2Kedg610lnZ21mgW2iVB6kc1DnY0jTb3OYsPC9w5WS8mWNf7g610VjplhZj9zbru7sRkmrue/JPvRWbk2aqKQduOKKTvQakoWiiigAooooAKKKKAEpaKDQAUUUUAFFFFABRRRQAUUUUAFFFFABRRRQAUUUUAFFHeigAopDS0AFFFFABRRRQAUlLRQAUUGigAooooAKKKKACiiigAooooAKKKKACiiigAooo70AFFFFABRRRQACiiigAoopKAFooooAKKKO9AAKKKKACiiigANFFJQAtFHeigAooo9KAMbxfZfatNMyDMkJyPpXDMQoy3A9a9RKqwKtyD1Fc3a+GVbUJJLk5tlbKLWkJWWpnON3oYmkaPdaiwkUeXB/E59Pauz03TbSwjCwR/N3kPU1biVI41jjRURRwAKdUuTZUYJCe+c0vWiipKCgUUUAFFFFABRSUtABRRRQAUCjvRQAUUUUAFBoooAKKSl70AFFFFABRRRQAUUUd6ACiiigAooooABRRRQAUUUlAC0UUUAFFFHegAFFFFABRRRQAGiikoAWijvRQAUUUUAFFFFABRR3ooAKKKKACjvRRQAGiiigAooooAKKKKACkFFFAC0UUUAIaWiigAooooAKKKKAA9KQUUUALRRRQAUd6KKAE70o+Zzn0oopAJ3paKKYBRRRQAUUUUAFFFFACCloooAKQ0UUALRRRQAUUUUAFB6UUUAIKWiigAooooAO9HeiigAo70UUABooooAKKKKACiiigApBRRQAtFFFACGloooAKKKKACiiigAPSkFFFAC0UUUAFHeiigA70UUUAHeg0UUAJRRRQB//Z">
            <a:extLst>
              <a:ext uri="{FF2B5EF4-FFF2-40B4-BE49-F238E27FC236}">
                <a16:creationId xmlns:a16="http://schemas.microsoft.com/office/drawing/2014/main" id="{3F31E055-3F58-4325-96BE-1869393C269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AutoShape 4" descr="data:image/jpg;base64,/9j/4AAQSkZJRgABAQEAlgCWAAD/2wBDAAUDBAQEAwUEBAQFBQUGBwwIBwcHBw8LCwkMEQ8SEhEPERETFhwXExQaFRERGCEYGh0dHx8fExciJCIeJBweHx7/2wBDAQUFBQcGBw4ICA4eFBEUHh4eHh4eHh4eHh4eHh4eHh4eHh4eHh4eHh4eHh4eHh4eHh4eHh4eHh4eHh4eHh4eHh7/wAARCAJUAnE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AooooAKKKKACiijj8aACiiigAoNFITigB2046cU0VYH+p/Cqq8KPU0AOzzilpKVSobJoAUBtoOOlJ1qR5kKFV9KiHQZNAC0UUlAC0UUlAC0UUUAFFFFABRRRQAUUUUAFFFFABRRRQAUUUUAFFFFABRRSd6AFoopNwoAWijsaPm4wpP0oATjpS98bRVbUtQ0/TLcz6jf21pGBkmWQLgfjXlfi79oTwLpEhtdHa48QXwO0Q2alufrQB68A3GBk9sdRVS51DS4Lhba51G1jmY8RtMoYn6ZrwD/hIfj18RmMWhaTD4U0pzj7VNxLtq7J+zfaT6bLf33ivVr3xRgyQXbTkIso5HHpmgD3wjDZxn0+lFch8JvEM2veFFj1BturaY32O9Q9dycbse9deM+lABRRRQAUUUUAFFFFABRRRQAUUUUAFFFFABRRRQAUUUUAFFFFABRRSUALRRSUALRRRQAUUUUAFFFFABRRRQAUUUUAFPjj3daaoywqaYmONmUdB0oABEopHVQpwtQqzZ3FjyOlOQlnAJOKAFjj3AZ6YqXCKNrYpJT5cfH0quRk88mgCd4xjK1C3y9RUsDHJXrSum5wSOMUANjj3ct0p7GFR820fWklkEY45J7VXYBz86g/WgC02PLyMYxUcLR+WuWQHvk09QPJx221UEaMgG0fWgC2UVvu4x7VFIu09PlpEPlj5enpU0v+qLHpigBHjXZkAZxSJFuXJpzf6nd7UvDRjGfwoABGuKbIihCaaY5ARtYkU1i+cHOKAGUtFFABRRRQAUUUUAFFFFABRRQKACiiigAooooAKKBSds9T9aAFopCR3oUFydoPH8R6UALQASc9qwPEnjLwn4fiY614gsbVgOV80Fj+Fea6p+0Fpbzmy8H+G9X8RXJ4R44SIyfc0Ae0gHkhCfpVLVtU0vSYWn1TUrSyQDJMsoXA+hrxUn9oPxtEDt0/wjYOfu5DSgfWrGm/s8abcSi88ceJtV8QT5yVMpCfTFAF7xT+0R4B025NhoxuvEF9nb5VpGWBP1FcvJ4y+PHjxGj8L+F4vDdoxwJrv74X1r2Xwv4E8HeGIEj0Pw9Y2xH/AC08sFz+NdKWcn73HpQB8+6b+zxqWvSpdfErxtqGryk7mggkKKPavVfBvw68F+EYQmh6DaQuvHmSJukP411lFADcHAG4hcZ29KUnIzk5/lS0nfI7UAeceIDH4M+Kdn4gjTy9L14C2vcfdWccRn8a9HOVbDHJ659RWD8QNA/4SXwde6Uu0XDr5lq39yVeVNVPhZrreIPBtrNcMPtdpm1u1J5Dp8pP44oA6kdOOnaloHIz+lFABRRRQAUUCigAooooAKKKPwoAKKKKACiijtQAUUUUAFFBoHSgAooooAKKKKACiiigAooooAKKKKACiigUAFFFFACoeQelTy5KEKMmq3JPNSJLhcN+FADD16Y4pYmw471N5keBllpGePacMtACzglPl5NQfzqSGUbfm/OpNqH5uKAI7dTy3T0zUm/95tHPFMeVFU7eSO1RwNtc7jjPNACzjMobjAGaYeSfenSsGlG1geKSgCxH80QHtVdxtO0DinRPtPtU2UbjrQBXUbmGKmmP7nDd+KUmNB2FQvIZGwMYFAEx4h29flqBCy5wcVKZF8v74zinB49o5WgBgmPHH1qQkMmR3HFJ5kX95aY8q4wmCDQBF1GeopaVhGoCp170lABRRRQAUUUUAFFFFABSGlpucd80AOpMj1p21gA2Qq9SWrmPEnj/AMFeGgy614ksLaQf8s9+5j+AoA6bsT6daEBbp1ryW6+NMd9J5PgzwfrOuSnhZjCVhPvmoG/4Xt4pG7fpfhK2fjap8yTHrzQB65fXEFjAbi8uIbaEdXkcAVwfiP4yfDzRZWjOtLqNyvHkWK+axPpxWFZfA+wvLn7R4w8U6xr0xHzp5pjiz9BxXdeG/Ang/wAOxqmk+HNPhK9XeIM/1yaAPOm+KnxB8Ru0Hgn4d3EUbH5bvUT5Y+uDSN8Pfi54sct4w8eJplqRza6cgBA9Nwr2oOQgA27R0UccUmAOKAPL/DvwJ+H2klZ7qyutau85aW+mMmT9DXo2l6dp+lwLFplha2aAY2wxBePwq2evXigUAI+X+9z60vQcdKKKAD+VHaiigAooNFABRzmijvQAAlTuHFeb2aL4R+L00IIi0rxNH5iHoqTrxt+pr0g+tcn8V9Hk1Xwo81mP+Jhpzi8tCByHXtQB1fO5uO+OlLWT4S1iPXvDdjq0JJ86ICTPZxw365rWoAKKKKACiiigANFFFABRQKKACiiigAo7UUUAFFFFABRRRQAUUUGgAooooAKKKKACiiigAooooAKKKKAExRS0UAFFFFACBQDnHNLgegoooAO1A4FFFACUvbFFFABR2oooAKKKKAEPzcHkUpoooAQADtRtpaKAA89QKTFBpaAD196KDQKACihMuxUfyqve3lnYxtLfX1tbRqMs0kgXA/GgCxn8PrSMcYyMZrz3xB8ZvAGlyNBBqj6ncDjyLONnJP1xisV/iN8RdfX/AIo/4eywQtwlzqZ2qPfAoA9eKv8AwgY9ay9b17RNGi8zVNYsrNR18yQZx9BXmY8CfFTxG3/FV+P/AOy4H5a10peB7ZNauh/BPwNp8xub23utaue8t5Mzc/TOKAItT+N3hKK5a10C01HxFcdNtlCSufqaojxJ8YvEqkaH4TsvD1u3Se/YiQD1xXqGl6VpmmwJFp+mWdoqjA8uJQR+OKuNuYfOSfxoA8hT4T+LNdPneNviLqNyrdbWzUJHj0yOa6bw78Jvh/ohWWDQI7yYYzLdsZWJ9fmzXcc42jgUf5yaAG20UNtGI7S3gto+yxoFH6U9vm+9z9aKKAA0UUUAB5ooooAKKKKACiiigANFFBoAKKKKACiiigA4oB4J2hhjoe4opGFAHAeCN3hrx1q3g+TK2d5m+03J4C/xgfjXfkYAFcP8Wbaa3sbHxZaKTdaJOssmwcvDn5lrsdPuo76zhvYWDRXEayKQexGcUAWKKKKACiiigAooooAKKKKACiiigAooooAO9FFFABQaKKACig0UAFFFFABRRRQAUUUgNAC0UUUAFFFFABRRRQAUGiigAooooAKKKKACiiigBKWig0AFFHek/WgBaKQtt607ac8AkewoASjGTjGao6pq+kaVE82qanZ2cajP72ZVP5GvOdb+PPgixl+y6O17r14CcR2cDEZ/3ulAHqe7kqM596JSscYkZkQdy52j9a8ZHi340+KwH8PeEbbw/aSdJ79gz49cVKPhD4k151n8c/ELU7gEfNa2LmOP6UAdv4n+Ivgnw2WbVPEVqjAfcibzG/8AHc81xkvxoudYZoPAvgrVtZlPCzyJ5cf1Oa6jwz8KfAPh1EFpoEFxMDkT3Hzvn1ya7SGNIUCQxxxKOgRQBQB5ANP+OXicg32qaV4WtehS3BMoH16VYtPgb4furkXPirXdY8Ry9WFzMQmfoK9Yb5jluTS9DkcUAYvh/wAJ+GfD1uIdF0GytEHRhGCfzPNbOW27d2B6LxS+vr60lAB/OlHSk96WgAPSiiigAooooAKKKKACkpaKACiiigAooooAKKKKACiiigAooooAKKO9FABRRRQBHcQxXFvLbzKHjlUo6kcEEVxPwumm09tU8H3jEy6TOTasTy8Lc5+gziu6HXr17Vw3jtV0HxRo/jCAERbhZ6gQOBET94/jQB3NBpAVYB1YFW5X3B6UtABRRRQAUUUUAFFFFACUtFFABRRRQAUUUUAFFFFABRRRQAUUUd6ACiiigAoopKAFoo6UUABooooAKKTFFAC0UUfjQAUUUUAFFIaWgAoo6jHBpcEKzcKq92OKAEpD69q47xh8TvAfhXKa14ithKfuwwOHf6YFedzfHLxF4jnez+HXgTUL4qcR3V0pjjP50Ae7AMykhcD3rmvFPjvwh4bhLaz4gsbUr/yzWQM5/DrXl7eA/jF40/feMPGC6DauObXT+GA9Mium8J/AvwDojpcXVlNrd51NxfyeZk/jQBkXvx2j1Ata+B/Ceq67cHhJWjMcWe3JqvDp3x88Zc6pqWn+EbBh/q4V3TAf7wr2aws7WxhENjawWsQ4VIkCipzzgnrQB5DovwF8MiYXviXVdV8SXefn+1Tkxk/7telaD4e8P6FEI9G0WyskAx+7iAIrVFFAATufczE46elGdx+Y4/CiigAooooAKKQUtABRRRQAlLRRQAUUfjRQAUUUd6ACiiigAooooAKKKKACiiigAooooAKKKKACiiigAoopBQAtFFFACdv5/SqWu6bDrOjXWl3Cgx3ERUj37frir1HfPegDmfh5fzXGg/Yb5ib/AE2Q2txnvjofyxXTfXrXJXqronj2HUM7bTVk8iZc/KJRzurrWG1iM/T6UAFFFFABRR3ooAKKKKACiiigAooooAKKKKACiiigAooooAKKKKACikFLQAUUUUAJS0UUAFFH40UAFFFFABR2ooH1xQAfrRWbrmv6H4fszea3qlrYxAE5mkC5+gryHX/2idHkvn0zwLol94lvxxvSM+UPxoA9wCse2B6noK5Pxj8RvBXhCF5Ne1+1jK/8so23OfwFeRDw/wDHn4jSCfXNWh8K6Qx/49oeJdp9a7Dwf+z74B0KZb3UYZ9e1AfM0165fJ9cGgDmtR+PXiDxBcG0+GXga91Tf9y7uFKIB60xPhz8YvHGyXx140/sW0k5a00/g4/u5Fe9WFraWFusFjawWkQGAsMYXj8Klx1PX1z1oA818GfAz4deGJFuhpTate9WuL5vNJPrzXpFrBDZxiK0hit4uyRoFAqQelFABnn296KKKACiiigAoopKAFooooAKKKM0AFFFFABRRRQAGig0UAFFFAoAKKKKACiiigAooooAKKKKACiiigAooooAKKSloAKKKKACg03cNvqacdwUs+1cdyQBQADoKTPFY+qeJ/D2mBm1DX9OtQvUPKOK5u8+MfwytZvLm8X2OQP4WyKAO9pO3pXO+GfHfg7xMwXQfEFjeyf88xJya6M7lOGHP6CgDK8V6WusaFcWq/LIo3wuOqsvNP8ADOojVNEguWwJ1Hlzr/dccYrSGF5+8O+K52zUaR4qntcbbTVP3ij0m7/pQB0P1FLSJ096UUAFFFFABRRRQAUUUUAFFFFABRRRQAUUUlAC0UUUAFFFGaACiiigAooooADRQaKACiigUAFFFFACGl44z69qKQ0AeJ/EX4d6H4s+O1sPF0l1Lp9xZr9htg5ETyLywP4V6t4c8MaB4asktdD0m0sEXoUjGePfrWD8YNMmuPDUetWGRqOiyC7iI67B98fiBXS+HNWttd0Ky1m14ivYVlC5ztJHIoA0MNg7mJP1opOpz09qO9AC0UUUAFFFFABRRSZoAWiiigAooooAKKPpR3PB4oAKKQ4A3dqU8daAD+dFZV74i0Gz1b+yLzVra1vyocRSvtJU9xmtCCaGZQYbmCXPQpIDn8qAJaKNrj7ykUDkfLzQAUhozkkDnFH6UALRSUtABRRRQAUUUUAFFFFABRRRQAUUmaGOKAFpD+H4UhYKhZyFHqxwMeuTXE+MPiz4B8Kh4tQ1+3muO0EB3vn8KAO3BB45z2FJ82zcq5x0zxXzrqP7SGpaxM8PgbwTfXbp8qyXERAz69KxZ7b9onx1n7Xef2DZSfwKcDH86TkkNRb2PozxH4q8M+H4fO1rXLKyUdd0gz9K8q8U/tK+BdKLQ6Xb3erXOflESZX61ymifs22c0xuvGHii9v2YfvIo5Cyk/jXpXhj4W+AvDISXTvD8EkwHEsoy1S6kUaRoyZ5l/wtv4zeNpjD4J8IjT7U9Ll1OAPXmtC1+FPxO8TATeO/iNPbI337axbHFe2iSG3iEamOFB0SMBR+lV3vbdCdpJb1rGVc3hhWzzvQ/gL8ObJjLfQ6jq8x4Z7qdjn8M1u/8Ks+HKwkHwZYMo+UAnJxXQtqSj7sbfWnR6nGT88ZB9ay+sX6m6wjS+E848R/AHwNqCeb4bkuvDGop88U1pIQN3bd7Zq78P8Axt4m8Ja1beCvieA5b5dO1xf9TcDoFc9jXo0ckcwzG+fUVT8QaPpniHR59H1q1F1ZzfeXvGezKeoIraFbuc9Sh/KdXkE8HI7EdPrWZ4os2vtLYxnbc27ebE3cEckD6iuR8AalqPhvVB4H8SXBmjxnR9Qc/wDHzH2jY/3x/SvQV67iucdQe1dByFbS71dQ02G9UbA6jcp7N3FWqwNP26b4hn0xmJtb3M9tu/v/AMS1vnI6jB9KACikBzS0AFFFFABRRRQAUUUmaAFooooAKKKKACiiigAooooAKKKTmgBaKKKACkNLRQAUUUUAFFFFABRnH070Cg/TNAGP4ykWHwrqLHO1oih9weDXm37NurPBFqXg+6lzJaSefbbj1jY9B9K9C+IL7fB9+ykHcACDXgcOoSeHPFui+KIjtjST7PdAdCjHAJ+laRV4szlK0kfTh4J9DSU2J45Y0ljbdG6hkI7qelOrM0CiiigAooooABRRRQAUUH8aTrwDx196AFpD1HGT2FHbdjdjqBXBfHD4gQ/Dzwc+ojZJqNzmKzib+8f4segoA77aeOQR+o+tfOnx9+PV5omtyeGPBQhe6tpVW7un5CtnlR+FUf2fvinqdx8O/G+o6/ePeahY7rgSOeMEEAD6Zrxzwd8PfFnxBt9U8Q2ira2kYe4ubybkOwy2B68CgD7q8K3k2oeGtNv7gqZp7ZJHx03EdquXc9va2st3dyLFDChklkY8KoFcF8CvFuk658KNJu11C3iNlEYbkSSAFWTg5rw39pP41f28bjwj4WmddOTK3d0nH2hv7i0AZ+s2F78e/iP4l1TS5CINJgEenlWK+Zj6etYvw28IeKptO1G7XxFquj3VhIY/syyklH9WU87a99/ZP8ETeEfh2l9eKIr/AFUiXbjlY/4Qat/E3wuLrxIda0CYabrca4L4/d3I/uOO9a0oqUtSJtpHjEOvfHvQ1jktdZXWbfnLZyCPp1q3aftI+PNHKw+IvDcDfNtOI2B/OugtpJbq5mOnwSabrsJzd6c5wsn+0nqDU8esabqhNrrdhAJF4Ikj4z714eNr5hgm5ezVWHlo16rW/wAjtoQoV0lzcr/rqW9A/ak8K3B8jWtFu7CUdWVgVr0rwx8V/h/4hCLp3iS2EjdI5TtIP414xrfwt8HaopniszbvKc77c8GuK1z4EzOrHRdVQ7eVR8hvrmuTD8UYCrpNuL81+prUy6tH4Vc+0IJI5lDQSRzIRw0bBh+lO789RXwvat8Vvh9qEMdprFxAjAeXE0u6Mgeo9K9U8H/tMyWd+ml+OdMTecZu7XgD3Ir3qVWnWgqlN3T6nFKMovlkrM+le1FYXhTxf4Z8V2v2jQNYtbwHB8sOA4+o61ukbc561oSFFJ9Mk+lH1P0AoAWik74zz/KlG44VVJPrjgUAFHHesfxH4m8P+HLeS61zWbKzjUc7pBn8uteMeJv2hJNVu20r4Y+H7jWrgnb9skQiEe9JuwJXdke6atqNjpVqbrVLyCzt1BJeZwvH415JrHxyg1TUG0X4aaFd+Jr8MUabaVgj9yT1riLH4beKPFV4dZ+KPiK4vAW3JpkLkJGK9U0PT9P0awWz0i1isYFGAsSAZ+vvXNPFQi7LU7qeAqSV5aHJXfgTx54skFx8QfHR0y1PI0zS22gD0JrS0P4YfDLQ5BcW2ipeXC9Zbkl2PvzXSNhjls59TScDpXNPFSlsdtPAwju7lu2u7exUQ6bp1tax+iRgU99SuOuQPpVLmjPasXVk+p0KjBdC1JfXD9GqEzTsDmR/pmo/pR1qXJvqWoRWyBst8zM1Hb196BnBHb1ppaNflMiFuwzSKHCg80A9O1FADkd4zujJVs9PWtq0uVni67XHUVhnIGadBI1vMJV59a0pzcWY1aXOvMveJNEh1zRzZSsUnibzbO5X70Mo6Y+vStPwZrE2q6UY75RFqlo3kXcY6bx/EPYimROsyKyHGecis7UVbS9Wi8RWu5kAEN/Gv8Ueflb65r0aU+h41en9o2vFlg95pjTW+Eu7M+dCw68ckD61b0a/XVNPt76PH71fmH9x+4q0kqOqyRsHRhlfQiuYsWHh/wAXPprNt07VCZbYk8JL1YfjW5zHU0UgGOD97vS0AFFFFABRRRQACiiigAooooAKDRRQAUUUUAFFFFABRRRQAUUUd6ACig0UAFFFFABRRRQAckcCs3V9YtNMXDvvm7IOfzpfEk9xaaTLJattkHU+1cA5Z3MkrF5G5ZjVxjcic+Uk8VahdatZXCyPgYyqLxXmd/Yx6lptzp8vyiVCoPcN2NejHGckZB6iuO162+yam+MhW+bA75raK6HO29z0D4A+IW1nwMthdy7r7SW+yy5PJVeFNeh186/DXVo/C3xVhMmU0/XU8p/7qyj7ufrX0VtKnae5xmsJKzOmDugooFFSUFFFFABRSUp6UAIemM4rmrG+uJPiPqdgW/cRW6Mq+hIrpgMkD9fSvDtA+IOkXX7TWpaRHdKbea1EKTE/I0qjG365oA9wDBcNnHHJ9K+MPjLqWtfFr44HQfDyefHY5tbdc/IB/FIfoa98/aM+I9n4D8GXFlbzodavkMcEQbLIp6ua4/8AY28HtaeGrvxteQsb3UXKwM4+Ypn5j+dAHi2oeE/E3gTW7jwDfxbrvX0SJZYm+WRCwycV9jaX4Xs9C+GreF9NjEUcentGAF5Z9nJP41ynxJ0KPVPjB4Hv5IAzWjlnbHQeleo5PzMrZOe9AH5rSSXul3V7psdxdWqxzOlxEshCk5PUV6v+zd8KLnxpq8Gv6vHLF4esJRINwwblweAPYetfQnib4G/D/wAQeKz4i1Cymjmd980MT7Ulf1Ir0bTbG003T4tP0+2jtLaEBUijXAAoAnVUQJHGiogGECjGAO1cb4mbzNTckhiP0rsZnCRM3YDiuG1N9927HnNdOGXvNmNZ6HN+J/D1rrsccrSvaahb8293Hw6H0PqK4u+tbi7vho2vpHYa4ozDP0gvl+vQN7V6cSTnn6+4qjrGkWGtWDWOpRGWIcoejxnsVPY11SgpIwTseXw6hqWh3rWzeYrxnBhbpj2re/4SvT10me6kUxTRLkqf4j6Co9Xt5LGRNL8UNvtMbdP1hV+76LL/AImuC+IFrd6OY7OdQwkO5JFPySKehFfNZnw9hMXLnnGz7rf0ff8ArU9TDY+rSVk/68jZ+HHhm4+I3im5n1bUDb2cXzHL4z6KorpfHvwHtniaa2thNhdqzRfK+Pf1rA0KGWx0y0azkxIFDvtOCW+tdx4e+JerabKkV+wmiH8D9fzr2qdBUYqMFoun+Rxym5ttnz9qPw/8UeFbxrzQrq5haM/fgcxy8fzrsvAv7Rni/wAOzDTfF1iNVtY8KZCPLlQe5P3q+iINW8F+LolW6RILhufm+U5+tcf43+C9hqsM09rDFeK/TPDj6HvSlCLfZ+ew1KXqjrvAnxU8EeMYUXStYjinIBa3nbYwPoM9a6PxX4k0bwpoM+u69dpaWMC/M7H7x7BfU18aeLPhBqej3LS6ZJPA652o2UcfRqwLnxT4ns7jS9P8YQ3etabpkolWyumO2QjpuY9azlTlHctSTPo60+NnirxbOY/h78P7q8t/4b67fy0x681W1Cx+MmvSD+2fF9lo0OPngsY8MvtuFHhT46eD9esodNiVdACAKYAAsZ9gRXaQ31lOhmt7mKSNhkMp4NefiK8ovlij08JhITXNJ3PPbH4NeGPtf27Xr3Uteum5P2qYsh/Cu+0bS9M0a1Fpo+n29lAOixJj8DT2vbNRneWNU5tVLArDGcetcUqkpbs9KFKEPhVjTbauWcgd8k/pVeS/tVPL8+npWNcXEs2C8hPtUWAD0/OoLubyX1u5wJPzqwrKRlWDD2rmsc84FLHLJC2I2IxzjNAXOlwaKxotUnUfdEi9iKmXV128xYP1pjNPp+NNllSEbnIUVlyarIVPlpt96ozTSTtvlYt7UhXLk+oPMwWMlY89fWuR8P8AimPWPGeraRDgiw2EPnqe9bN/cC2066m3BdkDufbAryz9nvT7mT+2/E9wzKt7cMsZI+8Aa1hFOEpGNSb54xXU9/U7kByp9wKKg0yVZLNT0K8YxVis2bhzRxj0ooz7UgLulXHluYiOD09zWqBGoaOYbopAVcexrnSzLjb1WtuxnW4gXP3xXVRn0OPE0/tEXhG+NlqM/hi6kHnQjzLNyf8AWQnoo9xWj4v0b+3NAkt4fku4j51q4OCJF5A+ma474lWF8+nxa3pBK6lphM8AXq+PvIfqOK6vwD4ns/GHhi21y0PlO3y3EJ+9DKPvKfxr0ITUjyKlJwfkO8D64uvaEt0+1byFjBeJ0KyrwePSt015x4mkHgfxzD4mjVl0XWWW21FAPlil6I/t716KhDKrI2UcAow5BHrVmQ6iiigAooooAKKKKACiiigAooooAKKKKACiiigAooooAKKKKACiiigAooooAKKKKAIp4lntZLdwCGUgk15rLG0U0kLdUYivTskHpxnn6VxfjCzW3vxcLwk3860pvUzqLS5hcntWT4otvNsFuFHzxHk98VrnjjkGmuoeNomGQwIOa1MDy7xPavdaM7W2ftFq4urdh1DryK+gfhx4iTxV4J03WEcO7xiObB6SLw3614vcwfZb142b7hJx2I9K1v2ftWXRvF2q+EJmCW15m7sVB4z/ABAfjUVFpculLWx7rn2opAflzjHtRWJ0C0UhpaACgDJ/zxQKZInmRyLkq7IVUj3oA8L/AGkPjXZeGdOn8NeGrxLjWZkKTTIcrbL359a+a9Z8N6toXhnQfFFxJPHLqjvNHMpIZWB+9n3re8NfDzU/G3xc1bQraKQ20OpO2oXLjhI93Kk+p7V9feMfh34a8TeBofCN7blLO1jVbaRPvxbRwRQB8SeDdF1v4j+OLPS7i7udRurmQefNKxYxQg8n2FffuhaXa6Jo1ppNiojgtYljUD2HNcj8Jvhf4Z+HFtMujI9xd3HE13KPnYeg9BXdccYoArz2dvNew3boDND9xvSrIAGcUUUAJ6fTFHelooAp6vIVtcdMnH4Vxd6T9pb06V1muv8A6uMfU1yVwW8+QH14rtwy0Oeq9SKjPHvRR2rpMRLiG1u7R7G9gSe1l+/G4yDXlXxI8F6nDawrp0j32mwy/uom5e3H17ivVh709JCvynlT1Ht6VEoKSsNSaOA03Sbe50a3LMscqRgNJEcgH6d6pXul3kYHm26XcQB+ZR835V0HiDwZNJP/AGl4V1JtMvsEtA/zQzn0Ofu1yR8cX2gXY03xto8+lTk4W7hUtA3vurZVINcsjHkmruJHFAVIks5WicZ+R+ua3/D3jrXdClVHkeSEcbXO4fn2q1HHpGtWaT2kkV0rciWFulct4ilbQr+OGVRc2T8NM2BsPoamdBW02/Aca9viR7Fp3jfw54ihSDWLWKOQ8ZPI/Os/xN8LdF1u2eTSXhnSTnY+GH59q8ja60JyWtdUtknz90SZFbmjeI9f0QLcW10TbeqtuFc3I4/C/wBUdXNfdf5nDeOvgZJZyObNJLQl9xVhmP8AA9q4qzvvHfgO+LGSX7ED1cl4yK+sdC+JmnagqW2s2oZWGDIF3D8QelWtY8EeG/E0LSaTcQjcMshwyn8D0rCdOEl76t6bGkJyi7xf+Z4N4T+Mui30i2+vwNZSnhZo+Yz7n0r0+wurXUbVLjTLqC7iPUxvmuE8ffA2NS00dm0BGSJIBuU/UV5U+h+NfCF+95psk7wKf9ZASQPqtcNbLtOaB6NHMXe00fSuOD8pyPyFHGQeTXivhX40yrIbbxVYyEIcefCOfxFesaF4h0bXrdZtHvoZ9w/1e75x9RXnTpThuj1KdeFT4WaWAe1cj42vr7w9qtn4o/eT6Wv+jX8SjPlq38f4V17KwO3adwGT7V5z8VfiNoei6dPpNnt1C9uEMckY+aNQf73vSpxcpWSuOtJRjdux6DBLDNBFPBKrwzAPGydCp6VISOcc15L8JfFmoeDdEsbfxZaO/h/UWJtrsgk2pJ6N6LXsk9pGbZL6xnW5tJBuWRDkMDRUpuDFSqe0jfqVMYJ70EZ4oGNoPQUpxjJ6VmbGJ45kMXgzWWRcsLZlz6ZFQ/Daz+xeBdGt1UKotxIfqetWvGkayeDNWV8827Nx7Cm+BLiO48DaS8Zyq2yqTWn2DH/l58v1Oj0y6+zzYOSjHFbpxj5TnPINcxzjpitHTL7y1EEx4PRjWZsjUpSfSjgruHQ9KAOeaBhU9jOYJs/wng1XPWl7U4uzuJpNWZ0ON6DADDrXkPibW5vg14hu/E9rp8t14e1Rx9stk/5Yyf31HvXqGlXPy+Qcg9iah8W6Jb+IPD93o9xGGEyHazDID9j+FdsJ7SR5lSlvCRFoPibwX8VvCtxYWN7HcQ3cRWe1cgTQkjrj1HrWb8JdcvtO1C8+HfiSTOqaVzYysf8Aj6tv4SPUqODXkmjfDiw1eWW50fUZvDHjHST5MskLYjlA+4zD3qn4/wDEnjXQ5tKn8faVJba1pUytYeILJcxTR55STHY12U5qZwVaTpvXY+sAfqPYilrJ8Ja9p3ibRLbU9M1G2vY3iUyNC+cPjkVq+69KsyFopD1xS0AFFA5ooAKKKKACkpaKACikNLQAUUUCgAooooAKKKKACiiigAooooAKKKKAErN8RWP27TZEAG5RuU+laZoGM47HrTTsDVzy3qAe44NA7Vq+JrE2WqPgBY5fmWso1utUcrVjn/Ftqp2XKr3+bFcbr91caRc6Z4jsQFudOuFaQr1MWfmFemX0AurSWE9WHH1rhLiGOSOe0nTKODG1O10JOzPorS76DUtMtdRhYNFcwrIpHTJGcVZ579eteSfs4a5JNot/4SvpM3elS/u8nrGeRXrQPpz6mudqzOpO6FooopDCgZyADjPQ0UUAUdL0fS9K886bYxWz3MhkndRy7HqSe9XSf0/UUtIKAFoo7Ud6ACjtRRQAh6UtFFAGPr2RPH7iuZv023ZPbFddrUJkhEijOzr71z2owmWMOuMiuyhJWOeqjKopSCGx39KSuoxCjPHNFFAApYc5470l9DZ6haG11C1iurduqSKG/n0pR19qVfmYL69PrRa4XPFPi54T0nwJpn/CV+HNXvNHuPNASxRsxzk+xrx17nxd47vZhHBf37E/N5IIRT/KvV/ivbXnxE+MVh4Ksz/oljH5lwR/Dn71e93GiaV4V8L6boei2cdtCUGSqjc5HUk9a8nF4j2d1Hoeng8L7WUb9T4t1HwX4psJobKbS5luWQt5aE5Cjuan8PeI9e8H36R363H2bP7yGbJVx7e9fUvh9I7zxRrN3JGJBCqQICM4yOar+L/h/ofiK0e3mhVA4wDj/Vt65rChjIbydn+B018vnryar8TzvRtZ0TWo0azkMcjDcFPBJ9K2bG+1nTZlks7qQFOSQe30rj/B2mf8K++IZ8L+Ilja0uAWsLphgM3YZr1O70aF/mhxGzcgqcg/WvboqFaHPBnh1HOjNxmbXhj4rsFS21i389CcNIRyB9K6afS/Bvi9C9nNHDdMP4OD+XSvJtS0tzlXtwygY3p6VRjW6sJA9lcvkds4IrOVBxd1p6f5GkaqlobfxB+CaXSM32NJ1HIntxhx9RXh3iD4deIvD9082i3MpkVs7lJV1/DpX0P4b+JmsWES2+oL9qQYAD/eArtIdU8GeMYVW4EcF30wRhs/yrKWvxL5o0i7fC/vPjTWviN4+udOGiX+oTQiD5ZDs2tIPQmr3wf8M+H9Y1pr7xBqcI8ohlsnfmQ+pNfRnjX4M298ss0UEGoxScHPDgexFeE+LvhDfabcOmjtJEwOfLlyGGPQ1zPDXi1SZ0RxNpJ1Ff1PZ76zt72zbT7q2imtJE2LFtBTb2xXCS6H4y8Gs114H1FrvTixL6ZOc7B6LmvOtK8ZeNfBd01vfLLNCnyiGcErj2Nel+FPip4c1lhb30h0y5fkB/usfY15sqNSn0uexHEUa9nezMu3+M15bzG38SeF5bBxw7IpP5V0dj8VPBlyg3X7WzNjAl4rpJbWyv7XzpoLW8RlwDgNuHrXO3/w58FXv719Hjjkzn5az/dPdWNFTrx2kn6lrVPHfguTSrxG1y2/fQNGFz3IrG+AmrR3nhC40wSDzLO4bAz95CeDU0Hwu8DJdRyNpIKhwxDk/NXEaffReA/jXc2Ma+Vo97tAz91M9MVShBxcYmcpVISjKdrbHuxGeSKPrgilk25DLhkYAqwPBHrTfpXIdhdsr54Tsky0f8q14Jo503RsCPSubPNPhd4ZNyOQaBnR9OcGlxx61QsdSWb93N8jevar4I7fn2pjFDFGDqSDWxZXK3EWGbBB5Xufesbp1pUZkbev3vWrhNxM6lJTXmc78UtLu9PvY/HGg2rS3FuNup26j/Xwd2x6gVo6X4t03WPD0X7i01nSLpcBXG/YO6tnoRXTWd+snyTAbmG0gjhh6GvEPiJ4a174banceLvBdsb3w9cyb9S0oZPlE9XUV0r3veg7M4H7nu1FdGhqPgTT9P1F9b+GuuXfhbUeSbV2zayn0x2q7o3x01nwzcx6X8UfD8lqeiajZqWib3NQ+EfE2i+LNNW/0i5QqR+8gJ+eJvQite6gt7yza1vbaOe3YYKSruz+dJYqcXaSHLA05q8Geo+FvFXh3xVZLd6BrVrexkZO1xuHsRWyCOdysAO9fKGt/CxLa6Op+B9UuNC1AHeqI5EZP0rS8P8Axq8feCbqPT/iDoz6jp6jDX0Kkv8AWuunXhPZnBWw86XxLQ+nj2z39KK5zwJ448L+NNMF74d1OK62rl4t2JEPoRXR8446+lbGAUUgNLQAUUdqKACjtRRQAUUUUAFFFFABRRRQAUUUUAFFHeigAooooAKD3oo68etAGJ4xtBc6X5irmaDkY9K4gcqDXqJVZA0bdHBWvNtQg+z381t0CMcVrTZjUXUgzge9cr4mtWtr0SIg8qUbj7GuqPv1FUNctTdaa69WT5q0Mjg9G1OTwn8R9I8RK220vXFneeh3dCa+m+GUOp3RtgoR0INfMPiKxXUtGnsfuuVzH7OOQa9m+CHiVvEngG0MzZvLL/R7pe6svA/QVnURtSlodzRSUtZGoUUUUAFFFFABRRRQAUUd6KACiiigAP3Txu9qxtRsmiLTQjdGTyPQ1s0hxghuh61UZOLE1c5C4tY5xkfK/rWZPG8L7WH4+tdLqduILjbHwrc1m36LJASw5Heu2nUuc04mQaO9Lz1zRW5mB60M6oGd+BGpf8qBWT4wvxpnhDVb8nDJbPGmf7zDApN2QI5P9nfTTqviTxH4skXc97fNDE/cKh7V6h4ouPP1sQDpEAAB2ryzwh4+8MfDDwFpkV7OLnVp4vOFlb/M29+ucVz154u+Kvjh3h0XwumjWl4xVrybh0Q9x7183WjKqm+7/wCGPpsNONGavrZdO7PQ/hvI9xa6te+X8k12yg+u04rqeq4bG0nmsvwnpCaB4dtNJWZpPKX9456s5+8351qH0PFccmm9Dtgmoq+5w3xu8I/8JT4IleGINqGnfv7Yrwxx1UH6V5X4cuPE+maVa6v4V1g6vaSL++067PzxMOCAfzr6OHLBTjaflOfQ14dc6YdB8Y6xpLLiEyG4tdvHyn/69dNDEVKafKzkxOFp1Ze8ty54b+KWi3Ux03XLaXRb49VmHyE/WuyksbG+iE0csTbhlZoDkGvOtZ0nTtag2anarOcdSMEfjXP22g+IfDUpuvCOtTeX/wA+lw25foK9ihm6elVHjYjJ5R1ps9Ov9LljOdn2mMDnHUVlfY5I2VrWdotpyUPGayNA+LCwyrZeLtNk024U7fPVcxmu9tLjSdetFurKe3u4z/HERu/KvSj7KtrBnmSdSk7TRD4d8da7osoR2eWIN9yTkfhXoOn+MvC/iSH7Pq8McUrL1YcZ+ted3ejyID9nYTJj/Vt94fjWFNY+U37vfbyDqG+6KxqYd3ubQrp7HqPiv4X6fq9r5mmSQXMLDPlygMPwIrwT4g/BXyCWt45dPmJJ2kZQ/iOld5o3ifXtDZWt7pjEpzjPyt+FehaD8S9J1iP7NrlmgR/lLbePyrGSe0lf8zVW6aHyXaSeOPAjgRzTtADwOXjcV3Phj4x6fdIbfXrYWMw48xPun8K+htW8DeHddgMuj3MaFhkoOUx/u14x43+Cdu180MkEdlcv/q5oz8hHqRXn4uGGhTdSclFLe+h24bE14yUY6/kdVpOoWOqW63Gm3kV0pGQVYZA+leVftG6SRFZa6oLHPly4/h9KZr/w8v8AwLoH9teH9Xup9TRwJYYn+Xb6gVjyfEr+0tFuvDvi6wEqSrxOi7WVu2R3rzcDXp4iPtsO7xvbselXqqUXTqq0j0f4HeKh4h8LmwuiTe2PyHJ5K9jXf9K+d/2eZHtfiC8CljHNAwBLYJUdMV9EFSvyjdlf73XFGJgoVGjXCVHOkrh0pOtAI6flS9KwOkD7/pVmzvpoW2sN8Z7HtVaj6flQB0UU0cyBozn1FS8Y61zdtK8Eu9G+q1u2lzHdLuTgjqvvTGifkjkZ+lWLW8eGPyJFWWA8MrDOR6Gq/Tvk/wAqSmpNPQUoqS1PKPiJ8Kr3TdSk8cfDRzb3IfzLzTAflmHfAq/4C8V2/ivTXkVfI1K1Pl3lmww8TfSvS4ppIZBJESGB6CuI+IvgmSa+Tx34MVbXWbf5r+1j4S8jHUEetdHMqys9zj5Hh5Xj8LLvfIz9aNsbRSQzW8FzG/3o5FypFV9Nv4NT0+31C3G2OZfuHqjdwfxqx3rm2Z2J3RxuufC9Yb7/AISb4d6lLoetRneIFbEUh9MV6L8E/ikfFc03hjxNbnTPFdiMTW5GBcKP419apWUvkXAbsTg1ifFjw1cXsEHi7w9Itt4h0X9/DIgx58Q5ZGx14rroYhpqMtjgxODjJOUFqe9r06Y9qWsPwH4gTxV4R03Xo1CNcxDzkH8D4+YVuHFeieQFFFFABRR3ooAKKKKACiiigAooooAKKKKADvQaKKAEzRS0UAFFFFAB/jXH+OrcRXyXSr8si4OPWuwrL8T2rXekOFUFkO4fSqi7MmaujgeSMjoaXaGzu5BGCKRsbjjgUDg9a3OY43Wbc2eouFX5Qdy/Sj4Q6ovhn4ny6dI/l2OvJuTJ4EvpW54qtvNs1uFGWjPOO4rgPGEc66UmpWa5u9OmWeHHXjrSkrocXZn1NyN3opwaWsbwNrUXiXwjp2tQyK3nQjeAejdCK2BxXOdQtFFFABRRRQAUUUUAFJS0UAFFFFABQeeKKRmCKWPYZoAyNdOblV9qybs4t3HYjFW7qYzXDux+UnisvVJPlEQPPWu2nHZHPNlAcbfpR3pT1HvSd/pXSYhnau4g8V5b+0Bqlzdw6Z4D0pgNQ1eVXlx/yzjHOTXoXibXLDw3oNzruoybYbdCVT++3YV5F8J7HU9c17UfiHrylp7xilijf8s4/b2xXHjcQqVN9zrwdB1qiXQ6DwX4A0DwtILloRqmqH791ONwHsoPSu/037TcTNJK5MQ6J/CPoKzoInkdYI8nnrXRQQrBGI07Dn6181KTk7s+ohCMFaKHgZHzUH6UY96D7VJYmB+Fec/Fq0eLWdH1aNQAxNvIfbrXo7blXpyelcr8VLT7R4S85T81rMJM/pVw3M6nwnn7c8HOc80Ed+9KT833g4wMEUnTkmgZDf2treRGK7t4Zo2GCGXNcrN4PvNPuDdeFdVuNOm+95QY7CfStnxL4i0/w6sBvo3bzycbe1ZyePPD74YTTDHqtbU3Vh70DlrKjP3ali7pPxO1zRG+y+NNHZ4k4N3AOPxr0TQPEnhrxNaedp93b3IYcI5AYH6V5Dqnj/QgkifY5LxcZMci/KTXn2oagLrU1u9It20xn+7Fbt0/Kvaw2YVkv3kdDw8TgaN705H0yLSxu7i4h0u+ilktz+9TO4KfSs6801o3xJG0LHncvQ15V8Pta8TeBhNPJost3ZXh3T7jl/8AeNeueFvHvhfxGght72O3uuhtrk4P4ZrvpVqWIW+pw1KVWg9tB/h+51qyv4vsV42GPLI2MD3rqptesf7XhbWpJpBn5wD82KrW1haRXHmIpG7uPu59awdetJGvJbieN2HQMvUCvksfhVmOdLCVdadOKlbu3+dj1sPX9hg/bR0lJ2uepy6J4S8UQrNYXCxT7QowcfgRXmnxB+CiXIkeSxWcdRNAMOv4ViW6Xtmyy6feOAPmKhsHP1rs/DPxR1SxIttST7RGv3ixwwH1r6SNN0o8kVp2Zw3U9evc+eNf+HGvaPO11oV3MzxnKHPlyrjqK2PCHxF8e2RNrqWh3OrW8PErlCskY7ndX0d4j1bQNesoLqz039/Jz5uMFT7+tVr7wnrS6O8kFtE4njIdFOGZTXzOMzNVa/1XB0uea31tGPz/AEPUw9KVOHtakuVPbu/kcT4X8deE/EbLDY6glpcngwXB2nPcZPWuneN0x5i8HoR0P414H4p+EU9pdefpsk0U4csIJvlIJPY1naZ408feBbn7LeiW4tCfmS5G4f8AAWrvrZfOOsTWjmUZaTR9Fflmjt6GuB8I/FvwnrgS1u2fSr3uJB+7J+td/GyTxLLbyJcxMOJI2yv51wShKGkkejCrGavFid+OtS20zWs4kTp3FRnK8dRR2GORUFnSRsJIxInIYc06qGiPuhZN3KHpV+goDjOe46VNYymC4Eo4HQj1qGhuB0zTTsJpNWZz+saR/ZetSy2cYWwvT5wQdEk9vaoc5HPWuj1dlk0IGRgphk+Umuc6HtV1NWmY0lZOL6CHpnvXQWEoa1jLYZSNrg/xDvXP/d5rZ0VgbYq3Pr7VCNi38GLeXSTrnh88wQ3JuYPYSHOB7V6GP8iuU8LxbfELTKMGaEDPrtrqu5PrXs0neCPna6tUkvMWiiirMgpKWigAooooAKKKKACiiigAooooAKKKKACiiigAooFFABSFQw2N91gQaWj2oA841S1+yahNC3HzEj6VV4z610vju2+eC8Cjn5WrmsdR/KuiLujmkrMSSNZI3jccMuK4a5heGeW3kXoSrA+hrufxzzXP+L7c+al2q5DfK4FUiR37OWrDTtZ1bwXcSbQGNzZhj95T2Fe4Dke/evlvVLp9A8Q6R4wt+TYzLHMB/wA8ie9fTtldxXtpDeQsGinjEiEdMEVhNWZ0U5XRPR2oo7VBYUUUUABoHSiigAooooAKKO1FAB1Bx17VlatdcfZ4zz/ERVnUbr7PHiP75/SsT5t5BOSeSa2pQ6mc5dBrFY0LN90CsWZzLKZD3q5qcwJ8lc471Q712wjZXOeTAGnxIHYrnGTzTKoeLdQbR/B2qam2A8UBEZ9SeBVt2JPIfH09x8RviUPDdnIU8PaOwN4wPEjjtXpNtDDb28NtDGIoYUCIoGAAK5j4VaB/YXhKGecb7/USbi4duvJ6V19tD51wsYz/AIV8ri67q1Gz6nB0FSpq27NPSLfy4zO/U/dq+AP8aRRtRUAwAMClOPx71zHaBrI8aave6D4YutW07T31G4g5W3Xq30rXxxQM4+9gg5HcGmt9RNXW55p4K+MOl61fppOvabceHtRfHli5BEchPYE12PjlN3hHUEO3OwEc8EZ60zxv4S0HxhpzWOs2UZJ5jnjG14m7MCPevO01zVPD3h/U/A/iiY3F9b7Rpl2R/wAfcO7A/EVulGTTiczlOCcZ69mVuFVVHYDNA75qa/Xyr2SA87cY49qh54xzWZsjnfGvhdPE0Vuv2prZrckggZBzXIXfw3v7S2LrqMMo3AKD3zXqJ5U46elZPiS5Cf2faoy755gceoBranWnH3UzmrYelK8pLU5Oz+GipzeakcMASijNdFo+h+G9Iuvsdukct9gNh+SR6iuhcANgcjNeb/Eyx1ew1geIrDewwAWQZMf4elOM5VXaUiZwhQXNCJ6SJN0YGAyn727p9KxtZ8K+HNYm8y6tTZ3I/wBXdW4wVP0HWq/gnxCniDTneUqLuEATIO/vW+SSflbtnGOlZXlTfY3tCtHa6MLTW+Ifg29RrG6XxFoYYeamczInriuwsPiZ4Pv9ZfS5LqS1mGD/AKQm0fQ1QhnmhYtBIY2I6g4rP8Q6Ro+vw7NXsIppMfLcxIEdT+HWqpzgsZHGTXvxVr+Xn3OSvguai6UHZPW3+R6Dc2NndL59vtVX5WWM5B/Csy60a4wBJGk6FuWX72K8rTTPGHg9Jrzw3rLXljEN0kM7Z2r+NdF4U+MenyyRw+JNOn0uUgfvcHYx9Sa+lWMp16cuXSVtPU+fnhKuHmr7He6881ppsNrZyCORhnHsKd4d8fa9okgS5kM1uoHyvzx9atmO11e2jukkS4gdd0csZ4xWVcaRIqOYmWdc/dfg4r57hKhCWWJx+K75v8V/8juzWq44mz2sreh6RY+LPCPiuEQ6lDHBM4wGccf99VmeKPhfaalaN/ZskV3GRkQygMPwNeYS6dmUmEvbSA5wwrW0XxR4g0OQNDNK8YPXO5cV77hKntp+KONTjPXc4fxv8G44ZJGihfTJwcqzruR/xrg4z8Qfh7dPcWc07Wv3tu4vGfw7V9beH/iNo+tWy2uvWsQ3DG4jI/XpVjVfAWh6zbtcaHdxYfqhO9D7c9KynCEvjVvyNITnF3izwDwd8bNLvjHb+JLRrG56NNH8yt9fSvUdOvLHVLYXOlXkF5Ge0T5IHvXD/EL4MRPLLLPpr2svOJ4Fyh/CvKLvwr408J3ButBupSkfO+Fjn8VrgrZd1gejRzJrSZ9WaGgWOR9wXJ7mtD2yfpXzl4O+Pmo6cyaf4p01bpI8KZolw4PuK9v8JeMvC/imBW0XWInlI+aBziRfwrzp0Z090erSxFOp8LN7jt0opVDYPGMGk6j1FZG5leJRO+nwRwfc8/Mv+7WccZwOgrob5PMtZOxx0rnR1xQ3cm1mLWjoTBpnh6Ais6rGmSeXdpjvwaQzr/DUjJq1sFfdw6811/3cjv3rgdFm8vW4MEDa4B/Gu+b77fWvXw7vTR4OLjatIO1A6UUVscwUUUUAFFFFABRRRQAUUUUAFFFAoAKKKKACikxRQAtFFFABSH1PNLQOtAFPWLVLrS5oWGTjK/WvOirKxB4YHBFeo8LlsZrgfFFm1rqsnG1ZPmT+taU2ZVF1Mziq2oQfabKaBu4yD6VYPIpwPIrUxPOb60juLSewuMFJEZGX37frXoX7NviCa+8IS+H7599/o8ph+bqydjXL+JLX7NfmZVyjnIHoaxfCmpnwr8WNP1RpCun6oPs046KG/vGlNXRVN2Z9K9MeoPSlpCckndleoPqKWuc6Qoo70UAFFFBoAKDRRQAnamyyLGhkbgKM08dazdclxGIe7Hn3qoq7E3ZGZcStcTtK3fpUZO1TIT0FKe1QX7bbVj3rrS1sYNmXM2+Zn9aZQKDmukxFj5Ncz8YVZvh3qhJ+UeXk9sbhXTJ96s/xxpjap4K1jTo8lpbdmHoMDNTNXTHF6ox9PdZdMtZIyDGYl2AemK09Fx9sByc4ryj4TeKJG8NW8Nw28W5MD56qQa9S0qZVuY5EYFZB+lfI1E1Jn2FJpwTR0BzScUDoTuo61BqBoopDQAvbbXKfE3wqnibQ43h8tNW05vtFjKezDnb9Diur+lAO0jvjpVRk4u6JlFSVmea+H4rLxroR1OxT7HrNuxivrRuolHB49DWJd28tpObe5jMUy8FG710fjfw3qml+I/8AhOvB64vUX/iYWC8LdoOpA/vVn638QPAWvaOtzcamLDUUHMMqEPGw6qa0cb6x2Zip8uk3Z/mY78YyQvv2ArkNJvo/EXj6a4VP9D0xDHGR90ueprB8W+PftsUum6Osixudplx8zn+6tdX4B0f+xdCSFkIkuP3kgPbNacns4c0t+hj7VVZqMdludCDlvm4NBEbIY5AJEKlSpHBB604+tJ0HasDqPNdY0+TwXr8Os6dk6fM+2RfQE8ivR4JIri2iuIHDI6hlIPY+tUvElg+qaJc2MQQu6HYG6A145BqmuaOz2sVxcwqj7SwBKlh2rpUfbRvfVHFKaw0npoz3Pr2wMcHtWbq2vaXpMRa7uo94GfLU5Y/SvI5vEnia+/cvezsx6Kq8H2qzD4P8QXGjS69qn+h2SHCyTHmVuwUetUsMo/E7Eyxrl8ETS8Y+Pb3xFBHoelW7W9m53FE/1kx7bq9AsbO31Dw/a2ur2MM4WJVkR1AOfrWZ4F8O2mlaLBNcWu/UJz5jSMPuA9FrpySz+pHYCs6s4/DBbGtClPWdR3b6GBc+G9StoIl8L+JZ9Pa3O6G1mP7on0zV22+JeueH5UtvHGiyGLgC+tF3L9TWsLK4lXcttIV+lSyQXnkNFLZ+bDjmORcqa1w2OqYfSOxliMupV/U6DR9b8P8AiayWTTb+3uweqk4cfWpJ9GdAxtpNo/uHpXlmteC7GSY3WizS6NekZ3RkhM/Six8ceNvCTR2evWY1exHW5j+9j1r26GZ0quk9GeHiMtrUdY6na32nkSf6TGYSOA4HFP0/U9d0U+dZ3Tuo5BQ5P5Va8M+NvDHiiMQ2d8kc38cE/DfTmtW50aDcWtT9nfH3c5U12eyjNXgzkVWUdJHReGfitFIgt9ct1kyPmbGT+IrfuPD3hLxXCbjS7mOGZhuIjPP4ivI9S01o8yXFtj/psg4qtaf2hZN9psbtzt6EHH6VyyoSg7rT0/yOhVYzRsePPg6jRvJdaUtyP+fi2GGH1FeKa78Nda0e4a68P3LMVOTyUlT8B1r6I8NfFLULELb6xEblOmX+9XYrJ4M8ZQ790VteMOx2tWcrP41fzRpG61iz5V8L/GHxl4ZuUsNche/gTjZcja4Hse9eyeCPir4R8TfuY7v7Bd/xQXBxz7GtPxx8JPtdq2beLVbc9OAJAPY14b4o+EzQuw0mV7ZwcC3mypB+tclTAQnrTf8AXodtHMKlPSX4n02MbQwZWRxwynOawtTgaGXcOUY9a+a9C8Y/EL4ezm2lae4tg3+puMsm3616z4P+NnhfxCsdlr0f9kzkZVzzGx9q8yrhakOh6tLG06lujOyOMEelKjeXIj56MPxp2xJoVudPnS7tX5EsbBuPwqM916H3rlOo3LSZRrCSMuA0kZGK9LyWye1eRLcbZoGXlQV/MV61C263hbP34wf0r08I/csePj1+9v5DxRRQa6jhCg0UUAAooooAKKKKACiiigAooooAKKKKACiiigAoooNABRRRQAhrE8Z2f2jTRcKpLQHP4d62+9NlRZInjflXGMU07MTV0eYDnntQOlWNRt2t72a3YEFH49xVc8nd+VdCOVqxQ162NzYMUXLp8w+led+K7H+0tBuIIyVmixNCR13LzxXqbfMdpHB6/SuL1e1+yX8sLDKFsj6UAerfBzxL/wAJR4Asb5yDcQr5NwvdXHHNdhXz78EtT/4Rv4l3vh2aTFhqq+dACeN/cCvoJlwxVqwkrM6YO6CigdKKkoKKKKAA0UUUABrD1d994V9BW53HpXP6pxfvitaPxET2K4PFVtS4tf8AgVWT396gvl3W7Adq6Y7mL2Mg+1Jnil7fzpBXQZCj7wqwFEnyncVdSjAfxA8VWqdCxjyvWhiPm6xtn8M/EnXvDdwAI5pDNb+6mvSfCd8wjNnI+WU5jb1HpXOftLaPPZ3+jeNbNSoglEF2VH8PrT9NvAJLe+gb5SAw9lr5zH0uSpfufSZdV5qVux7Fayie2Vgeg5qY5xWHoV6qlGzmKVQR7VuHGTtOQa889NBQKSg4oAWik4ooAU5DK68EH868R+Lvwl1zxR41fV9DjsYrR4R5i4wWk7mvbh1rF8b69/wi/hW51r7FPfCDGIIRlmJrWlOUJe7uY16cKkLT2PnPwR4Z0zStdu9N8UGWHxFC3+iQTDEMi/3gfWu/2SEFRG5KdSF4rk/iF4t8VePdMjiHgGW1ZSGtbjyiJovfPvUtr4w+LVhYW8UfhaB4IECsz25LtjuT3rpqU5Ts76+px0a0Ka5Unb0OjJUAZbk9u9AI4689K5+T4jeILhNupfD4sw6yW0RRs1Rbxbrz3WLTwbfgDn5xWXsZ/wBM3WKp9zri6rG7swCoCWOcYrJ8HWX9vWV1LBp8c9q9wSjOMDjvmsTU5viDrmlT2q+F1tLOQYZ8fvM+grS8PfDfxx/ZMWlX3iI6Xp4GVhh+9z7+tP2fLHWSIdZyl7sW0b2oN4L8JobrVJrWW+6x2dsAzMfTiuelOt+M9Vi1bWbY2Wk23Njpw4AP95h612nhj4a+F9Axcwxy31+etzdHcwPtXTwadZwy+Z5e9+7NWbmo/D97NVTlJ+/ouy/zOX03Sry8P+r8tMD5j2rodL0i1tFO5fMf+8a0zjAGBj0FBrK5vYQDaNq4C+mKV+fQjtxRRSAguLa3nUrLCrj1xzWPe+GraZGWNsg9EblfpW9RTuDR474q+HFnNI00KS2FwOksBwCaz9P1j4g+CYfmddasF4w/zMBXuDIrIYmXcufukVmXmgWlwG8tjCWPIHSuqjjKlJ3izkrYGlVWqOY8L/FLw3rW22u3bTbtgMxXAwufautm0uzvYxNbyqMjIeE5BriPFPw5s9QRvOtVYjpKgw1cZFaeOvA04l0a+a8ss8wygkAemK9rD5tGWlRHh4jKZ0/ep6nqV3pN1FG+6JbiLqWHWs0W7RsslnK6MOQGOD+FZXhj4x6NeXC2fiG3k026B2swHyk/Su+VdL1m2F3aSRXEX8LwsCwH0HSvRiqVbWDPOcqlN2khvh34ha5pTiG6LSQg/dk5GPau8svEvg/xZb+VqcEUEzjA39fwNea3ukzAboSssYOcMOcVkXFjH5reUz28g6K3ANYVMO9/+HNoVk0em+JPhfFdW7SaTJFd2zj/AFEuGyPY14Z42+EVvFM3kxS6TcIThWXMTfjXdaJ4t8SaDOkcczPCP4SdykV6Ho/xC0HW4Psmv2ka54ywBX8qybltJX/M1SXR2/I+TbcfED4f3SzWE9wbXqTES0R+ortvDPxvtJwsHiewEDsdv2mAYXPuOtfQerfD7SdUtWm0G8RQwyItwZD+HavGviD8IrcMWvdNayOSfPtxlW+oFctTCUq3w7nTSxdWj6fgdlpOrafrGntc6Vew3aoM/Iw4/CvaNHkEukWcuc7ol/lXwnL4R8XeErg6l4dunkgzyISRx7jvXoHgD9pLWdDWPTfFeki8s4jtEkQ2SJ9Qa56eHlQbUjaviVXs+p9bZGaWuO8D/Ejwd4ygRtH1qASnk28x2Pn0wetdkQ2eh2/pWpzjaWg0CgAooooAKKKKACkFLRQAUUUUAFFBooAKKKKACiiigAooooATFHT1paKAOW8b2uXjvVXjG165ZeUBr0nUbZbuyltmGTIpAPoa86miaKVomHKHbW0HcwqRtqMrF8V2yvaR3AGXQ7Tj0rZHvTZYxNE0RAO8Ec1ZmeU+LluLaGz1yy4utLmEoYd1zyPyr6W8K6xF4g8OWOr27B0uIgxx64rwO+g+ea0mHyElNp7g9a6T9m7WpLWXVPBN3IUktXM1mD3jPaoqI0py6Htn8vWikXO0EjFLWJuFFFFABRRRQAVia0m27Leo4rbrN12EtCJv7p5rSk7SJmroyf50jfMjA96U8e9HU4rpMTEkjMcrIx5/pTO2KvatD0mUHng1RH3c10J3Ri1YTpUsR6j1qIc05DtYGmBm+NdGt/EHhPUdHuMnz4W2ezAcGvB/h5dTSaI+k3YP2nT5WhkY9SAeK+khjcH79h618+eMbEeGfi7JP9211cYdeihxXnZhS56fMuh6GXVeSrbueg+FLkzWBtz96Fv0rr9GuhKphdvmHSvOvC1wYtVKnhX4IrsBuSTchAwa+eZ9ImdL/wAB/CkqKzuBcwhh98damwOMUFCdqWjFFIA7elB9GUEdwRwaKDzQApeTgbgPoKVpZd33vlPbHFMpR92mBDcWsU2DtUH2FZ89hOpbYQ4HIIGCK1fwpe3HNIDnZGuI8K+5ePSoiScEnNdMyq33lXHTpVaXT7WRiQpQ+tArGH1Pej2zxWlLpRydkhP1qu2nXKnhQaBWKn0pePpUrW1wp5jb8qa0Mwx+5c/hQMjpcd+tTLa3EjcRsPqKnh0yRsGQke1AiiDmpI4ZW/1cTNW3BZW8Sj5NxqxxjCgIPagdjEXTrphyoA+tO/suYDllFbPTv+lHBPp+FAWRjNplxgYIJ+tU7zS2kXbLah17nHNdLntilVuaYWPIPFfwx0PXRJIYjbTn+NRg153deA/HPg6drrwxeTXFuhy6o/b6d6+oHjV/vKv5VXlsYWP7slGx1AreliKlN6M5q2EpVVqj5+8OfGma2lOn+L9La2dfl87G0/XFenaPq2geJbNJLG+guQw6bgHA+lWvFvgPRdegMepaZDck/wDLVRtdfxryDxD8H9c0Sdr3wfqLkId6Qk7GA9M969jD5v0qf18zxMTlDV5QPU59EmjD/YyAvdZD1/GsO9sY0YrcRPbzZ+Vh0/OvP9G+KnijwzeJp/jLTWeLONzrtI+nrXqPhrxn4Y8TxL9mvYt7/wDLGf5WB9BXqQqUa60Z5coVaL1K2m6trmgzJJZ3MjIeW2HivQPD3xTiuEFnrlqsmcAtt4x7iuXvNF3bpLVmt2JyEY5B+lYupWEygreQmPPSSMfzNTUw39f8EuFdHrl94Y8K+Jo/tOlXSW0p6CM8Z91rzPx78J2fe2oaXHcx5z9pt1w/41lWLahp6rNp92+Qc8Pg8V23hj4rX0B8jV4hPGBg5XDf/Xrn96Om/kzZOL1R86a98M9RsLp7nQ7yUsh3J8xSWP8AGtvwb8dviB4Glj0/W1k1S1QYKXKkP+DmvdvHmteG9W0uG60e3Rb2RvnfZjaPSuA1LTbHUoTDqFnFcJ0O4fMB7Gj6upq60Ye1cdGd74f/AGh/h9qWitqGoXU2m3EY+e2ZNzH6etem+F9d03xL4ftdd0hzLZXS7o2Ixx7+lfId58G7TUr4XGm3jWsR7SDO0exq7quseK/grJpy+H9Vnv7CYYmhljzED7eleLPMMNHFLCc/v9l0O6NCo6XtbaH2D36/Sgn8AOprwz4eftKeFNceKx8RQvpF5wu8fNGT9e1e16ZfWWp2wutNvLe8gxkPC4YV2mJZopOO3Pr7UUALRR2oFACdKWkpaACiiigBMUUtFABRRRQAUUUUAHeiiigBO/pXIeM7HybpbqNdqSH5vrXYVT1m0W+057c/exlT71UXZkzV0edEUDqKVwUJVxhlOCKTHetzmOc8XWqpNHeKuVYYP1rjri+uPDfjHRvFVtwiyCG6Pqh4Ga9L1KAXVlLCR2yPY15/rNj/AGhpd1YyZXzkKoPR+1DVwTsz6UtriK6t4rqJt0cyB1I6YNTV5n+zt4gOseCV0u5c/btKc27oTzxxmvTDwa52rM6k7oKKKKQwooooADTJoxLC0bdGHNPo9KLgcw6mOVoj1U4zSd609bt8YuE/4FWYOVHvXXF3VzBqzBlV1KNyDWLcxtDIVP3c8Vtd6hvIRNFtA+btWkJWIkrmP0+lHfrSkMpKtwRTa3MywnK9eBXlnx40iS40OS9hTfc2pWeI9wAcmvUYm5OO1Yvi+1+0Wy7hmORTG/uDUSipJxZdOTUk0eXeH9SW9sbHUomA81Qzex716Ih3IjjkFQc1474UX7Bd6n4fm+WS1nZ417+WeleqeH5Wm0uE9MZFfKVock3HsfWUZ88FI2dNuDBcBs/Ke1buQ3I6GuZHUexrc0yYTW+P4lrI2RaoNHp6UdqBgPrQfpRRmgAoNFBoABQKKD1oAQ9MUtIcZzS/SgA70Dg5o7UUAIcnrSg47UUHp1pgGaB1oXNJ3NIA70tFIaAFH1pPxo/ClPTigAo7UlL6UAFHvR3xSUAKO9Nkijdfnj/Edad3NHtTA53xH4S0vWbZ4dRtILuNhxvX5l+hrxvxL8FFFy114Y1CS1uI+VhkOB+DV9Dg85rN1i2BT7SmcjqBWkKs4fCzGrQhU+JHzZB4y8e+A7hbXXrKe7tFwC0wO38Gr0nwn8TvDfiFI45JBYzv/BN9wn612V1Hb3lv5F9bxXVuwxtlUN/OvMvGHwb0XUne70O4fSrh+fKJyjfj2r1cPm046SPGxOUResDv7nSbO5PnxybGYfK8XKGsq+025SPEkSXCDoyj5h9a8eJ+JPw7uFx9omsk7DMkWPc9q7nwp8ZtB1JooNXhOnzn5TIP9Wxr2KeKo1lroePPD1aL0NRIJF3fZrgHB5jIxU1teRtMkd3G0IJ+Y9q6TytL1aJby0kjuFb7ssJGKhi0/wCxSyPKovI3+Xbj5h+FY4+NWlh5zoJydtEt/lfqisPVhKoo1NF3Z0Ph+xj1i6ht7CWJonHzFTnaK2vFfw5i1S18u3uUcIP9XMgKk/WvLrhRZXvmaNdS2E/XGSMH0xXV6D8UNc01Vh12zW9gXrMg+YfhXymQ5HDBwWKs3OV3eSs15W1s+/c9fG411W6d9F22PLviB8FTCXuI7RrCXna8a74iff0rz+xi+Ivw8uRe6RqNykYIYmFi8ZHoVr7W8PeLvDviSHy4byMuRzBMBn8jVXxB4D0PVI8xxG2Z/wCJBlT+HSvo7wfxKzOH3ls7nh/w8/ajRmjsfG2kNHzta8tufxYdq+gvCvizw74ptEufD2rWt8rDJCuNy/UV4T8RPgZHLHLMlkGYg/vrYc/ivSvGp/A/jDwddrd6BeTARndmBirg+69KmVFpXjqhqavZ6H3scKeetIPw/CvkPwB+0l4o0SQWHjCw/tOCNtryBdsyj6d6+iPAnxS8E+M40/snWIY7lhk205CSD8KyLO0opM+oI/kaOOuDigBaKT+dHagBaKSigBaKKKACiiigAooooAKSloFAHE+LrL7JqImVcxzcg+hrEI7DrXoWu2X2/S5Yl++nzJ9a8+bIbldrE4YehraDujnqKzE+lcj4ktfs2omUKfLcBlx2auuwOR6VneIrX7RpxkTl4uR9Ksg43wHqn/CI/FaC4kcpZayojkHYP2NfSnHIHfke9fLHjK1e90GSS3B+1WrC4hI65XnFe+fCfxJD4q8DWGpq+JVjEcw9HHUVnURtTkdX2pKWisjUDQKKKACiiigBkqLJEyMM5rnbiNoZ2jYYx0+ldIRmqGsW+6MXC8kda0pys7ETWhjijvRzjrwTR34rpMinqFv5i+aq4YVmcD61visvUoPLnDr91q1hLoRJdSCL73PAqLVovM0yZfQZWn7ueanZdylD0YYqyEz5++IEbaP4307xGF/0e7T7PcH37V3PhC4DLNbq24DDKfQVT+KOhnVvDGoWHSeEmWDHXK81zfwo1v7Vp1rcSOxnjPkTqexHFeHmlK0lPue/ltW6dNnqH0qxp1x9nuVP8LdardsHg9fwobleteSeqdP79jyKO9VNJuPtEHlufnQdParY5z7UFCd6XrQKMUABFAoooAQ0vSg0c0AAoo+U0negBaDQaB0oASgdaWkHSgAPtSjtRRQAd+KDmgUgoAXpRSH2paAEFKO9FBoAKO1B6UUAJS0UCgA4BxQy7srjII5FFA649aAOduovKndR0z8oqL9cfmK1NchxtlC+1ZlAhONrbgJVYYKuMg/ga82+KfgPwzdael7b2S6fdy3CQs6D5F3fxH0r0odcetY/jW0F94T1OFSRJHEZI/8AeHStaU3CS1Ma9KNSLujx/Wfhz8UPhift2mvPfaa2JI57Ul1wRn5hWp4R+NcLSLaeJrRkk+750YIOfcGvqn4dap/bPgHRrvCPvtkjkBGVyowa4z4sfBXwn42spGtLOLSdXLbluoVxn6jpXu0606fwvQ+anRhPdHMaffaD4ktvNsbm2uv9xhkfXvUN3o00YY2s4kj6eVJ2+leX+MPgT8QvAVx/a3ha5l1S2i+YtasRIPXIPBqt4d+MGraXMLPxZp/mGM4ZtpSUH3zXfTxsJaTVjklhZRd4O53dzYrHLveN7ObplSRz68V0Hh/xv4o8PIqmcajaj+B+f1pnhvxN4a8UWoFnewzOwy0MhAZfzqa80JMk2MjRDujfdNaSw8Jq8SI15RdpHofhn4naDqjCG9Y2F0cZWT7v4Vu6poOh67bmWSCB89JYjz9eK8Fv9PKkfbrXbg8SJVjQdX1zRHMulahI0ef9WxzXHPDyg7xOqNaM1Y6bxx8FbXUoXkhjhuVxwAoV8fhXgPjD4R6xot+bjSPOjePlUYlGX8RX0r4f+LEbBYdftTE/TzE4x712Grap4e1Dw9c3bSWt7CI84ONxPas223aauaLT4WfJHhH42fEj4fyR2GtK+qWgOPLuQcqPY17/APDv49eA/FLJa3N1/ZN9IBuiueFLeimvPtQsdP1PfHe2sM8OTgFegryj4n+C9G0W1XVtPumieSTYlu3T8Mc06mGcVdPQUayloz7l03VNN1IzLYahb3TQnEixODtq2DwDXw5+zL4tXwn8VLWG8uZUstUHkStI5YFu3619yONrHJz6GuY1DIoo2/7VFABRRRQAUUUUAFFFFABQaKKAEPLZ5wetcV4u08WmoGdBiKbn6Gu1qlrdnHf6a8JGZBynsaqLsyZq6PO+wJ//AF0h24II+VuDTnBVyHUgqcEehpMZ+Xsa3OY4rUofseoSJtyuflX1Bqf4BamPDvjnUfCk0gNpe/6RajoNx5OK0vFdr5sKXQGGU7Wx6VwPipm0uew8TW2RNpk6k7epjzzSkrocXZn1YDk4HXPNHes/w7q1vrmgWer2zAx3EQfj1xWh3OOlc51BRRRQAUUUUABpsiB42j7EU6gUAczKhjkaMjo2KbVzWY9t9uHRhVPvXYndGDVmFR3EYlhKflUlA4H6UxGEV2nkcg1OvKg+lLqSeXc5H3WpsX3c10XujFnN+IoVh1NXAyJFyc/rXg+p7/BfxKkjlYw6ZqLb4j/DvPWvofxRAz2SSjko3J9q8s+LHhs+IvC8kcKB721Hm257+4rHE0va02jqw9RwkpI6/QtS+3W6q2BKnXn7y9iK0iuG9q8U+F/iie7tkt7o+TqVn8u0n74HUV63o2pRahDxmOb+JD/Svl6lNwlZn01KpGpFSRq2kzQTiYHOThh7Vvq6yKrDoa5o+uCB0xWnpF0oP2eQ8fw1mao1P0pKX+dA4oGJQaU+1HWgAo70Dikz3oAUCjvRS0AJ3pO9KeaO1ABSClo7UAGKO9Ao7mgA4pB1xSmk7Y70AKOKMUUUAFKOtJR70AB5oFKaSgA70GkooAWgfypO9KcYoAgv4vNs2HOeornwcjp3rpz1IPQiucuE8u4dR60CZHnrSrGsn7mRQyOCGHrSD3/GlU7Wzz7UCNH9mq/b/hG9W8OMoEml3rKF7hXJIr1Xr34FeHfDi7TRvjZc2+fLt9ctfM/7aJwK9xP3iPQ17NKXNBM+drQ5KjiHcE9q5Dx58N/BvjS3Zdb0eEzEYFzEu2Rfyrr6OuQOTWhmfI3jv9m7xN4fuG1bwTqL6lACWEG4rMB7HpXJaT8SvF/hG+Gk+J7GWVE6pcIQ4+jHivuXJBO1iuO9Yfi7wj4c8WWLWuv6Rb3g248wqN6+4NXCpKDvFkyhGStJHhfhb4geF/EMQjt7xbW5YDdDOeD+NbF5oltKhaNzbseQ0ZyrVzXxB/Zjlj3XvgbUshSWW0uDzn2avMoPEXxG+HOqNYa3ZXAgiO0RXKlo/fD9K7qeOT0qI5J4R7wZ6vqtlNaRg6jCksb/ACJKo6U21gW2jZIZJdp52luK5/R/idoPiTy4JHFhOfvJK2VLeoPSukA3RBkYSA/xqcg1veE3zRISnFe8A6exPOO9eMfF/WGvfEi6bA48i1HzL716x4i1SPR9CvNQkx+6jIVfViK+cLmeS4kmupWLyOTIc+pPSubFS0UUb0I63Zo+C9Us9B8YaVrV9Zi9t7a4DSQn+7nqPpX6JaHqllrWi2mrWEnmW11EssbZ7EdK+Sfht8NdK1HwFJJrEJa/1FS8MneLI4Ar3D9mT7XB8O5dGvmzNpV5Jbg56qOlfPYPNKGLrVKNN6w/HzXlc9Grhp04xlLZnqW5fU/lRSeY3v8AlRXpcrMfdHUUUUEhRRRQAUUUUAFFFFABQPvg0UUAcV4xsRbX32uNSYpeuOm6sL1r0bVrMXunyW/HIyvsa87ljeKR45FIZTg1tB3Rz1I2ZFPEs9tJG/IddtcFf2kc0dxp9wpKMDGxPpXoIHOM1zPiy0ZLkXEeNkg+atCDQ/Zl15ltdR8HXbbrjTZCUz1KHpivZhxx3r5ei1H/AIRTx9o/ieFtsMrC1uyOhJ6Zr6fhkWaKOeNgySqHH41hNWZ0U3dD6KKKgsKKKKACiiigDM11P3UT8ZB61ld81t6yu6zPswrExgV00n7plPcDR3oNA5FaEFTVY90AZeqmqUR4K/jWpcqGgZfashGw31NawehnJahexCezlj/vKcfWuJIZGwCAynvXeD3+7muQ1yD7PqUqgDa3zD8a0Q4PoeF/F3wteaJqQ8W+HUYR+YHuFHSNvXHoa6DwT4mi1q2S4t5hFexAeZET39a9DuIY5rdoJo1licYZW6MPQ14f4/8ACN/4Q1Qa54f3/wBnMd7MOsJ9D7V5uNwan70T0cLinSdnse6aPrEV+uxyI5+hU/xVpklW44cdG9K8Y8E+MrbXIViZkttSUfdLY3/7Qr0vRda8wiC+YLKvAbtXgyhKLsz3YTjNXidnpd4JcRSnDjv61fP5j1rmQcYKnB67h3rSstQKKI5vudmqDQ0/WlHSkUhl3KQVPcUo9KBgeRRRjijoKAD3ozRg0UAHagc0lL34oAKBQKO9ABRRSUALSGlooAKKBzSd6AFo7UUYoABRRRQAUdqKKACgdaMUdsUAA6+tYmrpsvC/ZhwK2/pWbrqfu45T6mgGZfY+tHLD0NIPfrQaCTl/HVz/AGRqHh7xRbqXOnX6LPjg+UTzmvou3lWeCO5jbKTIJF+hGa8J8W6cureGNQ0/jfNCQhH94c/0r0D4D66+vfDHTJ5HDXFspt5hnJBU4H8q9LByvBrseRmELTUu53VFHp70V1nAFA65oooATAwao61pOl61ZNZaxp9vfQEYKyoG/Kr9H6UAfPfxG/Zk0TURJe+Dbo6ddn5xby/NGfYeleJazpPxO+GF2yajb3P2SLo4QyxN+PavvBhlQORz+dRXdtDd27W93DFcwNw0cyhlI+hpqTWqE0nufn/428dTeJtDtbeO2NuxbdcbWyGrlYNn2iHzo8orBmQH7wB6V9j/ABI/Z58HeI/NvNDEmi6lgsvlf6tj6begrw3wB8CfF2veLZNI1iwl0zTrWUi5u2H+sUdNnrmicnPWQ4pR2H6r8aZotJS10HSFtJI4tiM5zs46AetfQv7L2n6jZfC6O81SORbzU7h7phNw2G6E1keDf2cfA/h3W01K5mudTMT74opj8oPuO9e0KiKgWNVRVACgDgD0HpXDg8uw2Dv7GNr7vVt/ebVcRUrW53sLuP8Ak0Uc+35UV2WRhZi0UUUxhRRRQAUUUUAFFFFABRRR3oASuR8a2HlXEd5F9yTh/auvqvqNol9Yy28oGWB2+xpxdmTJXR5tjHHbPWqmqWwurGWIj5sZWr00TQyNDJnKEg/hTBzgnrmug5jzHXrD7dpN1p7R/vCpMfs4716v+z74kfxD4Dggkb/S7AmCRWPzccc1xOuWzWuos/8AC/I9qyvhrqw8I/Fn7KzGOx1sdvuh/Spmroum7M+kh05GDQOlK2A23PHbFArA6AooooAKKKKAKuq/NYuvTmsAccVvawcWD/WsIdK6KXwmU9wzRQfaj61qQBGVI9qw3+WQ+xrcFYk+RO/1NaU+pEyVSHGfSsTxTbq0KXSj5gcH6VqI2CO1LeQrc2jxeo4+taEp6nFd6ZLHFNC1vNGssTgq6MMgg091dGZWHKnbR0qjZHifxC+G11pV0+ueG97WiNuaKPmSM/7PqKZ4M8eLOf7P16TyZB8vnEYA+vvXt44P+yeCPWvOfiN8MbPW3m1PRkitr8jLxZwkn+BrgxODjUV0jooYiVJ6HXaLrnkJHHO/2iAjcrDsK6a2mju4zJDIHTsfSvmLRfEmteEtSbTNXtpXt14aJ87kHqPUV614b16G6gS60a8BQfeiz82fcV4VWhKnvse7QxMKq03PTbe4lhI8uQ4/unpWrb6hDJgSDY397tXHaZr1vdER3Y8mT17E1qja0YYNuHbb0rA6LnUDnlWDqf4u1B64rn4LiaHG1jj0rQtdTVh+/XB9RSKuXzS0yKaGQZjkB9jTz1oASjNL9KOO/wCVAB7UnelHWkHWgBaKKKACjNHSgn0oADRQPeigAOM0HGKDQDQADFFFFAB3NIKWjvQAUdqKKAEHNV9Uj82yZVPTmrPPahlDKQ3GQRQBzPHaildfLdkPYkUlBIK2xuQCO/uKpfs/3TaL8QfFHhPdthuiL60U9h3A/Gro6c84rnNYf+w/iP4W8VRsyA3Asbth02NzzXThJWqW7nHjoc1K/Y+h1JwCRgnrS0Myscqcq4BFKK9Q8UKKKKACiiigApMClo70AA9aGZ9uN2eeD2ooHf3oASl70UUAFFFFABRRRQAUUUUAFFFFABRQOlFAAaKKKACk75wc0tFAHJ+N7Ly3W9hXCucP7GuaPX8O1ek6larfWEtq38Y4Poa84mjkhmkgYcxttNbQehhUjrcyfEluLjTyyKd8ZyT7elec+MreR9JW9tVP2qxkE6Y68dhXrO1SGD/dYYNcRqFr9l1CS3Zd4OcA9CDVmezPZPhpr0XiXwVp+pxuDIUCyc8hgOa6WvBf2fNY/sbxZqfg25ciKUma0z3B9K95Gc81hJWZ0xd0LRQaKkoKO1FFAFHXG22gHqRWLWtrzfLGmR61k966aS90xnuAo+lFFaEijGeaxbrIuHHvWzWNdnNw/wBa0p7kTIqdGwQ0yitSDD8R2ohn+0xjKydcdjWSORmuxuFWe2NtJjaRy3oa5O7tns5mhm45+VuxoNIvQiPtn601uSOOaceOOppKZZheMPCWkeKbLyryIJcoP3Vwo+Zfr614drmieJfAut+fJuERb93cx/cce9fR/b1/pUGpWVpqNq9nf26z27jEkbDP4isKtGNReZcJuLueUeFPGtlrA+zamptrzOA38D/Su+sNYurFV2kPD/d64ry34g/DS+0lHvtCaS5ss7iif6yIf4Vk+FvHNzpZWy1DdcW3C7iPmjrxMRg3F6I9bD466tP7z6QsNQtr1B5LgPjLL3FWs87V4rzbSNUjvIUvNLuFkwPvKf0NdfomtRznyr1hHJjAYdDXntWZ6aaaujbVmRvlYg+tXINRmjwJPnWqXoM5HUY6UAcZNSM37a8t5wOdjehqwT61zOSfUemKt2uoTQAI3zL3oGjaFL2qK3uYLhR5bY9VPWpaBhRQRRQAdaMetFHWgANH1oFIaAFOaKTNLQAnelo68UH0oAKDjNJ0FKOlACHrQORQaUUAAoHXnn0opV67fSgDn9RAW8kx3OarmrOp/wDH9IKr0CE7+mRzWX4usxfeGryCPPmooliPowOc1q980sY/e4IyCCCPqMVUXZpkTjzRaPTPBWoLrHhLS9SUjdLAqn3I4P8AKtmvNvgRfBdM1fw48h36TeFUBPIRuc/TmvSRyK9tO+p841bQKKKKBBRRRQAUUUUAFFFFABRRRQAUUUUAFHeijvQAUUUUAFAoooAKKKKACiiigANFFFAB7+lcl41sDHMmoxgBH+WQe9dbVa/tEvLSS3kGdwyvsacXZikro83PJ2isHxZbfuheKDuX5WI9K6G4iaCZoZAQyMagu4vtFrJAcYccfWug5TyjxFPLo+raX4nt2w9nKomZf+eZ7V9QaHfR6potrqULApNGGGPpXzvq1nHc2lzYXC/K6lD7HtXa/s0a80uh3Xhe9lLXWnyFU3HkrUTXU0py6Hr/AAeaKOMngUVibhSGloFAGLrjbrsL2UVRqe+cteSfXioDxXXFWijB7hxR1ooHWqEKO4rFuf8Aj4f61snvWLc8zP8AWtKe5EyPvRRRWpAcYwQDVe/s47yLbJgH+E+lWKPqMigDkbq3mtZTHINo7N2NQ/h/9euwubeO6jMcyhlPT2rndS06S1fKKzx9iO1O5qpXKNA//X70dPaimUKd5HykA9D9K8+8ffDex1oNqGkhbXURyyAfJKa9B6H3o7hu4qJRUlZjTaPl+2uNf8G63Ij7raXfiWFwdrj2r1Dwl4p0/wAQRCKNkguh96E8ZPtXb+KvDOk+JrI2+pW4eUfclH3o/wAa8J8a+Cta8I3Zuo2lnt87obqIH5fY15eJwV9UdmHxcqbt0PedH1qSzf7PfZ2fwk84FdPE6SIHjbejDIx6V4D4R8eCdI7LWZFV3xsnHQn0Nem6Tq0llsO8SQtzhTwR6ivGqU3B2Z7dKrGorxOzHTrR39TUVrNDPAssLBkYZFS9u1ZGoKWRgysVPqK1bPUVZhHNx6NWV9aT+lAzqDwAcgg0nfisSxvpIOH+dTxg9q2IpUmUNGc0DH9aQD60p60lAB1NLmjnNHOaAAikNKaKADtSA0tHNAAeaKSigBaO9GaQcUAKaOdp9aDUV1IIoXf0WgDCun33LnuDioqXlvmPfmjrQSJ2pc4+bvSDil7UAcxoevL4P+PVo9023TfENt5LsxwFkzwTX0YAQDnt09xXzB8cdDm1jwb9usyRf6bIJ4mXrgdq9Q/Z0+JFt488HQ29zMBrVigjuYyeZAON4r1cNPmgvI8PGU+Sq/M9Q9PWijjPYUV0HKFFFFABRRRQAUUUUAHeijvRQAUUnNFAC0UUUAFFFFABRRRQAUUUUAFFFFABRRRQAUUUUAcj41sPLkS+iXKnh/rXNnB5HWvStQgW6s5bdl4dTg+hrziWJoJmifhkJFbQeljCpGzuct4ntdt99qRcJIMH/erl9L1N/CXxL03W1+S1vcQ3A7BvWvQtZtftenSxL/rF+ZfrXnniawbUNFng/wCXhRvjJ7FeePyq2rozTsz6fjZJI1lTlJFDIfQGnVwXwL8TN4m8B27SEpc2n7qVW65HFd4K52tTqWwtNkbbE7HstONQagwFnIfbFC3Gzny25vxzSfhSDPp1pR6V2HOHaiiigAPQ1hyf69/qa3OxrFuB+/btzWlMiZHRQaK1ICkNLRQAg604+jLkUlFAGZqOjxT5lgwr+lYU0LwNskUg+vauwqO4giuE2TIGHrQUpHIe/UUD2rR1LSpLYl4MuncVmjrg0zRO4tMlSOaJoJkSaFhhkdcjFP7ZNA447UDPIvH/AMKzM8uo+F3CjO57R+5/2a47wn4t1LQbyTT9RhlktQ2xo5PvxH29q+jechuhXofSuY8b+CdJ8Uw/vUFtfKMxXEQxk/7Q71x18JGaNqdaVN3TIfDPiCBkjutNk+0QdXUHlfqK7uwuIbqATQndu6j0r5j1bSfFHgHVDI7OsROFkX7kn1967vwP8Rre9KecTYXSHDoT8kleFXwsqbPaw+MjUVpaM9n6YPJJ6ig9apaXqUN9GskTruYdM1eIweePX61yHaJT4J5YHDRHBHUetR9RQcn8OlAG/Z30V0Nv3XxyKsNkYz1rmUYqwKna3rWtYX6ttiuOGHQ+tMdzQNFAOeRyKKQxB70vFJRQAvOaKSlFAAetJS0DkUAFJ1paO1AAMVna1N8ghU4PetBmVV3HoK567mM1w8nvxQDIh0x370tHf0pF5zwSfpQSFHpTlSQ/8sm/KlMUo6xuB9KAGbUYGORA0cilXB9DXgPjSy1v4V+PIvEfh53it3k3xFPuEZ5javfmBqnrul2OtaVPpmpRrJBMpGT1Q9iPetqNZ05X6HPiKCqxt1O1+DPxO0j4iaL5kG221WJR9ps3PzA92HtXenqAWwTXwFrumeJvhn4qg1DT7ma3aKTda3MfIlH91q+sPgb8XNL+Imm/Z7ho7PXYAFntmOPMI/iWvWjJSV0eHKLi2nuenUUfgQc9DR3I9OtMkKKKKACiiigAooooAKKKKACiiigAooFFABRRRQAUUUUAFFFFABRRR7UAFFFFAAOoPpXI+NbDbMl7GMI3yv8AWuuPNV9TtkvLCW2foRkfWnF2ZMldHmwUhduefX1rkNctVt9RKlT5TncD6V2M8bwzvA/BQ81keJbZ7ix8yNctCc/hXQjmaOX+EerP4U+KFxp88xFlqo3xqem4+lfRxxgEHINfKnjCJksodXtwftNhKJVI64zzX0b4E12HxB4UsNTjIPmRgMfQ1lNG1N3N71FVNWI+wt8vOat9j+lVtTX/AEB6mO6NHsc/zgc0tIMbRS11mAUCiigBe3SsnUVMd23HBGa1aoaqmQsh+lXB6kyWhQooPWgVsZhRRxRQAE8UdqKKAEFLRRQAo9cdeoNZup6Sl0DJb4jlH5NWhnPFOGccdaATscdPDJBM0ciFSo5z3pnausv7OK6hKsNsn9+uXu7eW2l8uUc9m7EUzWMrkVHOCAeaXtzRQUQ3tpZ6haNZ39sLmB+quM4/wrx/xx8Kbi3klv8AwzIZU5JtX4K/7p717NzQMZqJ01NajTsfM+leIvEPha5WB57iMofmhnB5Psa9T8IfGLTbvbaazE1vJ3k6iuy1/Q9I1qEx6lp8MwIwHK4YfjXmPib4NSLDJNoF8j/xCGXr9BXm1svUtbHZRxtSnome1aZqWn6pai6026iuY2/uNkj61ZOVGTXyjJb+LvBsxZvtWnzj+IZKY+nSu88I/Gi/tgsPiK1F1DgDz0+99cV5dTBzjtr+Z6VLH05aS0Pch696UjjHb+9WNoHijQPEEIk0y+jdjjKE/MK2A2RtyD9Ohrlaa3O1NNXRdsr+SH5G+aMdfWteCaK4XdCfqD1Fc4e2eKVGeN90bYPYg0h3OlOR2o61k22qsrBbhd3HUVeS9tnGfMxQVcsUU1ZIT92UHNOBXPDflQAuaRjilx7H60h5+8OKYAOlJn8qD04OKXr70gM7WZikflrnJ9KqW1hPKFO0Irf3q2tkZbLKCfcUvUYoFYow6XCpDOxbFW0ghj5WMYqTtijtigYvyjpgfhSHk9j+FHalH3aAIpraGRcMqg+orMvNNZFDw5dQeRjkVr0Atnj8aYHEeINH0/W9Mm0/U4xJC4I6cp7j0NfPHjDwfrnw71+DVtLuporZG32l5ETwewevq/UrFZAZYlBYclfWsDUbW3u7WWzvLdZoJRh4pBkY9vetaNZ035HLXw0avky38APjPZ+PLJNG1p4rPxHEuCpPy3AH8S+9exZ46EY4/Gvhv4jfDrVfCVyPEPhiaU28biWNov8AWW5/DtXvP7O3xmh8ZWUXh/xDKlv4gRPkZuBcgd/rXqwmpq8TxKlOVOXLI9sooIx047H60VRAUUUUAFFFAoAKKKKAAUUUUAFFFFACUtFFABRQKKACiiigAo7UUUAFFFFAB2oHvRRQByPjawCTrfRDCvw/1rmyN6GM9HGDXpGqWsd5Yy28g5ZeD715zNG8M7QuCpU4OfStoPQwqKzOE1O0WK6mtZPmjcFD9DWt+zjqzaVq2p+DLybeqsZLYMf4D0FTeKbX5Euo14Xh64PWbptD8VaR4otsp5UgjuSOhXtVSV0RF2Z9VL0xjGO1R3K77eVfaotKvo9S0+C+hIZJUBz71Z9qw2Z1bnLrjJHI5xilFWNRi8m7YY4PNVyCK607o53uHegUD1opgL3pk0YmidD+FO7H1o7DHWgDCZSrFW4I4pO1aWpWxf8AeryR2FZvXP610Rd0ZNWDAoo+lFMQZopBS0AJS4o7UvagBD096BQaKAD9R6VX1C1ju4TG4w38LVYoGD1/CgDj7iGW3lMcykY6H1qMdM9K6+7t4bmPbMuW7H0rEvNFmiBe3bevpTNVJGZSHFOkSSNtsiMv4Ugx60FAfWhflYMowfSikosAy5hiuomhu4YriJuquoNcD4k+FOgaoskums2lXLHOFOUavQTR7/qamUFJajvY+b9U8LeLfBeoC8VZFhjbInh+449677wF8QjqgFu832e9B+XJ+R/zr1CWNZIDFIgkRhhlcZBryj4i/DTy45da8MAo/wB6e2TqPdK87E4FSV4nVh8XOk/I9ItPEdxGAt3CpJ7D09a0YNc0+U4LGNj/AHuleKeAPF7Xb/2RrEu2eL5I5X4Jx2PvXdYODgd+AOteHOm4OzPdpVY1I80T0CK4t5z+7mRuPWpFAz2H4154uVxtZgfrViO7u0Py3Mn51FjS53efc08O6j5ZGB9M1xMWs6hH/wAtyRVu28R3Ub/6QiOpPUDkUrDudfHdXKD/AFzcetWotUlUr5ihx61k2k8N1brNETtI71KPfpSGdHb3ENyuVYZ9Kk788CuajLIdyHbj9a2NOvhMvlyYEnRfemNF3+E4OaO3vR0IB4bvQeKQBSd6BS0AGcHFHSkHNLQACj379qQUUAKPXODWfqdiDH5sOC+clDV8Cl/jz39aYM5hUU5Dxh0OQ6PyD+FeK/FP4c3Wm3//AAlfhOWSJ4X86SKLhoiO6V7/AKpZbt1xAMEfeHrWW2eQxGG9v0NXTqSpu6MK1GNWNpDf2b/jJbeOLBdC1yRYPENuu3DcfaFHce9e0L364HrXxh8XPBt34f1aLxt4RaWB4nDzrDwYm/vD2r274C/GXT/HNnFpGqyJZ+IYUG4OQFuAO4969anUVSN0eFVpSpScZHsI6Z7d/agUdOvB/ioqzMKKKKAExRS0UAFFFFABRRRQAUUUUAFFFFABRRRQAUUUUAHeiiigAoNFFABnmuR8aaf5dyt7GvEgw/sa66qup2cd9ZSW7jJYfL7Gqi7MmSujzO8t/tVrJA3AI4J9a891qwjvrC702aM/OCBnorDoa9JnieGV4SvzRnHNct4kt/IvVnxxMOfQEVujmZ0H7N/iGTUfD0ug3khNzpzmM56kDvXq/wB4bugzXzH4V1V/CfxQtr9W8ux1L5JPTcK+nFKPEksbbo3G4fjWM1ZnRB3RT1a386DzEHzLWJzt9+9dOfTtWPqdm0ZMsYyh+9jtV059GKcepQ4zRR3FFbmYCjvmiigBR9aoXtn1kiGT6Ve/GgZHQ002mJq5hEFeGG00hz1ArZmt4peq4b1qhLYyrkr8wrZTTM3FlWilKshO4EUgFUIKKSloAKTvSkUYoAD0pBxS0dqACgNxRg0EUANkjjkH7yMP9RVG40e1myVYxH2rQwPf86Ocf40BdmBPos6j9ywcVnzW88LFZI2Ujvjiuv6f/WoKhlKOFZT2IzRcpTZxeaXtXST6RZynKqUP+z0qlPocmf8AR5c+xFO5fMjIpOQMKcVbn069hGWhLAdSKqlSrbWBU+9A9zyv4v8Aw+N1DJr/AIfj8u5jPmXEScbv9pfesz4deLk1CMaVqDLHeRrhHb+Ieh969mPXjJXGCp71418YPBM+lynxRokeIid1wkY5jb1A9K8/GYSNRcyOrDYiVKVztTwM9D2zR365965fwH4lTXLBbeaQLexL83/TRa6hSCAR39K8CUXF2Z9BCopxUo9RcnpR09qSipLOk8HzloZYSc7TxnsK3xyBXJeFJRHqewnCuv611vQke9SxoKUE7gc4xyMUUn4UgNzTro3SbG/1gq2OCc9q5uCV4JBIp5zzXQW8qzwiVTknrQNMf70HpS54ooGJ0FL2o60dvagAo70GkoAWj2oOaO1AAPvAj8aydWscZuIVyCfmUVrA0Y4PoetAWOYfbJC8UkavG42lWGQR714J8WfAOoeF9RHiXw35qWjP5jPEcNbP6j2r6I1a1MUnmwqRE3b0NUJNssUkMkSzxOMPGwyGFa0qrpu6OetQVWPKyl+zv8arfxPBB4Y8TXUcOsooFvOxwLlR/WvdiCDjB4r4o+KHwp1HR7h/Evhe3u5LeI+cyRqd1uRz8vtX0z8A/FV74w+GWnatqIf7Yo8mYsMFiO5r1YVFNXR4VSnKnLlkd6KWj8qKsgKKKKACg0UUAFFFFACd6WiigAooooATmloooAKKKKACiiigAooooAKQ9dy9aWkI/CgDkfG9iY7qO+jXCSDD47GuQ1u2F3p8iL99eVNerahaLeWclrJzvHB9DXnU8TwyyQyDDIxDD1FbQZhUieTeLrI32jOYx/pNqRMh9Cvavb/gt4ij8SeC7ebeTNAoSQH1rzPWbUW2pyKfusd49CPSofgvq/8AwjfxEvNClYrbXp8yLP3cnrinNXFTdmfRNJjIKkAjvSlduQTuNJWB0GXf6bkGS3/FKzGyh2spRvSuo6c1Dc2sNwCJEG71rWFS25DguhzpHtzRV6502aLmM719PSqbqVIDqRW6aZm00No70fSgYNMQUd/Q0UUANdY5PvKD71BJZwv93g1ZoFNNoVjPfTWH3XBqJ7K4XooIrV4pRxVKoxcpiNDMo5jb8qYUfj5W/Kt7OTzSHHdQfwp+08hchhc9Cp/Kk2sD3/Kt7avdV/KkKqf4V/Kj2nkHIYm1s8AkfSja2fuH8q29q4xtH5UbV/uj8qPaByGJ5bnpG1P8iYkYQ4rZAA7UCj2gchkfZZz/AAU77FP/AHR+dauTR355pe0Y+RGYNPmJJyB+NPGnyY/1laBIVdzEKPU9BVG91awtB883msOoTmjnYuVCDT+PmkNQXmkWU0P+lMn16H86y7nxLcSsVtohGo7mue13W7ezjF1qmoxwx9zI+P0p3kCt0J9Ws7Wzn22lwZ4ifT7tUZIDLbvHIqNC+VYP91h3BrgNd+LOmRzvY+GrGfWLtz8rhSE/OsNrLx94sdn1i+Oj2bHBhjPzYpe3SXctX6nMfECxsfCPi2O+0DUI2jckmKNs+We6keld74W1y31zS47yAqsnSWMdjVjRPAnh3Tbc5tjeyyArLPKckivPvEul6l4A8RJqelgy6Y7Z2npjuD715mKw/OuZI7sJi/Zyt0PTsc4B4oqnompWmsacmoWUgdH5ZB/AfSrh9ew+97V5LVj3k1JXQ6CTyriOYEgociu/t5o7mFJlOVdQRXn3HQ9DW74X1BYSLOY4Vj8me1Sxo6eijp349fWgdPr0qRhVrT7lreYBj8hqpStyMUAdMCGUMpyDRWZpd4OLeVuf4eK1DweelBQneg9faigenJoAKDig/hQcU7AHeijjgFuafFDNMMxRsxz0UZoSbE2luM4pYwZH2orM3YCtaz0C5mIa4YRCt2x0+1swPKj/AHndjXTTw0pb6I5K2Npw0WrMew8P+fAftzEqw+4OorT0/R9LsotsVmhbPVuTWhj86O9d0KMIbI8mriKlR6sQxxmJolij8sjDJjgiq+m6fY6bC0Gn20dtG7bjGgwoNWelLjr71qYiUtFFABRRiigAopKKAFooooAKKKKACiiigAooooAKKKKACiiigAooooAKKKO9AAK5Pxtp+yddSjHBGHxXWGoL61hvLV7eU/I4OPrTi7MUldHj3ii1EtklxGNzxnnFeeeLBNA1prtt8kunyAsR1KHrXrt5atFLNZTJwMr9R61wGq2aB7jT5FzHICj59DXRucuzPdPBetW+veGLLU4Du3xgNj1xWyOBivEP2a9bNjNf+EL6bc9tJmIHuD0r289TWElZnTF3QlL3ooqShOc+386ZJDFJkSICD6U+loAzZ9KRjmJyPY1Sm0+5jP3Qy+1b9Jj8a0VSSJcEcywZDtZSD9KSumdEY/Mqn8Kry2FrJ1j2/Q1arLqR7NmDRWu2kx4/dyED0NV30mZTw6kfWrVSIuVlCg+9W/7Nuh/Dn6Ux7S5XnyWNPmXcVmV+1HbmpDDcf88n/KmmObvG/wCVO6FYbRThHKekbflTkt7gtt8on3ouh2I6DVhbO6kXCRkc96ralJaaau+9voIsDld2TRzILMWgc52kcVyWp+N7OMsLGGScKcb2HH4Vhap4q1CaIzTSLFHjg52gD3o0I5jv7zUbO1H7ydS390GsW88T8gWUB/3jXkOv/Ejw/pgK3GoLNP8A3ITuJNc4PiN4x1xzF4b8PNBbg48+QYJ96OeKGlJntGo6pdTI0l/drDD/AHmYKK4HxJ8S/Cejq0azS6jc9BHbjdzXJf8ACE+IddcT+KPEU0iE5aGFiAK6bQPCPhvRMfY7JXlHWSQZJ/Olzy6IVo9Xc5+bxl4/8SxmLRNJGl278CaUc496Zb/Dv+0ZlufE+s3N65+Z4d3yE13xfk4AUei8CjHfik433Dn7FLS9J0nSbdIdOsIYAvTC5P51dOS2WJPueaReW2bvwxzV210q8uv9TCyp3LdKNCdSnxnHQYqtqFhb6tYyWN1b+fC/GMdDXV2Ph2OMBruTfnqB0roNH0j7RiKytQB3JFDaGkfLdzYat8M/FIS6Vxot6w8o44//AF16LBNDcRJLbsJI2GVYHg17n4p+GejeJ/Cl1outqs0syny5R/ywbsRXytpqav8ADvxdP4O8R7/JRiLaR+hXsQa8zE0U/eiexgsS4+5PY7nt6k9c9qDxypII5B9KVx/eXAxn8KB90ZAx2A5Jrzj2DpvD2rLMEtb1gsi/dJPBrdI5J9elcZpmg6tqT7bWymcHo2MYr0fwz4M194BHqMyJgfLnsKapyl8KIlVhD4mZffBppbqCcHtXf2/gqxXDXU7yn0HSte00PS7ZR5Nmh925raOEm99Dmlj6a21PMLeG4kw0UMhb1C10ujWOp3sJZ7Z4ivTzBjNdwkMMf3Y4xxx8oqTcSo4H4VtHBJfEznlmMvsqxyH9iagRnYufrTk0LUG5Kxj8a60dMUVp9Upkf2hV8jmY/Ds5P7yVFqzF4diH+unZvoK3MA0tUsNTXQzljaz6mfb6Np8JH7rzCP7xq5HEkf3EVfoMU+lrWMYx2RhKpOfxNsO/GT9aP1pBS1RAUUUUAJS0UlAC0UlLQAUUUUAFFFFAAKKKKACiiigAooooAKKKKACiiigAooooAKKKSgBaKDQKACk9u1LRQBy/jjTwUS/j+90evNvFNp80V2oAzwxr2y6hS4t5IJFBDjAzXmGu2L4ubJwCUztGOvpWsH0Makep5c92+geL9M8SwghTIIp9vc54Jr6d0+7iv7CC8gcOsqBsivnDVbEX1hcWM7bd4IGP4WFel/ALxB/aPh1tJnbNxY/KQeuBxTqLqFJ9D0vPP4cUtJ2B/KlrE2CgUUUAFFFFABRRRQAUUUUAHOeDRk+9AyfujOKZcSwwxGWWZIlHXcwFAD/yz6UYBOAuT6Yrk9a8eaHYZWBmvZR0EfSuL1j4ha1dJJ5LR6fH3LHBAq1BsiVSKPWL++srCPfdXMMK+pI4rkNY+JGkWbldPhkvZB/EB8teD+KPiHoliW+36s97cd40bcSfwrmf+Ez8S6tm38N6EY0f7k8ykYqlGK3IcpPY9r13x1rV4XMl0lhF3VDjj8a801zx5oGntJ9q1Q3dwTkKjFmJ9K52DwR4m1iQP4m8QOEPHlQnFdHofgjwzpAJh09Zpgc+ZL8xNUk+iIduruc6/jbxRreY/Dfh54VP/LaZcfjTIPA/iTXWFx4o8QzID0hhbHHpXpKfuwI4wqKB91RgU0KAOB9arl7i57bHO6H4G8M6Qg8iwS5kHWWbls10gVUXbEojXphRikJAGegqaCC4nbEULM3Y44p2SJu2RKDxxnFIMYPU+9bNr4euZMNcTeX7DrWzaaTZwAHYXI6lqLhY5a2tLq4YeVEzA9yOBWtaeHWOWuZCPZa6HIyFjGABxgcVesdH1C8wY7cqp/jPSk3YaiY1tp1nbx5jhXK/xN1rTtrO4vCFtYW46nGBXU6Z4Zs7fD3bG4Y9h92t2COOGPy4o1jUdlFZup2NVTfU5rTPC/zLNfSA/wDTNeldJBDDBH5cESxr6AU/p70tZttmqikAHPXArzP4/wDw1h+IPhdvs6KNZsgZLSYDBkA/gJ969Mo3EHdnkdvWkM+VPgLeR+KbmTwZr+221rT8qgl4aRV4I+tfQOk+AfDunurG38+YcsXrxn9p/wAEahoer2fxY8HRmG/spFa9jjGNwHU8dq9s+GniZPGXgfTPEscXlfa4QZFPUOODWXsKd72N/rNXl5bnQwxw26BLeGOJRx8q0/vnuaKK1MHqA4ooooAO9FFFAB3pOlLSUALRQaBQAUUUZoAKKKKACiiigANFFFABQKKKACiiigBKWiigAooooAKKKKACiiigAooooAKKKTNAC0UCigAooooAKKKKACiiigA/yK5jxlYjKahEMH7r1030qG+tlu7KW2fkSD9acXZikro8K8UWrWt79oQ5WUZA96z/AAdqR8M/EGC4DbbO+wJPQNXX+I9Pd7Se2kX97CTj1ArgNXt2udO/d/6+Ft6H3FdG6OXZn02rK/zJ93AI980VyXwo15de8IQSM26e3/dyc88V11c7VmdSd0FFHvRSGFFB4IB4zR0Us5CAdz0oATtgUNjGcn8Kx9W8T6Lpf/H1exk9lj+YmuM134nPHldLs0hi/wCe054/KqUWyXOK6npbMsYzM6Rx4zknFc7q/jPw/pquGuvPmH8EfNeAeMPihZx72v8AXWu5M4MELZU+3FcR/wAJx4j1qRo/DPh2REbhpp+AfcZqlBdWRzyeyPoPXPiXqDxkWMMNjE3DSS8EV5d4r+IumWzSNqmtSXbrwIkfO4/hXJJ4K8T60xm8Sa+8UbDPkRniug0bwN4b0pVkhs/tMxOWec7sn2q0uyIbX2nc56bxr4i1fMXhbQJlRjxLMMYpw8HeJtbxL4j114kf70MJI/DNehxkRrsiURp2VRgUc++Krl7k89tkc3ovgbwvpRV4bATSj/lpN8xNdInyRiONVVB2AxQOfeljUySFY1Zj7CnZIltsQ7f4QMe9IOOnH1rTstFvLgbnUIB61rWnh+1iIedmmb24FFwsc1HFJMcRxtIe2BWnZaFdTLmYiIe/WumjhhhGIolUDuKkjV5CPJR5G9hSuOxl2uh2MJBYNKfc8ZrSjVUXaqomOyjtWzZeHdQnA3xiBD1LVu2Xhmwgw0xMz/pUuaRag2chaW09yf8AR4XcnjNbVl4VvHAa8mWJD2HWutghihj2RRpGv+yMVJ9Tn0rNzZoqa6mdYaLp1njZCHbuz1oAbTgfKPQUpoFS2aJJbB9KKKKQBRRRQAUUUUAV9RtLfULGexvIRNb3EZjkQjgg1neCvD1n4V8N2+g2BJtbct5ftk5xWz9KAMUAFFFFABRRSZoAWigUUAFFFFABRRRQAUUUUAFFFJQAtFFFABSUtFABRRRQAUUUUAFFFFABRRRQAUUUUAFFFFABRRRQAUUUUAFFFFABQaKKACiiigAooooAKB1zRRQBx3jSy8u9S7XhZVKyfXtXlmtWotb54W+6zfKQO1e761Zi80yWDbl8bl+teReLbNntBPtwYDhselbU2YVVZlT4P6x/YfjKfR52AguhmMY4+te64wa+XdXEttcWWrwtiaCQZI/uZr2GX4l2cWl2/l2/nXXljzC52oDj1pTi29B05JLU9BHJ6GqGqa1pOmxs95exIV6KGy35V4F4z+NEa7kl1lIyOkFryfzFeb3PjzxNrV06+G9EmlLnm4us4H51PKupXO+iPpHWviZb2/8AyDrbcDn99McAV5V42+MENu7R6hrglZj8sNr/AC4rhF8FeJtcbzfEuvsinnybdsAD04re0PwN4b0krJb2a3Eo6yTjcf1rRLsjNy7swpvG3ibWWJ8P6DJHnjz5xkfWoIfBXinWv33iPxBJEGbc0MR4I9K9JG1E8uFRGg/hUYFH+9+FVy92Tz22Rzeh+B/DmjuGt7ATSfxNN82TXRKqqAqRogHRUGAKdznpQOu3FNJIm7YZGMHk0HOAx7cYFWbXT7u5P7mNiP7xGMVr2vh4A7rmQkdwtMDn+rYUbj7VctdLvbpgEjKr3LcV1NpY2lrnyYh/wIc1bjUyf6tWZuygUrhYw7Xw9DE4+0zGQ+gGK1Le2tbdf3UKp+GTW1ZaFqN3jEBgU9Wetuy8LWqEG4kMx7gcCoc0WoNnI/vJHAjUn2HJrUstB1C6w3lmND3c4/Su0trCztceTAg+o5qyST1qHUZoqfc56z8LWoIa5lMpX+FflFbVra2tsmIIETHTA5qalqG2zRRSEPzctk0ooopDCiiigAooooAKKKKACiiigAooooAKKKKACiiigAooooAKKKKACg0UUAFFFFABRRRQAUUUUAFFFFABRRRQAUUUUAFFFFABR3oooAKKKKACiiigAooooAKKKKACikpaACiiigAooooAKKKKACiiigAooozigBO+T9K8/wDFeni21KaLgxTgkKe9eg98dq5/xlZedYJdKMyQtz7iqg7MiaujxDVLVf8ASbGUHBBX6emK82i8DeKtTja11TX3isEchFib5iue9ezeK4P3kd4iDa3DfWsDcRkBq3tc51Jo5fQfAXhnR3WRbQ3U4/5aynJNdQgEabUREHYIu0UpxnmkJA5bn2ppJbCbb3DH4D1pfpyPanwRyTsPJRn9lFadjoNzKN02IR6HrTuBkn5VPqamtbe4uW2wwux9ccV1Fpollb4ZlMrerVoRqo2xwrkDoAOaVwsc5aeH5pAPtDhT6DrWvaaTZW4BWPe46k1v2Gh6jdtuEflx+r8VvWPha1T5rqZpT/dHSoc0WoNnIxKzEJBGWY/wqK07Lw/qVwAfL8lc8767a1tbW3QLbwIhHfFSnLH5jz71DqdjRU+5z9l4VtojvupmlP8AcA4/Otm1s7W3GIbeNPwyan7Cl71DbZoopB82Nu7iiiikMKKKKACiiigAooooAKKKKACiikoAWjvRRQAUUUUAFFFFABRRRQAUUUUAFFJS0AFFFFABRRRQAUUUUAFFFFABRRRQAUUUUAFFJS0AHeiiigAooooAKKKKACiiigAooooAKKO9FABRSGloAKKKKACiiigApKWigAooNFABRRRQAUUUUAFQ3kQntZYTkllIFTUUAeVavah7aezdMFc49jXDKjtIYxGxKnB4r1bxbafZNVaZQdsw3D61hJFGkpZI0GeuBXRF6HLJanLWei3s/wAzKI19WrWtNBtYSGmJmb0PStYc5/kafHHLNII4Y2dz0Ap3FYiijjhQLFGsXsBU1vDNPLsgjeRj2rotK8MSmMNqB2Kedg610lnZ21mgW2iVB6kc1DnY0jTb3OYsPC9w5WS8mWNf7g610VjplhZj9zbru7sRkmrue/JPvRWbk2aqKQduOKKTvQakoWiiigAooooAKKKKAEpaKDQAUUUUAFFFFABRRRQAUUUUAFFFFABRRRQAUUUUAFFHeigAopDS0AFFFFABRRRQAUlLRQAUUGigAooooAKKKKACiiigAooooAKKKKACiiigAooo70AFFFFABRRRQACiiigAoopKAFooooAKKKO9AAKKKKACiiigANFFJQAtFHeigAooo9KAMbxfZfatNMyDMkJyPpXDMQoy3A9a9RKqwKtyD1Fc3a+GVbUJJLk5tlbKLWkJWWpnON3oYmkaPdaiwkUeXB/E59Pauz03TbSwjCwR/N3kPU1biVI41jjRURRwAKdUuTZUYJCe+c0vWiipKCgUUUAFFFFABRSUtABRRRQAUCjvRQAUUUUAFBoooAKKSl70AFFFFABRRRQAUUUd6ACiiigAooooABRRRQAUUUlAC0UUUAFFFHegAFFFFABRRRQAGiikoAWijvRQAUUUUAFFFFABRR3ooAKKKKACjvRRQAGiiigAooooAKKKKACkFFFAC0UUUAIaWiigAooooAKKKKAA9KQUUUALRRRQAUd6KKAE70o+Zzn0oopAJ3paKKYBRRRQAUUUUAFFFFACCloooAKQ0UUALRRRQAUUUUAFB6UUUAIKWiigAooooAO9HeiigAo70UUABooooAKKKKACiiigApBRRQAtFFFACGloooAKKKKACiiigAPSkFFFAC0UUUAFHeiigA70UUUAHeg0UUAJRRRQB//Z">
            <a:extLst>
              <a:ext uri="{FF2B5EF4-FFF2-40B4-BE49-F238E27FC236}">
                <a16:creationId xmlns:a16="http://schemas.microsoft.com/office/drawing/2014/main" id="{54C2BAFA-5937-44B6-A068-ECCD6250455E}"/>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Content Placeholder 9">
            <a:extLst>
              <a:ext uri="{FF2B5EF4-FFF2-40B4-BE49-F238E27FC236}">
                <a16:creationId xmlns:a16="http://schemas.microsoft.com/office/drawing/2014/main" id="{566551FD-F94D-48BC-B98F-4499362147E6}"/>
              </a:ext>
            </a:extLst>
          </p:cNvPr>
          <p:cNvSpPr>
            <a:spLocks noGrp="1"/>
          </p:cNvSpPr>
          <p:nvPr>
            <p:ph idx="1"/>
          </p:nvPr>
        </p:nvSpPr>
        <p:spPr>
          <a:xfrm>
            <a:off x="550824" y="1736678"/>
            <a:ext cx="6691952" cy="4525963"/>
          </a:xfrm>
        </p:spPr>
        <p:txBody>
          <a:bodyPr>
            <a:normAutofit fontScale="47500" lnSpcReduction="20000"/>
          </a:bodyPr>
          <a:lstStyle/>
          <a:p>
            <a:pPr marL="0" indent="0">
              <a:lnSpc>
                <a:spcPct val="170000"/>
              </a:lnSpc>
              <a:buNone/>
            </a:pPr>
            <a:r>
              <a:rPr lang="en-GB" sz="4000" b="1" dirty="0">
                <a:latin typeface="Segoe UI" panose="020B0502040204020203" pitchFamily="34" charset="0"/>
                <a:cs typeface="Segoe UI" panose="020B0502040204020203" pitchFamily="34" charset="0"/>
              </a:rPr>
              <a:t>Strategy: </a:t>
            </a:r>
            <a:r>
              <a:rPr lang="en-GB" sz="4000" dirty="0">
                <a:latin typeface="Segoe UI" panose="020B0502040204020203" pitchFamily="34" charset="0"/>
                <a:cs typeface="Segoe UI" panose="020B0502040204020203" pitchFamily="34" charset="0"/>
              </a:rPr>
              <a:t>Lower prices paid and/or more effective utilisation.</a:t>
            </a:r>
          </a:p>
          <a:p>
            <a:pPr marL="0" indent="0">
              <a:lnSpc>
                <a:spcPct val="170000"/>
              </a:lnSpc>
              <a:buNone/>
            </a:pPr>
            <a:r>
              <a:rPr lang="en-GB" sz="4000" b="1" dirty="0">
                <a:latin typeface="Segoe UI" panose="020B0502040204020203" pitchFamily="34" charset="0"/>
                <a:cs typeface="Segoe UI" panose="020B0502040204020203" pitchFamily="34" charset="0"/>
              </a:rPr>
              <a:t>Tactics: </a:t>
            </a:r>
          </a:p>
          <a:p>
            <a:pPr marL="342900" indent="-342900">
              <a:lnSpc>
                <a:spcPct val="170000"/>
              </a:lnSpc>
              <a:buFont typeface="Arial" panose="020B0604020202020204" pitchFamily="34" charset="0"/>
              <a:buChar char="•"/>
            </a:pPr>
            <a:r>
              <a:rPr lang="en-GB" sz="4000" dirty="0">
                <a:latin typeface="Segoe UI" panose="020B0502040204020203" pitchFamily="34" charset="0"/>
                <a:cs typeface="Segoe UI" panose="020B0502040204020203" pitchFamily="34" charset="0"/>
              </a:rPr>
              <a:t>Eliminating or reducing materials by redesigning products/services.</a:t>
            </a:r>
          </a:p>
          <a:p>
            <a:pPr marL="342900" indent="-342900">
              <a:lnSpc>
                <a:spcPct val="170000"/>
              </a:lnSpc>
              <a:buFont typeface="Arial" panose="020B0604020202020204" pitchFamily="34" charset="0"/>
              <a:buChar char="•"/>
            </a:pPr>
            <a:r>
              <a:rPr lang="en-GB" sz="4000" dirty="0">
                <a:latin typeface="Segoe UI" panose="020B0502040204020203" pitchFamily="34" charset="0"/>
                <a:cs typeface="Segoe UI" panose="020B0502040204020203" pitchFamily="34" charset="0"/>
              </a:rPr>
              <a:t>Substituting cheaper materials which still maintain required quality standards.</a:t>
            </a:r>
          </a:p>
          <a:p>
            <a:pPr marL="342900" indent="-342900">
              <a:lnSpc>
                <a:spcPct val="170000"/>
              </a:lnSpc>
              <a:buFont typeface="Arial" panose="020B0604020202020204" pitchFamily="34" charset="0"/>
              <a:buChar char="•"/>
            </a:pPr>
            <a:r>
              <a:rPr lang="en-GB" sz="4000" dirty="0">
                <a:latin typeface="Segoe UI" panose="020B0502040204020203" pitchFamily="34" charset="0"/>
                <a:cs typeface="Segoe UI" panose="020B0502040204020203" pitchFamily="34" charset="0"/>
              </a:rPr>
              <a:t>Finding better suppliers.</a:t>
            </a:r>
          </a:p>
          <a:p>
            <a:pPr marL="342900" indent="-342900">
              <a:lnSpc>
                <a:spcPct val="170000"/>
              </a:lnSpc>
              <a:buFont typeface="Arial" panose="020B0604020202020204" pitchFamily="34" charset="0"/>
              <a:buChar char="•"/>
            </a:pPr>
            <a:r>
              <a:rPr lang="en-GB" sz="4000" dirty="0">
                <a:latin typeface="Segoe UI" panose="020B0502040204020203" pitchFamily="34" charset="0"/>
                <a:cs typeface="Segoe UI" panose="020B0502040204020203" pitchFamily="34" charset="0"/>
              </a:rPr>
              <a:t>Negotiating better prices and discounts. </a:t>
            </a:r>
          </a:p>
          <a:p>
            <a:pPr marL="342900" indent="-342900">
              <a:lnSpc>
                <a:spcPct val="170000"/>
              </a:lnSpc>
              <a:buFont typeface="Arial" panose="020B0604020202020204" pitchFamily="34" charset="0"/>
              <a:buChar char="•"/>
            </a:pPr>
            <a:r>
              <a:rPr lang="en-GB" sz="4000" dirty="0">
                <a:latin typeface="Segoe UI" panose="020B0502040204020203" pitchFamily="34" charset="0"/>
                <a:cs typeface="Segoe UI" panose="020B0502040204020203" pitchFamily="34" charset="0"/>
              </a:rPr>
              <a:t>Purchase control systems to avoid overpayments. </a:t>
            </a:r>
          </a:p>
          <a:p>
            <a:pPr marL="0" indent="0">
              <a:buNone/>
            </a:pPr>
            <a:endParaRPr lang="en-GB" dirty="0"/>
          </a:p>
          <a:p>
            <a:endParaRPr lang="en-GB" dirty="0"/>
          </a:p>
        </p:txBody>
      </p:sp>
      <p:pic>
        <p:nvPicPr>
          <p:cNvPr id="6" name="Picture 5">
            <a:extLst>
              <a:ext uri="{FF2B5EF4-FFF2-40B4-BE49-F238E27FC236}">
                <a16:creationId xmlns:a16="http://schemas.microsoft.com/office/drawing/2014/main" id="{6DCD34C9-1F4B-43B0-B10F-87C9D8402147}"/>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631430" y="1829937"/>
            <a:ext cx="4560570" cy="1600200"/>
          </a:xfrm>
          <a:prstGeom prst="rect">
            <a:avLst/>
          </a:prstGeom>
        </p:spPr>
      </p:pic>
    </p:spTree>
    <p:extLst>
      <p:ext uri="{BB962C8B-B14F-4D97-AF65-F5344CB8AC3E}">
        <p14:creationId xmlns:p14="http://schemas.microsoft.com/office/powerpoint/2010/main" val="9981811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CB491-2490-4EF0-9D45-EDF21EB9C07E}"/>
              </a:ext>
            </a:extLst>
          </p:cNvPr>
          <p:cNvSpPr>
            <a:spLocks noGrp="1"/>
          </p:cNvSpPr>
          <p:nvPr>
            <p:ph type="title"/>
          </p:nvPr>
        </p:nvSpPr>
        <p:spPr>
          <a:xfrm>
            <a:off x="550824" y="438033"/>
            <a:ext cx="10972800" cy="1143000"/>
          </a:xfrm>
        </p:spPr>
        <p:txBody>
          <a:bodyPr>
            <a:normAutofit fontScale="90000"/>
          </a:bodyPr>
          <a:lstStyle/>
          <a:p>
            <a:pPr algn="l"/>
            <a:r>
              <a:rPr lang="en-GB" sz="4400" b="1" dirty="0">
                <a:solidFill>
                  <a:srgbClr val="063A59"/>
                </a:solidFill>
                <a:latin typeface="Segoe UI" panose="020B0502040204020203" pitchFamily="34" charset="0"/>
                <a:ea typeface="Verdana" panose="020B0604030504040204" pitchFamily="34" charset="0"/>
                <a:cs typeface="Segoe UI" panose="020B0502040204020203" pitchFamily="34" charset="0"/>
              </a:rPr>
              <a:t>How to Generate Profit – Reduce Labour Costs</a:t>
            </a:r>
            <a:endParaRPr lang="en-GB" sz="4270" b="1" dirty="0">
              <a:solidFill>
                <a:srgbClr val="063A59"/>
              </a:solidFill>
              <a:latin typeface="Segoe UI" panose="020B0502040204020203" pitchFamily="34" charset="0"/>
              <a:cs typeface="Segoe UI" panose="020B0502040204020203" pitchFamily="34" charset="0"/>
            </a:endParaRPr>
          </a:p>
        </p:txBody>
      </p:sp>
      <p:sp>
        <p:nvSpPr>
          <p:cNvPr id="3" name="AutoShape 2" descr="data:image/jpg;base64,/9j/4AAQSkZJRgABAQEAlgCWAAD/2wBDAAUDBAQEAwUEBAQFBQUGBwwIBwcHBw8LCwkMEQ8SEhEPERETFhwXExQaFRERGCEYGh0dHx8fExciJCIeJBweHx7/2wBDAQUFBQcGBw4ICA4eFBEUHh4eHh4eHh4eHh4eHh4eHh4eHh4eHh4eHh4eHh4eHh4eHh4eHh4eHh4eHh4eHh4eHh7/wAARCAJUAnE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AooooAKKKKACiijj8aACiiigAoNFITigB2046cU0VYH+p/Cqq8KPU0AOzzilpKVSobJoAUBtoOOlJ1qR5kKFV9KiHQZNAC0UUlAC0UUlAC0UUUAFFFFABRRRQAUUUUAFFFFABRRRQAUUUUAFFFFABRRSd6AFoopNwoAWijsaPm4wpP0oATjpS98bRVbUtQ0/TLcz6jf21pGBkmWQLgfjXlfi79oTwLpEhtdHa48QXwO0Q2alufrQB68A3GBk9sdRVS51DS4Lhba51G1jmY8RtMoYn6ZrwD/hIfj18RmMWhaTD4U0pzj7VNxLtq7J+zfaT6bLf33ivVr3xRgyQXbTkIso5HHpmgD3wjDZxn0+lFch8JvEM2veFFj1BturaY32O9Q9dycbse9deM+lABRRRQAUUUUAFFFFABRRRQAUUUUAFFFFABRRRQAUUUUAFFFFABRRSUALRRSUALRRRQAUUUUAFFFFABRRRQAUUUUAFPjj3daaoywqaYmONmUdB0oABEopHVQpwtQqzZ3FjyOlOQlnAJOKAFjj3AZ6YqXCKNrYpJT5cfH0quRk88mgCd4xjK1C3y9RUsDHJXrSum5wSOMUANjj3ct0p7GFR820fWklkEY45J7VXYBz86g/WgC02PLyMYxUcLR+WuWQHvk09QPJx221UEaMgG0fWgC2UVvu4x7VFIu09PlpEPlj5enpU0v+qLHpigBHjXZkAZxSJFuXJpzf6nd7UvDRjGfwoABGuKbIihCaaY5ARtYkU1i+cHOKAGUtFFABRRRQAUUUUAFFFFABRRQKACiiigAooooAKKBSds9T9aAFopCR3oUFydoPH8R6UALQASc9qwPEnjLwn4fiY614gsbVgOV80Fj+Fea6p+0Fpbzmy8H+G9X8RXJ4R44SIyfc0Ae0gHkhCfpVLVtU0vSYWn1TUrSyQDJMsoXA+hrxUn9oPxtEDt0/wjYOfu5DSgfWrGm/s8abcSi88ceJtV8QT5yVMpCfTFAF7xT+0R4B025NhoxuvEF9nb5VpGWBP1FcvJ4y+PHjxGj8L+F4vDdoxwJrv74X1r2Xwv4E8HeGIEj0Pw9Y2xH/AC08sFz+NdKWcn73HpQB8+6b+zxqWvSpdfErxtqGryk7mggkKKPavVfBvw68F+EYQmh6DaQuvHmSJukP411lFADcHAG4hcZ29KUnIzk5/lS0nfI7UAeceIDH4M+Kdn4gjTy9L14C2vcfdWccRn8a9HOVbDHJ659RWD8QNA/4SXwde6Uu0XDr5lq39yVeVNVPhZrreIPBtrNcMPtdpm1u1J5Dp8pP44oA6kdOOnaloHIz+lFABRRRQAUUCigAooooAKKKPwoAKKKKACiijtQAUUUUAFFBoHSgAooooAKKKKACiiigAooooAKKKKACiigUAFFFFACoeQelTy5KEKMmq3JPNSJLhcN+FADD16Y4pYmw471N5keBllpGePacMtACzglPl5NQfzqSGUbfm/OpNqH5uKAI7dTy3T0zUm/95tHPFMeVFU7eSO1RwNtc7jjPNACzjMobjAGaYeSfenSsGlG1geKSgCxH80QHtVdxtO0DinRPtPtU2UbjrQBXUbmGKmmP7nDd+KUmNB2FQvIZGwMYFAEx4h29flqBCy5wcVKZF8v74zinB49o5WgBgmPHH1qQkMmR3HFJ5kX95aY8q4wmCDQBF1GeopaVhGoCp170lABRRRQAUUUUAFFFFABSGlpucd80AOpMj1p21gA2Qq9SWrmPEnj/AMFeGgy614ksLaQf8s9+5j+AoA6bsT6daEBbp1ryW6+NMd9J5PgzwfrOuSnhZjCVhPvmoG/4Xt4pG7fpfhK2fjap8yTHrzQB65fXEFjAbi8uIbaEdXkcAVwfiP4yfDzRZWjOtLqNyvHkWK+axPpxWFZfA+wvLn7R4w8U6xr0xHzp5pjiz9BxXdeG/Ang/wAOxqmk+HNPhK9XeIM/1yaAPOm+KnxB8Ru0Hgn4d3EUbH5bvUT5Y+uDSN8Pfi54sct4w8eJplqRza6cgBA9Nwr2oOQgA27R0UccUmAOKAPL/DvwJ+H2klZ7qyutau85aW+mMmT9DXo2l6dp+lwLFplha2aAY2wxBePwq2evXigUAI+X+9z60vQcdKKKAD+VHaiigAooNFABRzmijvQAAlTuHFeb2aL4R+L00IIi0rxNH5iHoqTrxt+pr0g+tcn8V9Hk1Xwo81mP+Jhpzi8tCByHXtQB1fO5uO+OlLWT4S1iPXvDdjq0JJ86ICTPZxw365rWoAKKKKACiiigANFFFABRQKKACiiigAo7UUUAFFFFABRRRQAUUUGgAooooAKKKKACiiigAooooAKKKKAExRS0UAFFFFACBQDnHNLgegoooAO1A4FFFACUvbFFFABR2oooAKKKKAEPzcHkUpoooAQADtRtpaKAA89QKTFBpaAD196KDQKACihMuxUfyqve3lnYxtLfX1tbRqMs0kgXA/GgCxn8PrSMcYyMZrz3xB8ZvAGlyNBBqj6ncDjyLONnJP1xisV/iN8RdfX/AIo/4eywQtwlzqZ2qPfAoA9eKv8AwgY9ay9b17RNGi8zVNYsrNR18yQZx9BXmY8CfFTxG3/FV+P/AOy4H5a10peB7ZNauh/BPwNp8xub23utaue8t5Mzc/TOKAItT+N3hKK5a10C01HxFcdNtlCSufqaojxJ8YvEqkaH4TsvD1u3Se/YiQD1xXqGl6VpmmwJFp+mWdoqjA8uJQR+OKuNuYfOSfxoA8hT4T+LNdPneNviLqNyrdbWzUJHj0yOa6bw78Jvh/ohWWDQI7yYYzLdsZWJ9fmzXcc42jgUf5yaAG20UNtGI7S3gto+yxoFH6U9vm+9z9aKKAA0UUUAB5ooooAKKKKACiiigANFFBoAKKKKACiiigA4oB4J2hhjoe4opGFAHAeCN3hrx1q3g+TK2d5m+03J4C/xgfjXfkYAFcP8Wbaa3sbHxZaKTdaJOssmwcvDn5lrsdPuo76zhvYWDRXEayKQexGcUAWKKKKACiiigAooooAKKKKACiiigAooooAO9FFFABQaKKACig0UAFFFFABRRRQAUUUgNAC0UUUAFFFFABRRRQAUGiigAooooAKKKKACiiigBKWig0AFFHek/WgBaKQtt607ac8AkewoASjGTjGao6pq+kaVE82qanZ2cajP72ZVP5GvOdb+PPgixl+y6O17r14CcR2cDEZ/3ulAHqe7kqM596JSscYkZkQdy52j9a8ZHi340+KwH8PeEbbw/aSdJ79gz49cVKPhD4k151n8c/ELU7gEfNa2LmOP6UAdv4n+Ivgnw2WbVPEVqjAfcibzG/8AHc81xkvxoudYZoPAvgrVtZlPCzyJ5cf1Oa6jwz8KfAPh1EFpoEFxMDkT3Hzvn1ya7SGNIUCQxxxKOgRQBQB5ANP+OXicg32qaV4WtehS3BMoH16VYtPgb4furkXPirXdY8Ry9WFzMQmfoK9Yb5jluTS9DkcUAYvh/wAJ+GfD1uIdF0GytEHRhGCfzPNbOW27d2B6LxS+vr60lAB/OlHSk96WgAPSiiigAooooAKKKKACkpaKACiiigAooooAKKKKACiiigAooooAKKO9FABRRRQBHcQxXFvLbzKHjlUo6kcEEVxPwumm09tU8H3jEy6TOTasTy8Lc5+gziu6HXr17Vw3jtV0HxRo/jCAERbhZ6gQOBET94/jQB3NBpAVYB1YFW5X3B6UtABRRRQAUUUUAFFFFACUtFFABRRRQAUUUUAFFFFABRRRQAUUUd6ACiiigAoopKAFoo6UUABooooAKKTFFAC0UUfjQAUUUUAFFIaWgAoo6jHBpcEKzcKq92OKAEpD69q47xh8TvAfhXKa14ithKfuwwOHf6YFedzfHLxF4jnez+HXgTUL4qcR3V0pjjP50Ae7AMykhcD3rmvFPjvwh4bhLaz4gsbUr/yzWQM5/DrXl7eA/jF40/feMPGC6DauObXT+GA9Mium8J/AvwDojpcXVlNrd51NxfyeZk/jQBkXvx2j1Ata+B/Ceq67cHhJWjMcWe3JqvDp3x88Zc6pqWn+EbBh/q4V3TAf7wr2aws7WxhENjawWsQ4VIkCipzzgnrQB5DovwF8MiYXviXVdV8SXefn+1Tkxk/7telaD4e8P6FEI9G0WyskAx+7iAIrVFFAATufczE46elGdx+Y4/CiigAooooAKKQUtABRRRQAlLRRQAUUfjRQAUUUd6ACiiigAooooAKKKKACiiigAooooAKKKKACiiigAoopBQAtFFFACdv5/SqWu6bDrOjXWl3Cgx3ERUj37frir1HfPegDmfh5fzXGg/Yb5ib/AE2Q2txnvjofyxXTfXrXJXqronj2HUM7bTVk8iZc/KJRzurrWG1iM/T6UAFFFFABRR3ooAKKKKACiiigAooooAKKKKACiiigAooooAKKKKACikFLQAUUUUAJS0UUAFFH40UAFFFFABR2ooH1xQAfrRWbrmv6H4fszea3qlrYxAE5mkC5+gryHX/2idHkvn0zwLol94lvxxvSM+UPxoA9wCse2B6noK5Pxj8RvBXhCF5Ne1+1jK/8so23OfwFeRDw/wDHn4jSCfXNWh8K6Qx/49oeJdp9a7Dwf+z74B0KZb3UYZ9e1AfM0165fJ9cGgDmtR+PXiDxBcG0+GXga91Tf9y7uFKIB60xPhz8YvHGyXx140/sW0k5a00/g4/u5Fe9WFraWFusFjawWkQGAsMYXj8Klx1PX1z1oA818GfAz4deGJFuhpTate9WuL5vNJPrzXpFrBDZxiK0hit4uyRoFAqQelFABnn296KKKACiiigAoopKAFooooAKKKM0AFFFFABRRRQAGig0UAFFFAoAKKKKACiiigAooooAKKKKACiiigAooooAKKSloAKKKKACg03cNvqacdwUs+1cdyQBQADoKTPFY+qeJ/D2mBm1DX9OtQvUPKOK5u8+MfwytZvLm8X2OQP4WyKAO9pO3pXO+GfHfg7xMwXQfEFjeyf88xJya6M7lOGHP6CgDK8V6WusaFcWq/LIo3wuOqsvNP8ADOojVNEguWwJ1Hlzr/dccYrSGF5+8O+K52zUaR4qntcbbTVP3ij0m7/pQB0P1FLSJ096UUAFFFFABRRRQAUUUUAFFFFABRRRQAUUUlAC0UUUAFFFGaACiiigAooooADRQaKACiigUAFFFFACGl44z69qKQ0AeJ/EX4d6H4s+O1sPF0l1Lp9xZr9htg5ETyLywP4V6t4c8MaB4asktdD0m0sEXoUjGePfrWD8YNMmuPDUetWGRqOiyC7iI67B98fiBXS+HNWttd0Ky1m14ivYVlC5ztJHIoA0MNg7mJP1opOpz09qO9AC0UUUAFFFFABRRSZoAWiiigAooooAKKPpR3PB4oAKKQ4A3dqU8daAD+dFZV74i0Gz1b+yLzVra1vyocRSvtJU9xmtCCaGZQYbmCXPQpIDn8qAJaKNrj7ykUDkfLzQAUhozkkDnFH6UALRSUtABRRRQAUUUUAFFFFABRRRQAUUmaGOKAFpD+H4UhYKhZyFHqxwMeuTXE+MPiz4B8Kh4tQ1+3muO0EB3vn8KAO3BB45z2FJ82zcq5x0zxXzrqP7SGpaxM8PgbwTfXbp8qyXERAz69KxZ7b9onx1n7Xef2DZSfwKcDH86TkkNRb2PozxH4q8M+H4fO1rXLKyUdd0gz9K8q8U/tK+BdKLQ6Xb3erXOflESZX61ymifs22c0xuvGHii9v2YfvIo5Cyk/jXpXhj4W+AvDISXTvD8EkwHEsoy1S6kUaRoyZ5l/wtv4zeNpjD4J8IjT7U9Ll1OAPXmtC1+FPxO8TATeO/iNPbI337axbHFe2iSG3iEamOFB0SMBR+lV3vbdCdpJb1rGVc3hhWzzvQ/gL8ObJjLfQ6jq8x4Z7qdjn8M1u/8Ks+HKwkHwZYMo+UAnJxXQtqSj7sbfWnR6nGT88ZB9ay+sX6m6wjS+E848R/AHwNqCeb4bkuvDGop88U1pIQN3bd7Zq78P8Axt4m8Ja1beCvieA5b5dO1xf9TcDoFc9jXo0ckcwzG+fUVT8QaPpniHR59H1q1F1ZzfeXvGezKeoIraFbuc9Sh/KdXkE8HI7EdPrWZ4os2vtLYxnbc27ebE3cEckD6iuR8AalqPhvVB4H8SXBmjxnR9Qc/wDHzH2jY/3x/SvQV67iucdQe1dByFbS71dQ02G9UbA6jcp7N3FWqwNP26b4hn0xmJtb3M9tu/v/AMS1vnI6jB9KACikBzS0AFFFFABRRRQAUUUmaAFooooAKKKKACiiigAooooAKKKTmgBaKKKACkNLRQAUUUUAFFFFABRnH070Cg/TNAGP4ykWHwrqLHO1oih9weDXm37NurPBFqXg+6lzJaSefbbj1jY9B9K9C+IL7fB9+ykHcACDXgcOoSeHPFui+KIjtjST7PdAdCjHAJ+laRV4szlK0kfTh4J9DSU2J45Y0ljbdG6hkI7qelOrM0CiiigAooooABRRRQAUUH8aTrwDx196AFpD1HGT2FHbdjdjqBXBfHD4gQ/Dzwc+ojZJqNzmKzib+8f4segoA77aeOQR+o+tfOnx9+PV5omtyeGPBQhe6tpVW7un5CtnlR+FUf2fvinqdx8O/G+o6/ePeahY7rgSOeMEEAD6Zrxzwd8PfFnxBt9U8Q2ira2kYe4ubybkOwy2B68CgD7q8K3k2oeGtNv7gqZp7ZJHx03EdquXc9va2st3dyLFDChklkY8KoFcF8CvFuk658KNJu11C3iNlEYbkSSAFWTg5rw39pP41f28bjwj4WmddOTK3d0nH2hv7i0AZ+s2F78e/iP4l1TS5CINJgEenlWK+Zj6etYvw28IeKptO1G7XxFquj3VhIY/syyklH9WU87a99/ZP8ETeEfh2l9eKIr/AFUiXbjlY/4Qat/E3wuLrxIda0CYabrca4L4/d3I/uOO9a0oqUtSJtpHjEOvfHvQ1jktdZXWbfnLZyCPp1q3aftI+PNHKw+IvDcDfNtOI2B/OugtpJbq5mOnwSabrsJzd6c5wsn+0nqDU8esabqhNrrdhAJF4Ikj4z714eNr5hgm5ezVWHlo16rW/wAjtoQoV0lzcr/rqW9A/ak8K3B8jWtFu7CUdWVgVr0rwx8V/h/4hCLp3iS2EjdI5TtIP414xrfwt8HaopniszbvKc77c8GuK1z4EzOrHRdVQ7eVR8hvrmuTD8UYCrpNuL81+prUy6tH4Vc+0IJI5lDQSRzIRw0bBh+lO789RXwvat8Vvh9qEMdprFxAjAeXE0u6Mgeo9K9U8H/tMyWd+ml+OdMTecZu7XgD3Ir3qVWnWgqlN3T6nFKMovlkrM+le1FYXhTxf4Z8V2v2jQNYtbwHB8sOA4+o61ukbc561oSFFJ9Mk+lH1P0AoAWik74zz/KlG44VVJPrjgUAFHHesfxH4m8P+HLeS61zWbKzjUc7pBn8uteMeJv2hJNVu20r4Y+H7jWrgnb9skQiEe9JuwJXdke6atqNjpVqbrVLyCzt1BJeZwvH415JrHxyg1TUG0X4aaFd+Jr8MUabaVgj9yT1riLH4beKPFV4dZ+KPiK4vAW3JpkLkJGK9U0PT9P0awWz0i1isYFGAsSAZ+vvXNPFQi7LU7qeAqSV5aHJXfgTx54skFx8QfHR0y1PI0zS22gD0JrS0P4YfDLQ5BcW2ipeXC9Zbkl2PvzXSNhjls59TScDpXNPFSlsdtPAwju7lu2u7exUQ6bp1tax+iRgU99SuOuQPpVLmjPasXVk+p0KjBdC1JfXD9GqEzTsDmR/pmo/pR1qXJvqWoRWyBst8zM1Hb196BnBHb1ppaNflMiFuwzSKHCg80A9O1FADkd4zujJVs9PWtq0uVni67XHUVhnIGadBI1vMJV59a0pzcWY1aXOvMveJNEh1zRzZSsUnibzbO5X70Mo6Y+vStPwZrE2q6UY75RFqlo3kXcY6bx/EPYimROsyKyHGecis7UVbS9Wi8RWu5kAEN/Gv8Ueflb65r0aU+h41en9o2vFlg95pjTW+Eu7M+dCw68ckD61b0a/XVNPt76PH71fmH9x+4q0kqOqyRsHRhlfQiuYsWHh/wAXPprNt07VCZbYk8JL1YfjW5zHU0UgGOD97vS0AFFFFABRRRQACiiigAooooAKDRRQAUUUUAFFFFABRRRQAUUUd6ACig0UAFFFFABRRRQAckcCs3V9YtNMXDvvm7IOfzpfEk9xaaTLJattkHU+1cA5Z3MkrF5G5ZjVxjcic+Uk8VahdatZXCyPgYyqLxXmd/Yx6lptzp8vyiVCoPcN2NejHGckZB6iuO162+yam+MhW+bA75raK6HO29z0D4A+IW1nwMthdy7r7SW+yy5PJVeFNeh186/DXVo/C3xVhMmU0/XU8p/7qyj7ufrX0VtKnae5xmsJKzOmDugooFFSUFFFFABRSUp6UAIemM4rmrG+uJPiPqdgW/cRW6Mq+hIrpgMkD9fSvDtA+IOkXX7TWpaRHdKbea1EKTE/I0qjG365oA9wDBcNnHHJ9K+MPjLqWtfFr44HQfDyefHY5tbdc/IB/FIfoa98/aM+I9n4D8GXFlbzodavkMcEQbLIp6ua4/8AY28HtaeGrvxteQsb3UXKwM4+Ypn5j+dAHi2oeE/E3gTW7jwDfxbrvX0SJZYm+WRCwycV9jaX4Xs9C+GreF9NjEUcentGAF5Z9nJP41ynxJ0KPVPjB4Hv5IAzWjlnbHQeleo5PzMrZOe9AH5rSSXul3V7psdxdWqxzOlxEshCk5PUV6v+zd8KLnxpq8Gv6vHLF4esJRINwwblweAPYetfQnib4G/D/wAQeKz4i1Cymjmd980MT7Ulf1Ir0bTbG003T4tP0+2jtLaEBUijXAAoAnVUQJHGiogGECjGAO1cb4mbzNTckhiP0rsZnCRM3YDiuG1N9927HnNdOGXvNmNZ6HN+J/D1rrsccrSvaahb8293Hw6H0PqK4u+tbi7vho2vpHYa4ozDP0gvl+vQN7V6cSTnn6+4qjrGkWGtWDWOpRGWIcoejxnsVPY11SgpIwTseXw6hqWh3rWzeYrxnBhbpj2re/4SvT10me6kUxTRLkqf4j6Co9Xt5LGRNL8UNvtMbdP1hV+76LL/AImuC+IFrd6OY7OdQwkO5JFPySKehFfNZnw9hMXLnnGz7rf0ff8ArU9TDY+rSVk/68jZ+HHhm4+I3im5n1bUDb2cXzHL4z6KorpfHvwHtniaa2thNhdqzRfK+Pf1rA0KGWx0y0azkxIFDvtOCW+tdx4e+JerabKkV+wmiH8D9fzr2qdBUYqMFoun+Rxym5ttnz9qPw/8UeFbxrzQrq5haM/fgcxy8fzrsvAv7Rni/wAOzDTfF1iNVtY8KZCPLlQe5P3q+iINW8F+LolW6RILhufm+U5+tcf43+C9hqsM09rDFeK/TPDj6HvSlCLfZ+ew1KXqjrvAnxU8EeMYUXStYjinIBa3nbYwPoM9a6PxX4k0bwpoM+u69dpaWMC/M7H7x7BfU18aeLPhBqej3LS6ZJPA652o2UcfRqwLnxT4ns7jS9P8YQ3etabpkolWyumO2QjpuY9azlTlHctSTPo60+NnirxbOY/h78P7q8t/4b67fy0x681W1Cx+MmvSD+2fF9lo0OPngsY8MvtuFHhT46eD9esodNiVdACAKYAAsZ9gRXaQ31lOhmt7mKSNhkMp4NefiK8ovlij08JhITXNJ3PPbH4NeGPtf27Xr3Uteum5P2qYsh/Cu+0bS9M0a1Fpo+n29lAOixJj8DT2vbNRneWNU5tVLArDGcetcUqkpbs9KFKEPhVjTbauWcgd8k/pVeS/tVPL8+npWNcXEs2C8hPtUWAD0/OoLubyX1u5wJPzqwrKRlWDD2rmsc84FLHLJC2I2IxzjNAXOlwaKxotUnUfdEi9iKmXV128xYP1pjNPp+NNllSEbnIUVlyarIVPlpt96ozTSTtvlYt7UhXLk+oPMwWMlY89fWuR8P8AimPWPGeraRDgiw2EPnqe9bN/cC2066m3BdkDufbAryz9nvT7mT+2/E9wzKt7cMsZI+8Aa1hFOEpGNSb54xXU9/U7kByp9wKKg0yVZLNT0K8YxVis2bhzRxj0ooz7UgLulXHluYiOD09zWqBGoaOYbopAVcexrnSzLjb1WtuxnW4gXP3xXVRn0OPE0/tEXhG+NlqM/hi6kHnQjzLNyf8AWQnoo9xWj4v0b+3NAkt4fku4j51q4OCJF5A+ma474lWF8+nxa3pBK6lphM8AXq+PvIfqOK6vwD4ns/GHhi21y0PlO3y3EJ+9DKPvKfxr0ITUjyKlJwfkO8D64uvaEt0+1byFjBeJ0KyrwePSt015x4mkHgfxzD4mjVl0XWWW21FAPlil6I/t716KhDKrI2UcAow5BHrVmQ6iiigAooooAKKKKACiiigAooooAKKKKACiiigAooooAKKKKACiiigAooooAKKKKAIp4lntZLdwCGUgk15rLG0U0kLdUYivTskHpxnn6VxfjCzW3vxcLwk3860pvUzqLS5hcntWT4otvNsFuFHzxHk98VrnjjkGmuoeNomGQwIOa1MDy7xPavdaM7W2ftFq4urdh1DryK+gfhx4iTxV4J03WEcO7xiObB6SLw3614vcwfZb142b7hJx2I9K1v2ftWXRvF2q+EJmCW15m7sVB4z/ABAfjUVFpculLWx7rn2opAflzjHtRWJ0C0UhpaACgDJ/zxQKZInmRyLkq7IVUj3oA8L/AGkPjXZeGdOn8NeGrxLjWZkKTTIcrbL359a+a9Z8N6toXhnQfFFxJPHLqjvNHMpIZWB+9n3re8NfDzU/G3xc1bQraKQ20OpO2oXLjhI93Kk+p7V9feMfh34a8TeBofCN7blLO1jVbaRPvxbRwRQB8SeDdF1v4j+OLPS7i7udRurmQefNKxYxQg8n2FffuhaXa6Jo1ppNiojgtYljUD2HNcj8Jvhf4Z+HFtMujI9xd3HE13KPnYeg9BXdccYoArz2dvNew3boDND9xvSrIAGcUUUAJ6fTFHelooAp6vIVtcdMnH4Vxd6T9pb06V1muv8A6uMfU1yVwW8+QH14rtwy0Oeq9SKjPHvRR2rpMRLiG1u7R7G9gSe1l+/G4yDXlXxI8F6nDawrp0j32mwy/uom5e3H17ivVh709JCvynlT1Ht6VEoKSsNSaOA03Sbe50a3LMscqRgNJEcgH6d6pXul3kYHm26XcQB+ZR835V0HiDwZNJP/AGl4V1JtMvsEtA/zQzn0Ofu1yR8cX2gXY03xto8+lTk4W7hUtA3vurZVINcsjHkmruJHFAVIks5WicZ+R+ua3/D3jrXdClVHkeSEcbXO4fn2q1HHpGtWaT2kkV0rciWFulct4ilbQr+OGVRc2T8NM2BsPoamdBW02/Aca9viR7Fp3jfw54ihSDWLWKOQ8ZPI/Os/xN8LdF1u2eTSXhnSTnY+GH59q8ja60JyWtdUtknz90SZFbmjeI9f0QLcW10TbeqtuFc3I4/C/wBUdXNfdf5nDeOvgZJZyObNJLQl9xVhmP8AA9q4qzvvHfgO+LGSX7ED1cl4yK+sdC+JmnagqW2s2oZWGDIF3D8QelWtY8EeG/E0LSaTcQjcMshwyn8D0rCdOEl76t6bGkJyi7xf+Z4N4T+Mui30i2+vwNZSnhZo+Yz7n0r0+wurXUbVLjTLqC7iPUxvmuE8ffA2NS00dm0BGSJIBuU/UV5U+h+NfCF+95psk7wKf9ZASQPqtcNbLtOaB6NHMXe00fSuOD8pyPyFHGQeTXivhX40yrIbbxVYyEIcefCOfxFesaF4h0bXrdZtHvoZ9w/1e75x9RXnTpThuj1KdeFT4WaWAe1cj42vr7w9qtn4o/eT6Wv+jX8SjPlq38f4V17KwO3adwGT7V5z8VfiNoei6dPpNnt1C9uEMckY+aNQf73vSpxcpWSuOtJRjdux6DBLDNBFPBKrwzAPGydCp6VISOcc15L8JfFmoeDdEsbfxZaO/h/UWJtrsgk2pJ6N6LXsk9pGbZL6xnW5tJBuWRDkMDRUpuDFSqe0jfqVMYJ70EZ4oGNoPQUpxjJ6VmbGJ45kMXgzWWRcsLZlz6ZFQ/Daz+xeBdGt1UKotxIfqetWvGkayeDNWV8827Nx7Cm+BLiO48DaS8Zyq2yqTWn2DH/l58v1Oj0y6+zzYOSjHFbpxj5TnPINcxzjpitHTL7y1EEx4PRjWZsjUpSfSjgruHQ9KAOeaBhU9jOYJs/wng1XPWl7U4uzuJpNWZ0ON6DADDrXkPibW5vg14hu/E9rp8t14e1Rx9stk/5Yyf31HvXqGlXPy+Qcg9iah8W6Jb+IPD93o9xGGEyHazDID9j+FdsJ7SR5lSlvCRFoPibwX8VvCtxYWN7HcQ3cRWe1cgTQkjrj1HrWb8JdcvtO1C8+HfiSTOqaVzYysf8Aj6tv4SPUqODXkmjfDiw1eWW50fUZvDHjHST5MskLYjlA+4zD3qn4/wDEnjXQ5tKn8faVJba1pUytYeILJcxTR55STHY12U5qZwVaTpvXY+sAfqPYilrJ8Ja9p3ibRLbU9M1G2vY3iUyNC+cPjkVq+69KsyFopD1xS0AFFA5ooAKKKKACkpaKACikNLQAUUUCgAooooAKKKKACiiigAooooAKKKKAErN8RWP27TZEAG5RuU+laZoGM47HrTTsDVzy3qAe44NA7Vq+JrE2WqPgBY5fmWso1utUcrVjn/Ftqp2XKr3+bFcbr91caRc6Z4jsQFudOuFaQr1MWfmFemX0AurSWE9WHH1rhLiGOSOe0nTKODG1O10JOzPorS76DUtMtdRhYNFcwrIpHTJGcVZ579eteSfs4a5JNot/4SvpM3elS/u8nrGeRXrQPpz6mudqzOpO6FooopDCgZyADjPQ0UUAUdL0fS9K886bYxWz3MhkndRy7HqSe9XSf0/UUtIKAFoo7Ud6ACjtRRQAh6UtFFAGPr2RPH7iuZv023ZPbFddrUJkhEijOzr71z2owmWMOuMiuyhJWOeqjKopSCGx39KSuoxCjPHNFFAApYc5470l9DZ6haG11C1iurduqSKG/n0pR19qVfmYL69PrRa4XPFPi54T0nwJpn/CV+HNXvNHuPNASxRsxzk+xrx17nxd47vZhHBf37E/N5IIRT/KvV/ivbXnxE+MVh4Ksz/oljH5lwR/Dn71e93GiaV4V8L6boei2cdtCUGSqjc5HUk9a8nF4j2d1Hoeng8L7WUb9T4t1HwX4psJobKbS5luWQt5aE5Cjuan8PeI9e8H36R363H2bP7yGbJVx7e9fUvh9I7zxRrN3JGJBCqQICM4yOar+L/h/ofiK0e3mhVA4wDj/Vt65rChjIbydn+B018vnryar8TzvRtZ0TWo0azkMcjDcFPBJ9K2bG+1nTZlks7qQFOSQe30rj/B2mf8K++IZ8L+Ilja0uAWsLphgM3YZr1O70aF/mhxGzcgqcg/WvboqFaHPBnh1HOjNxmbXhj4rsFS21i389CcNIRyB9K6afS/Bvi9C9nNHDdMP4OD+XSvJtS0tzlXtwygY3p6VRjW6sJA9lcvkds4IrOVBxd1p6f5GkaqlobfxB+CaXSM32NJ1HIntxhx9RXh3iD4deIvD9082i3MpkVs7lJV1/DpX0P4b+JmsWES2+oL9qQYAD/eArtIdU8GeMYVW4EcF30wRhs/yrKWvxL5o0i7fC/vPjTWviN4+udOGiX+oTQiD5ZDs2tIPQmr3wf8M+H9Y1pr7xBqcI8ohlsnfmQ+pNfRnjX4M298ss0UEGoxScHPDgexFeE+LvhDfabcOmjtJEwOfLlyGGPQ1zPDXi1SZ0RxNpJ1Ff1PZ76zt72zbT7q2imtJE2LFtBTb2xXCS6H4y8Gs114H1FrvTixL6ZOc7B6LmvOtK8ZeNfBd01vfLLNCnyiGcErj2Nel+FPip4c1lhb30h0y5fkB/usfY15sqNSn0uexHEUa9nezMu3+M15bzG38SeF5bBxw7IpP5V0dj8VPBlyg3X7WzNjAl4rpJbWyv7XzpoLW8RlwDgNuHrXO3/w58FXv719Hjjkzn5az/dPdWNFTrx2kn6lrVPHfguTSrxG1y2/fQNGFz3IrG+AmrR3nhC40wSDzLO4bAz95CeDU0Hwu8DJdRyNpIKhwxDk/NXEaffReA/jXc2Ma+Vo97tAz91M9MVShBxcYmcpVISjKdrbHuxGeSKPrgilk25DLhkYAqwPBHrTfpXIdhdsr54Tsky0f8q14Jo503RsCPSubPNPhd4ZNyOQaBnR9OcGlxx61QsdSWb93N8jevar4I7fn2pjFDFGDqSDWxZXK3EWGbBB5Xufesbp1pUZkbev3vWrhNxM6lJTXmc78UtLu9PvY/HGg2rS3FuNup26j/Xwd2x6gVo6X4t03WPD0X7i01nSLpcBXG/YO6tnoRXTWd+snyTAbmG0gjhh6GvEPiJ4a174banceLvBdsb3w9cyb9S0oZPlE9XUV0r3veg7M4H7nu1FdGhqPgTT9P1F9b+GuuXfhbUeSbV2zayn0x2q7o3x01nwzcx6X8UfD8lqeiajZqWib3NQ+EfE2i+LNNW/0i5QqR+8gJ+eJvQite6gt7yza1vbaOe3YYKSruz+dJYqcXaSHLA05q8Geo+FvFXh3xVZLd6BrVrexkZO1xuHsRWyCOdysAO9fKGt/CxLa6Op+B9UuNC1AHeqI5EZP0rS8P8Axq8feCbqPT/iDoz6jp6jDX0Kkv8AWuunXhPZnBWw86XxLQ+nj2z39KK5zwJ448L+NNMF74d1OK62rl4t2JEPoRXR8446+lbGAUUgNLQAUUdqKACjtRRQAUUUUAFFFFABRRRQAUUUUAFFHeigAooooAKD3oo68etAGJ4xtBc6X5irmaDkY9K4gcqDXqJVZA0bdHBWvNtQg+z381t0CMcVrTZjUXUgzge9cr4mtWtr0SIg8qUbj7GuqPv1FUNctTdaa69WT5q0Mjg9G1OTwn8R9I8RK220vXFneeh3dCa+m+GUOp3RtgoR0INfMPiKxXUtGnsfuuVzH7OOQa9m+CHiVvEngG0MzZvLL/R7pe6svA/QVnURtSlodzRSUtZGoUUUUAFFFFABRRRQAUUd6KACiiigAP3Txu9qxtRsmiLTQjdGTyPQ1s0hxghuh61UZOLE1c5C4tY5xkfK/rWZPG8L7WH4+tdLqduILjbHwrc1m36LJASw5Heu2nUuc04mQaO9Lz1zRW5mB60M6oGd+BGpf8qBWT4wvxpnhDVb8nDJbPGmf7zDApN2QI5P9nfTTqviTxH4skXc97fNDE/cKh7V6h4ouPP1sQDpEAAB2ryzwh4+8MfDDwFpkV7OLnVp4vOFlb/M29+ucVz154u+Kvjh3h0XwumjWl4xVrybh0Q9x7183WjKqm+7/wCGPpsNONGavrZdO7PQ/hvI9xa6te+X8k12yg+u04rqeq4bG0nmsvwnpCaB4dtNJWZpPKX9456s5+8351qH0PFccmm9Dtgmoq+5w3xu8I/8JT4IleGINqGnfv7Yrwxx1UH6V5X4cuPE+maVa6v4V1g6vaSL++067PzxMOCAfzr6OHLBTjaflOfQ14dc6YdB8Y6xpLLiEyG4tdvHyn/69dNDEVKafKzkxOFp1Ze8ty54b+KWi3Ux03XLaXRb49VmHyE/WuyksbG+iE0csTbhlZoDkGvOtZ0nTtag2anarOcdSMEfjXP22g+IfDUpuvCOtTeX/wA+lw25foK9ihm6elVHjYjJ5R1ps9Ov9LljOdn2mMDnHUVlfY5I2VrWdotpyUPGayNA+LCwyrZeLtNk024U7fPVcxmu9tLjSdetFurKe3u4z/HERu/KvSj7KtrBnmSdSk7TRD4d8da7osoR2eWIN9yTkfhXoOn+MvC/iSH7Pq8McUrL1YcZ+ted3ejyID9nYTJj/Vt94fjWFNY+U37vfbyDqG+6KxqYd3ubQrp7HqPiv4X6fq9r5mmSQXMLDPlygMPwIrwT4g/BXyCWt45dPmJJ2kZQ/iOld5o3ifXtDZWt7pjEpzjPyt+FehaD8S9J1iP7NrlmgR/lLbePyrGSe0lf8zVW6aHyXaSeOPAjgRzTtADwOXjcV3Phj4x6fdIbfXrYWMw48xPun8K+htW8DeHddgMuj3MaFhkoOUx/u14x43+Cdu180MkEdlcv/q5oz8hHqRXn4uGGhTdSclFLe+h24bE14yUY6/kdVpOoWOqW63Gm3kV0pGQVYZA+leVftG6SRFZa6oLHPly4/h9KZr/w8v8AwLoH9teH9Xup9TRwJYYn+Xb6gVjyfEr+0tFuvDvi6wEqSrxOi7WVu2R3rzcDXp4iPtsO7xvbselXqqUXTqq0j0f4HeKh4h8LmwuiTe2PyHJ5K9jXf9K+d/2eZHtfiC8CljHNAwBLYJUdMV9EFSvyjdlf73XFGJgoVGjXCVHOkrh0pOtAI6flS9KwOkD7/pVmzvpoW2sN8Z7HtVaj6flQB0UU0cyBozn1FS8Y61zdtK8Eu9G+q1u2lzHdLuTgjqvvTGifkjkZ+lWLW8eGPyJFWWA8MrDOR6Gq/Tvk/wAqSmpNPQUoqS1PKPiJ8Kr3TdSk8cfDRzb3IfzLzTAflmHfAq/4C8V2/ivTXkVfI1K1Pl3lmww8TfSvS4ppIZBJESGB6CuI+IvgmSa+Tx34MVbXWbf5r+1j4S8jHUEetdHMqys9zj5Hh5Xj8LLvfIz9aNsbRSQzW8FzG/3o5FypFV9Nv4NT0+31C3G2OZfuHqjdwfxqx3rm2Z2J3RxuufC9Yb7/AISb4d6lLoetRneIFbEUh9MV6L8E/ikfFc03hjxNbnTPFdiMTW5GBcKP419apWUvkXAbsTg1ifFjw1cXsEHi7w9Itt4h0X9/DIgx58Q5ZGx14rroYhpqMtjgxODjJOUFqe9r06Y9qWsPwH4gTxV4R03Xo1CNcxDzkH8D4+YVuHFeieQFFFFABRR3ooAKKKKACiiigAooooAKKKKADvQaKKAEzRS0UAFFFFAB/jXH+OrcRXyXSr8si4OPWuwrL8T2rXekOFUFkO4fSqi7MmaujgeSMjoaXaGzu5BGCKRsbjjgUDg9a3OY43Wbc2eouFX5Qdy/Sj4Q6ovhn4ny6dI/l2OvJuTJ4EvpW54qtvNs1uFGWjPOO4rgPGEc66UmpWa5u9OmWeHHXjrSkrocXZn1NyN3opwaWsbwNrUXiXwjp2tQyK3nQjeAejdCK2BxXOdQtFFFABRRRQAUUUUAFJS0UAFFFFABQeeKKRmCKWPYZoAyNdOblV9qybs4t3HYjFW7qYzXDux+UnisvVJPlEQPPWu2nHZHPNlAcbfpR3pT1HvSd/pXSYhnau4g8V5b+0Bqlzdw6Z4D0pgNQ1eVXlx/yzjHOTXoXibXLDw3oNzruoybYbdCVT++3YV5F8J7HU9c17UfiHrylp7xilijf8s4/b2xXHjcQqVN9zrwdB1qiXQ6DwX4A0DwtILloRqmqH791ONwHsoPSu/037TcTNJK5MQ6J/CPoKzoInkdYI8nnrXRQQrBGI07Dn6181KTk7s+ohCMFaKHgZHzUH6UY96D7VJYmB+Fec/Fq0eLWdH1aNQAxNvIfbrXo7blXpyelcr8VLT7R4S85T81rMJM/pVw3M6nwnn7c8HOc80Ed+9KT833g4wMEUnTkmgZDf2treRGK7t4Zo2GCGXNcrN4PvNPuDdeFdVuNOm+95QY7CfStnxL4i0/w6sBvo3bzycbe1ZyePPD74YTTDHqtbU3Vh70DlrKjP3ali7pPxO1zRG+y+NNHZ4k4N3AOPxr0TQPEnhrxNaedp93b3IYcI5AYH6V5Dqnj/QgkifY5LxcZMci/KTXn2oagLrU1u9It20xn+7Fbt0/Kvaw2YVkv3kdDw8TgaN705H0yLSxu7i4h0u+ilktz+9TO4KfSs6801o3xJG0LHncvQ15V8Pta8TeBhNPJost3ZXh3T7jl/8AeNeueFvHvhfxGght72O3uuhtrk4P4ZrvpVqWIW+pw1KVWg9tB/h+51qyv4vsV42GPLI2MD3rqptesf7XhbWpJpBn5wD82KrW1haRXHmIpG7uPu59awdetJGvJbieN2HQMvUCvksfhVmOdLCVdadOKlbu3+dj1sPX9hg/bR0lJ2uepy6J4S8UQrNYXCxT7QowcfgRXmnxB+CiXIkeSxWcdRNAMOv4ViW6Xtmyy6feOAPmKhsHP1rs/DPxR1SxIttST7RGv3ixwwH1r6SNN0o8kVp2Zw3U9evc+eNf+HGvaPO11oV3MzxnKHPlyrjqK2PCHxF8e2RNrqWh3OrW8PErlCskY7ndX0d4j1bQNesoLqz039/Jz5uMFT7+tVr7wnrS6O8kFtE4njIdFOGZTXzOMzNVa/1XB0uea31tGPz/AEPUw9KVOHtakuVPbu/kcT4X8deE/EbLDY6glpcngwXB2nPcZPWuneN0x5i8HoR0P414H4p+EU9pdefpsk0U4csIJvlIJPY1naZ408feBbn7LeiW4tCfmS5G4f8AAWrvrZfOOsTWjmUZaTR9Fflmjt6GuB8I/FvwnrgS1u2fSr3uJB+7J+td/GyTxLLbyJcxMOJI2yv51wShKGkkejCrGavFid+OtS20zWs4kTp3FRnK8dRR2GORUFnSRsJIxInIYc06qGiPuhZN3KHpV+goDjOe46VNYymC4Eo4HQj1qGhuB0zTTsJpNWZz+saR/ZetSy2cYWwvT5wQdEk9vaoc5HPWuj1dlk0IGRgphk+Umuc6HtV1NWmY0lZOL6CHpnvXQWEoa1jLYZSNrg/xDvXP/d5rZ0VgbYq3Pr7VCNi38GLeXSTrnh88wQ3JuYPYSHOB7V6GP8iuU8LxbfELTKMGaEDPrtrqu5PrXs0neCPna6tUkvMWiiirMgpKWigAooooAKKKKACiiigAooooAKKKKACiiigAooFFABSFQw2N91gQaWj2oA841S1+yahNC3HzEj6VV4z610vju2+eC8Cjn5WrmsdR/KuiLujmkrMSSNZI3jccMuK4a5heGeW3kXoSrA+hrufxzzXP+L7c+al2q5DfK4FUiR37OWrDTtZ1bwXcSbQGNzZhj95T2Fe4Dke/evlvVLp9A8Q6R4wt+TYzLHMB/wA8ie9fTtldxXtpDeQsGinjEiEdMEVhNWZ0U5XRPR2oo7VBYUUUUABoHSiigAooooAKKO1FAB1Bx17VlatdcfZ4zz/ERVnUbr7PHiP75/SsT5t5BOSeSa2pQ6mc5dBrFY0LN90CsWZzLKZD3q5qcwJ8lc471Q712wjZXOeTAGnxIHYrnGTzTKoeLdQbR/B2qam2A8UBEZ9SeBVt2JPIfH09x8RviUPDdnIU8PaOwN4wPEjjtXpNtDDb28NtDGIoYUCIoGAAK5j4VaB/YXhKGecb7/USbi4duvJ6V19tD51wsYz/AIV8ri67q1Gz6nB0FSpq27NPSLfy4zO/U/dq+AP8aRRtRUAwAMClOPx71zHaBrI8aave6D4YutW07T31G4g5W3Xq30rXxxQM4+9gg5HcGmt9RNXW55p4K+MOl61fppOvabceHtRfHli5BEchPYE12PjlN3hHUEO3OwEc8EZ60zxv4S0HxhpzWOs2UZJ5jnjG14m7MCPevO01zVPD3h/U/A/iiY3F9b7Rpl2R/wAfcO7A/EVulGTTiczlOCcZ69mVuFVVHYDNA75qa/Xyr2SA87cY49qh54xzWZsjnfGvhdPE0Vuv2prZrckggZBzXIXfw3v7S2LrqMMo3AKD3zXqJ5U46elZPiS5Cf2faoy755gceoBranWnH3UzmrYelK8pLU5Oz+GipzeakcMASijNdFo+h+G9Iuvsdukct9gNh+SR6iuhcANgcjNeb/Eyx1ew1geIrDewwAWQZMf4elOM5VXaUiZwhQXNCJ6SJN0YGAyn727p9KxtZ8K+HNYm8y6tTZ3I/wBXdW4wVP0HWq/gnxCniDTneUqLuEATIO/vW+SSflbtnGOlZXlTfY3tCtHa6MLTW+Ifg29RrG6XxFoYYeamczInriuwsPiZ4Pv9ZfS5LqS1mGD/AKQm0fQ1QhnmhYtBIY2I6g4rP8Q6Ro+vw7NXsIppMfLcxIEdT+HWqpzgsZHGTXvxVr+Xn3OSvguai6UHZPW3+R6Dc2NndL59vtVX5WWM5B/Csy60a4wBJGk6FuWX72K8rTTPGHg9Jrzw3rLXljEN0kM7Z2r+NdF4U+MenyyRw+JNOn0uUgfvcHYx9Sa+lWMp16cuXSVtPU+fnhKuHmr7He6881ppsNrZyCORhnHsKd4d8fa9okgS5kM1uoHyvzx9atmO11e2jukkS4gdd0csZ4xWVcaRIqOYmWdc/dfg4r57hKhCWWJx+K75v8V/8juzWq44mz2sreh6RY+LPCPiuEQ6lDHBM4wGccf99VmeKPhfaalaN/ZskV3GRkQygMPwNeYS6dmUmEvbSA5wwrW0XxR4g0OQNDNK8YPXO5cV77hKntp+KONTjPXc4fxv8G44ZJGihfTJwcqzruR/xrg4z8Qfh7dPcWc07Wv3tu4vGfw7V9beH/iNo+tWy2uvWsQ3DG4jI/XpVjVfAWh6zbtcaHdxYfqhO9D7c9KynCEvjVvyNITnF3izwDwd8bNLvjHb+JLRrG56NNH8yt9fSvUdOvLHVLYXOlXkF5Ge0T5IHvXD/EL4MRPLLLPpr2svOJ4Fyh/CvKLvwr408J3ButBupSkfO+Fjn8VrgrZd1gejRzJrSZ9WaGgWOR9wXJ7mtD2yfpXzl4O+Pmo6cyaf4p01bpI8KZolw4PuK9v8JeMvC/imBW0XWInlI+aBziRfwrzp0Z090erSxFOp8LN7jt0opVDYPGMGk6j1FZG5leJRO+nwRwfc8/Mv+7WccZwOgrob5PMtZOxx0rnR1xQ3cm1mLWjoTBpnh6Ais6rGmSeXdpjvwaQzr/DUjJq1sFfdw6811/3cjv3rgdFm8vW4MEDa4B/Gu+b77fWvXw7vTR4OLjatIO1A6UUVscwUUUUAFFFFABRRRQAUUUUAFFFAoAKKKKACikxRQAtFFFABSH1PNLQOtAFPWLVLrS5oWGTjK/WvOirKxB4YHBFeo8LlsZrgfFFm1rqsnG1ZPmT+taU2ZVF1Mziq2oQfabKaBu4yD6VYPIpwPIrUxPOb60juLSewuMFJEZGX37frXoX7NviCa+8IS+H7599/o8ph+bqydjXL+JLX7NfmZVyjnIHoaxfCmpnwr8WNP1RpCun6oPs046KG/vGlNXRVN2Z9K9MeoPSlpCckndleoPqKWuc6Qoo70UAFFFBoAKDRRQAnamyyLGhkbgKM08dazdclxGIe7Hn3qoq7E3ZGZcStcTtK3fpUZO1TIT0FKe1QX7bbVj3rrS1sYNmXM2+Zn9aZQKDmukxFj5Ncz8YVZvh3qhJ+UeXk9sbhXTJ96s/xxpjap4K1jTo8lpbdmHoMDNTNXTHF6ox9PdZdMtZIyDGYl2AemK09Fx9sByc4ryj4TeKJG8NW8Nw28W5MD56qQa9S0qZVuY5EYFZB+lfI1E1Jn2FJpwTR0BzScUDoTuo61BqBoopDQAvbbXKfE3wqnibQ43h8tNW05vtFjKezDnb9Diur+lAO0jvjpVRk4u6JlFSVmea+H4rLxroR1OxT7HrNuxivrRuolHB49DWJd28tpObe5jMUy8FG710fjfw3qml+I/8AhOvB64vUX/iYWC8LdoOpA/vVn638QPAWvaOtzcamLDUUHMMqEPGw6qa0cb6x2Zip8uk3Z/mY78YyQvv2ArkNJvo/EXj6a4VP9D0xDHGR90ueprB8W+PftsUum6Osixudplx8zn+6tdX4B0f+xdCSFkIkuP3kgPbNacns4c0t+hj7VVZqMdludCDlvm4NBEbIY5AJEKlSpHBB604+tJ0HasDqPNdY0+TwXr8Os6dk6fM+2RfQE8ivR4JIri2iuIHDI6hlIPY+tUvElg+qaJc2MQQu6HYG6A145BqmuaOz2sVxcwqj7SwBKlh2rpUfbRvfVHFKaw0npoz3Pr2wMcHtWbq2vaXpMRa7uo94GfLU5Y/SvI5vEnia+/cvezsx6Kq8H2qzD4P8QXGjS69qn+h2SHCyTHmVuwUetUsMo/E7Eyxrl8ETS8Y+Pb3xFBHoelW7W9m53FE/1kx7bq9AsbO31Dw/a2ur2MM4WJVkR1AOfrWZ4F8O2mlaLBNcWu/UJz5jSMPuA9FrpySz+pHYCs6s4/DBbGtClPWdR3b6GBc+G9StoIl8L+JZ9Pa3O6G1mP7on0zV22+JeueH5UtvHGiyGLgC+tF3L9TWsLK4lXcttIV+lSyQXnkNFLZ+bDjmORcqa1w2OqYfSOxliMupV/U6DR9b8P8AiayWTTb+3uweqk4cfWpJ9GdAxtpNo/uHpXlmteC7GSY3WizS6NekZ3RkhM/Six8ceNvCTR2evWY1exHW5j+9j1r26GZ0quk9GeHiMtrUdY6na32nkSf6TGYSOA4HFP0/U9d0U+dZ3Tuo5BQ5P5Va8M+NvDHiiMQ2d8kc38cE/DfTmtW50aDcWtT9nfH3c5U12eyjNXgzkVWUdJHReGfitFIgt9ct1kyPmbGT+IrfuPD3hLxXCbjS7mOGZhuIjPP4ivI9S01o8yXFtj/psg4qtaf2hZN9psbtzt6EHH6VyyoSg7rT0/yOhVYzRsePPg6jRvJdaUtyP+fi2GGH1FeKa78Nda0e4a68P3LMVOTyUlT8B1r6I8NfFLULELb6xEblOmX+9XYrJ4M8ZQ790VteMOx2tWcrP41fzRpG61iz5V8L/GHxl4ZuUsNche/gTjZcja4Hse9eyeCPir4R8TfuY7v7Bd/xQXBxz7GtPxx8JPtdq2beLVbc9OAJAPY14b4o+EzQuw0mV7ZwcC3mypB+tclTAQnrTf8AXodtHMKlPSX4n02MbQwZWRxwynOawtTgaGXcOUY9a+a9C8Y/EL4ezm2lae4tg3+puMsm3616z4P+NnhfxCsdlr0f9kzkZVzzGx9q8yrhakOh6tLG06lujOyOMEelKjeXIj56MPxp2xJoVudPnS7tX5EsbBuPwqM916H3rlOo3LSZRrCSMuA0kZGK9LyWye1eRLcbZoGXlQV/MV61C263hbP34wf0r08I/csePj1+9v5DxRRQa6jhCg0UUAAooooAKKKKACiiigAooooAKKKKACiiigAoooNABRRRQAhrE8Z2f2jTRcKpLQHP4d62+9NlRZInjflXGMU07MTV0eYDnntQOlWNRt2t72a3YEFH49xVc8nd+VdCOVqxQ162NzYMUXLp8w+led+K7H+0tBuIIyVmixNCR13LzxXqbfMdpHB6/SuL1e1+yX8sLDKFsj6UAerfBzxL/wAJR4Asb5yDcQr5NwvdXHHNdhXz78EtT/4Rv4l3vh2aTFhqq+dACeN/cCvoJlwxVqwkrM6YO6CigdKKkoKKKKAA0UUUABrD1d994V9BW53HpXP6pxfvitaPxET2K4PFVtS4tf8AgVWT396gvl3W7Adq6Y7mL2Mg+1Jnil7fzpBXQZCj7wqwFEnyncVdSjAfxA8VWqdCxjyvWhiPm6xtn8M/EnXvDdwAI5pDNb+6mvSfCd8wjNnI+WU5jb1HpXOftLaPPZ3+jeNbNSoglEF2VH8PrT9NvAJLe+gb5SAw9lr5zH0uSpfufSZdV5qVux7Fayie2Vgeg5qY5xWHoV6qlGzmKVQR7VuHGTtOQa889NBQKSg4oAWik4ooAU5DK68EH868R+Lvwl1zxR41fV9DjsYrR4R5i4wWk7mvbh1rF8b69/wi/hW51r7FPfCDGIIRlmJrWlOUJe7uY16cKkLT2PnPwR4Z0zStdu9N8UGWHxFC3+iQTDEMi/3gfWu/2SEFRG5KdSF4rk/iF4t8VePdMjiHgGW1ZSGtbjyiJovfPvUtr4w+LVhYW8UfhaB4IECsz25LtjuT3rpqU5Ts76+px0a0Ka5Unb0OjJUAZbk9u9AI4689K5+T4jeILhNupfD4sw6yW0RRs1Rbxbrz3WLTwbfgDn5xWXsZ/wBM3WKp9zri6rG7swCoCWOcYrJ8HWX9vWV1LBp8c9q9wSjOMDjvmsTU5viDrmlT2q+F1tLOQYZ8fvM+grS8PfDfxx/ZMWlX3iI6Xp4GVhh+9z7+tP2fLHWSIdZyl7sW0b2oN4L8JobrVJrWW+6x2dsAzMfTiuelOt+M9Vi1bWbY2Wk23Njpw4AP95h612nhj4a+F9Axcwxy31+etzdHcwPtXTwadZwy+Z5e9+7NWbmo/D97NVTlJ+/ouy/zOX03Sry8P+r8tMD5j2rodL0i1tFO5fMf+8a0zjAGBj0FBrK5vYQDaNq4C+mKV+fQjtxRRSAguLa3nUrLCrj1xzWPe+GraZGWNsg9EblfpW9RTuDR474q+HFnNI00KS2FwOksBwCaz9P1j4g+CYfmddasF4w/zMBXuDIrIYmXcufukVmXmgWlwG8tjCWPIHSuqjjKlJ3izkrYGlVWqOY8L/FLw3rW22u3bTbtgMxXAwufautm0uzvYxNbyqMjIeE5BriPFPw5s9QRvOtVYjpKgw1cZFaeOvA04l0a+a8ss8wygkAemK9rD5tGWlRHh4jKZ0/ep6nqV3pN1FG+6JbiLqWHWs0W7RsslnK6MOQGOD+FZXhj4x6NeXC2fiG3k026B2swHyk/Su+VdL1m2F3aSRXEX8LwsCwH0HSvRiqVbWDPOcqlN2khvh34ha5pTiG6LSQg/dk5GPau8svEvg/xZb+VqcEUEzjA39fwNea3ukzAboSssYOcMOcVkXFjH5reUz28g6K3ANYVMO9/+HNoVk0em+JPhfFdW7SaTJFd2zj/AFEuGyPY14Z42+EVvFM3kxS6TcIThWXMTfjXdaJ4t8SaDOkcczPCP4SdykV6Ho/xC0HW4Psmv2ka54ywBX8qybltJX/M1SXR2/I+TbcfED4f3SzWE9wbXqTES0R+ortvDPxvtJwsHiewEDsdv2mAYXPuOtfQerfD7SdUtWm0G8RQwyItwZD+HavGviD8IrcMWvdNayOSfPtxlW+oFctTCUq3w7nTSxdWj6fgdlpOrafrGntc6Vew3aoM/Iw4/CvaNHkEukWcuc7ol/lXwnL4R8XeErg6l4dunkgzyISRx7jvXoHgD9pLWdDWPTfFeki8s4jtEkQ2SJ9Qa56eHlQbUjaviVXs+p9bZGaWuO8D/Ejwd4ygRtH1qASnk28x2Pn0wetdkQ2eh2/pWpzjaWg0CgAooooAKKKKACkFLRQAUUUUAFFBooAKKKKACiiigAooooATFHT1paKAOW8b2uXjvVXjG165ZeUBr0nUbZbuyltmGTIpAPoa86miaKVomHKHbW0HcwqRtqMrF8V2yvaR3AGXQ7Tj0rZHvTZYxNE0RAO8Ec1ZmeU+LluLaGz1yy4utLmEoYd1zyPyr6W8K6xF4g8OWOr27B0uIgxx64rwO+g+ea0mHyElNp7g9a6T9m7WpLWXVPBN3IUktXM1mD3jPaoqI0py6Htn8vWikXO0EjFLWJuFFFFABRRRQAVia0m27Leo4rbrN12EtCJv7p5rSk7SJmroyf50jfMjA96U8e9HU4rpMTEkjMcrIx5/pTO2KvatD0mUHng1RH3c10J3Ri1YTpUsR6j1qIc05DtYGmBm+NdGt/EHhPUdHuMnz4W2ezAcGvB/h5dTSaI+k3YP2nT5WhkY9SAeK+khjcH79h618+eMbEeGfi7JP9211cYdeihxXnZhS56fMuh6GXVeSrbueg+FLkzWBtz96Fv0rr9GuhKphdvmHSvOvC1wYtVKnhX4IrsBuSTchAwa+eZ9ImdL/wAB/CkqKzuBcwhh98damwOMUFCdqWjFFIA7elB9GUEdwRwaKDzQApeTgbgPoKVpZd33vlPbHFMpR92mBDcWsU2DtUH2FZ89hOpbYQ4HIIGCK1fwpe3HNIDnZGuI8K+5ePSoiScEnNdMyq33lXHTpVaXT7WRiQpQ+tArGH1Pej2zxWlLpRydkhP1qu2nXKnhQaBWKn0pePpUrW1wp5jb8qa0Mwx+5c/hQMjpcd+tTLa3EjcRsPqKnh0yRsGQke1AiiDmpI4ZW/1cTNW3BZW8Sj5NxqxxjCgIPagdjEXTrphyoA+tO/suYDllFbPTv+lHBPp+FAWRjNplxgYIJ+tU7zS2kXbLah17nHNdLntilVuaYWPIPFfwx0PXRJIYjbTn+NRg153deA/HPg6drrwxeTXFuhy6o/b6d6+oHjV/vKv5VXlsYWP7slGx1AreliKlN6M5q2EpVVqj5+8OfGma2lOn+L9La2dfl87G0/XFenaPq2geJbNJLG+guQw6bgHA+lWvFvgPRdegMepaZDck/wDLVRtdfxryDxD8H9c0Sdr3wfqLkId6Qk7GA9M969jD5v0qf18zxMTlDV5QPU59EmjD/YyAvdZD1/GsO9sY0YrcRPbzZ+Vh0/OvP9G+KnijwzeJp/jLTWeLONzrtI+nrXqPhrxn4Y8TxL9mvYt7/wDLGf5WB9BXqQqUa60Z5coVaL1K2m6trmgzJJZ3MjIeW2HivQPD3xTiuEFnrlqsmcAtt4x7iuXvNF3bpLVmt2JyEY5B+lYupWEygreQmPPSSMfzNTUw39f8EuFdHrl94Y8K+Jo/tOlXSW0p6CM8Z91rzPx78J2fe2oaXHcx5z9pt1w/41lWLahp6rNp92+Qc8Pg8V23hj4rX0B8jV4hPGBg5XDf/Xrn96Om/kzZOL1R86a98M9RsLp7nQ7yUsh3J8xSWP8AGtvwb8dviB4Glj0/W1k1S1QYKXKkP+DmvdvHmteG9W0uG60e3Rb2RvnfZjaPSuA1LTbHUoTDqFnFcJ0O4fMB7Gj6upq60Ye1cdGd74f/AGh/h9qWitqGoXU2m3EY+e2ZNzH6etem+F9d03xL4ftdd0hzLZXS7o2Ixx7+lfId58G7TUr4XGm3jWsR7SDO0exq7quseK/grJpy+H9Vnv7CYYmhljzED7eleLPMMNHFLCc/v9l0O6NCo6XtbaH2D36/Sgn8AOprwz4eftKeFNceKx8RQvpF5wu8fNGT9e1e16ZfWWp2wutNvLe8gxkPC4YV2mJZopOO3Pr7UUALRR2oFACdKWkpaACiiigBMUUtFABRRRQAUUUUAHeiiigBO/pXIeM7HybpbqNdqSH5vrXYVT1m0W+057c/exlT71UXZkzV0edEUDqKVwUJVxhlOCKTHetzmOc8XWqpNHeKuVYYP1rjri+uPDfjHRvFVtwiyCG6Pqh4Ga9L1KAXVlLCR2yPY15/rNj/AGhpd1YyZXzkKoPR+1DVwTsz6UtriK6t4rqJt0cyB1I6YNTV5n+zt4gOseCV0u5c/btKc27oTzxxmvTDwa52rM6k7oKKKKQwooooADTJoxLC0bdGHNPo9KLgcw6mOVoj1U4zSd609bt8YuE/4FWYOVHvXXF3VzBqzBlV1KNyDWLcxtDIVP3c8Vtd6hvIRNFtA+btWkJWIkrmP0+lHfrSkMpKtwRTa3MywnK9eBXlnx40iS40OS9hTfc2pWeI9wAcmvUYm5OO1Yvi+1+0Wy7hmORTG/uDUSipJxZdOTUk0eXeH9SW9sbHUomA81Qzex716Ih3IjjkFQc1474UX7Bd6n4fm+WS1nZ417+WeleqeH5Wm0uE9MZFfKVock3HsfWUZ88FI2dNuDBcBs/Ke1buQ3I6GuZHUexrc0yYTW+P4lrI2RaoNHp6UdqBgPrQfpRRmgAoNFBoABQKKD1oAQ9MUtIcZzS/SgA70Dg5o7UUAIcnrSg47UUHp1pgGaB1oXNJ3NIA70tFIaAFH1pPxo/ClPTigAo7UlL6UAFHvR3xSUAKO9Nkijdfnj/Edad3NHtTA53xH4S0vWbZ4dRtILuNhxvX5l+hrxvxL8FFFy114Y1CS1uI+VhkOB+DV9Dg85rN1i2BT7SmcjqBWkKs4fCzGrQhU+JHzZB4y8e+A7hbXXrKe7tFwC0wO38Gr0nwn8TvDfiFI45JBYzv/BN9wn612V1Hb3lv5F9bxXVuwxtlUN/OvMvGHwb0XUne70O4fSrh+fKJyjfj2r1cPm046SPGxOUResDv7nSbO5PnxybGYfK8XKGsq+025SPEkSXCDoyj5h9a8eJ+JPw7uFx9omsk7DMkWPc9q7nwp8ZtB1JooNXhOnzn5TIP9Wxr2KeKo1lroePPD1aL0NRIJF3fZrgHB5jIxU1teRtMkd3G0IJ+Y9q6TytL1aJby0kjuFb7ssJGKhi0/wCxSyPKovI3+Xbj5h+FY4+NWlh5zoJydtEt/lfqisPVhKoo1NF3Z0Ph+xj1i6ht7CWJonHzFTnaK2vFfw5i1S18u3uUcIP9XMgKk/WvLrhRZXvmaNdS2E/XGSMH0xXV6D8UNc01Vh12zW9gXrMg+YfhXymQ5HDBwWKs3OV3eSs15W1s+/c9fG411W6d9F22PLviB8FTCXuI7RrCXna8a74iff0rz+xi+Ivw8uRe6RqNykYIYmFi8ZHoVr7W8PeLvDviSHy4byMuRzBMBn8jVXxB4D0PVI8xxG2Z/wCJBlT+HSvo7wfxKzOH3ls7nh/w8/ajRmjsfG2kNHzta8tufxYdq+gvCvizw74ptEufD2rWt8rDJCuNy/UV4T8RPgZHLHLMlkGYg/vrYc/ivSvGp/A/jDwddrd6BeTARndmBirg+69KmVFpXjqhqavZ6H3scKeetIPw/CvkPwB+0l4o0SQWHjCw/tOCNtryBdsyj6d6+iPAnxS8E+M40/snWIY7lhk205CSD8KyLO0opM+oI/kaOOuDigBaKT+dHagBaKSigBaKKKACiiigAooooAKSloFAHE+LrL7JqImVcxzcg+hrEI7DrXoWu2X2/S5Yl++nzJ9a8+bIbldrE4YehraDujnqKzE+lcj4ktfs2omUKfLcBlx2auuwOR6VneIrX7RpxkTl4uR9Ksg43wHqn/CI/FaC4kcpZayojkHYP2NfSnHIHfke9fLHjK1e90GSS3B+1WrC4hI65XnFe+fCfxJD4q8DWGpq+JVjEcw9HHUVnURtTkdX2pKWisjUDQKKKACiiigBkqLJEyMM5rnbiNoZ2jYYx0+ldIRmqGsW+6MXC8kda0pys7ETWhjijvRzjrwTR34rpMinqFv5i+aq4YVmcD61visvUoPLnDr91q1hLoRJdSCL73PAqLVovM0yZfQZWn7ueanZdylD0YYqyEz5++IEbaP4307xGF/0e7T7PcH37V3PhC4DLNbq24DDKfQVT+KOhnVvDGoWHSeEmWDHXK81zfwo1v7Vp1rcSOxnjPkTqexHFeHmlK0lPue/ltW6dNnqH0qxp1x9nuVP8LdardsHg9fwobleteSeqdP79jyKO9VNJuPtEHlufnQdParY5z7UFCd6XrQKMUABFAoooAQ0vSg0c0AAoo+U0negBaDQaB0oASgdaWkHSgAPtSjtRRQAd+KDmgUgoAXpRSH2paAEFKO9FBoAKO1B6UUAJS0UCgA4BxQy7srjII5FFA649aAOduovKndR0z8oqL9cfmK1NchxtlC+1ZlAhONrbgJVYYKuMg/ga82+KfgPwzdael7b2S6fdy3CQs6D5F3fxH0r0odcetY/jW0F94T1OFSRJHEZI/8AeHStaU3CS1Ma9KNSLujx/Wfhz8UPhift2mvPfaa2JI57Ul1wRn5hWp4R+NcLSLaeJrRkk+750YIOfcGvqn4dap/bPgHRrvCPvtkjkBGVyowa4z4sfBXwn42spGtLOLSdXLbluoVxn6jpXu0606fwvQ+anRhPdHMaffaD4ktvNsbm2uv9xhkfXvUN3o00YY2s4kj6eVJ2+leX+MPgT8QvAVx/a3ha5l1S2i+YtasRIPXIPBqt4d+MGraXMLPxZp/mGM4ZtpSUH3zXfTxsJaTVjklhZRd4O53dzYrHLveN7ObplSRz68V0Hh/xv4o8PIqmcajaj+B+f1pnhvxN4a8UWoFnewzOwy0MhAZfzqa80JMk2MjRDujfdNaSw8Jq8SI15RdpHofhn4naDqjCG9Y2F0cZWT7v4Vu6poOh67bmWSCB89JYjz9eK8Fv9PKkfbrXbg8SJVjQdX1zRHMulahI0ef9WxzXHPDyg7xOqNaM1Y6bxx8FbXUoXkhjhuVxwAoV8fhXgPjD4R6xot+bjSPOjePlUYlGX8RX0r4f+LEbBYdftTE/TzE4x712Grap4e1Dw9c3bSWt7CI84ONxPas223aauaLT4WfJHhH42fEj4fyR2GtK+qWgOPLuQcqPY17/APDv49eA/FLJa3N1/ZN9IBuiueFLeimvPtQsdP1PfHe2sM8OTgFegryj4n+C9G0W1XVtPumieSTYlu3T8Mc06mGcVdPQUayloz7l03VNN1IzLYahb3TQnEixODtq2DwDXw5+zL4tXwn8VLWG8uZUstUHkStI5YFu3619yONrHJz6GuY1DIoo2/7VFABRRRQAUUUUAFFFFABQaKKAEPLZ5wetcV4u08WmoGdBiKbn6Gu1qlrdnHf6a8JGZBynsaqLsyZq6PO+wJ//AF0h24II+VuDTnBVyHUgqcEehpMZ+Xsa3OY4rUofseoSJtyuflX1Bqf4BamPDvjnUfCk0gNpe/6RajoNx5OK0vFdr5sKXQGGU7Wx6VwPipm0uew8TW2RNpk6k7epjzzSkrocXZn1YDk4HXPNHes/w7q1vrmgWer2zAx3EQfj1xWh3OOlc51BRRRQAUUUUABpsiB42j7EU6gUAczKhjkaMjo2KbVzWY9t9uHRhVPvXYndGDVmFR3EYlhKflUlA4H6UxGEV2nkcg1OvKg+lLqSeXc5H3WpsX3c10XujFnN+IoVh1NXAyJFyc/rXg+p7/BfxKkjlYw6ZqLb4j/DvPWvofxRAz2SSjko3J9q8s+LHhs+IvC8kcKB721Hm257+4rHE0va02jqw9RwkpI6/QtS+3W6q2BKnXn7y9iK0iuG9q8U+F/iie7tkt7o+TqVn8u0n74HUV63o2pRahDxmOb+JD/Svl6lNwlZn01KpGpFSRq2kzQTiYHOThh7Vvq6yKrDoa5o+uCB0xWnpF0oP2eQ8fw1mao1P0pKX+dA4oGJQaU+1HWgAo70Dikz3oAUCjvRS0AJ3pO9KeaO1ABSClo7UAGKO9Ao7mgA4pB1xSmk7Y70AKOKMUUUAFKOtJR70AB5oFKaSgA70GkooAWgfypO9KcYoAgv4vNs2HOeornwcjp3rpz1IPQiucuE8u4dR60CZHnrSrGsn7mRQyOCGHrSD3/GlU7Wzz7UCNH9mq/b/hG9W8OMoEml3rKF7hXJIr1Xr34FeHfDi7TRvjZc2+fLt9ctfM/7aJwK9xP3iPQ17NKXNBM+drQ5KjiHcE9q5Dx58N/BvjS3Zdb0eEzEYFzEu2Rfyrr6OuQOTWhmfI3jv9m7xN4fuG1bwTqL6lACWEG4rMB7HpXJaT8SvF/hG+Gk+J7GWVE6pcIQ4+jHivuXJBO1iuO9Yfi7wj4c8WWLWuv6Rb3g248wqN6+4NXCpKDvFkyhGStJHhfhb4geF/EMQjt7xbW5YDdDOeD+NbF5oltKhaNzbseQ0ZyrVzXxB/Zjlj3XvgbUshSWW0uDzn2avMoPEXxG+HOqNYa3ZXAgiO0RXKlo/fD9K7qeOT0qI5J4R7wZ6vqtlNaRg6jCksb/ACJKo6U21gW2jZIZJdp52luK5/R/idoPiTy4JHFhOfvJK2VLeoPSukA3RBkYSA/xqcg1veE3zRISnFe8A6exPOO9eMfF/WGvfEi6bA48i1HzL716x4i1SPR9CvNQkx+6jIVfViK+cLmeS4kmupWLyOTIc+pPSubFS0UUb0I63Zo+C9Us9B8YaVrV9Zi9t7a4DSQn+7nqPpX6JaHqllrWi2mrWEnmW11EssbZ7EdK+Sfht8NdK1HwFJJrEJa/1FS8MneLI4Ar3D9mT7XB8O5dGvmzNpV5Jbg56qOlfPYPNKGLrVKNN6w/HzXlc9Grhp04xlLZnqW5fU/lRSeY3v8AlRXpcrMfdHUUUUEhRRRQAUUUUAFFFFABQPvg0UUAcV4xsRbX32uNSYpeuOm6sL1r0bVrMXunyW/HIyvsa87ljeKR45FIZTg1tB3Rz1I2ZFPEs9tJG/IddtcFf2kc0dxp9wpKMDGxPpXoIHOM1zPiy0ZLkXEeNkg+atCDQ/Zl15ltdR8HXbbrjTZCUz1KHpivZhxx3r5ei1H/AIRTx9o/ieFtsMrC1uyOhJ6Zr6fhkWaKOeNgySqHH41hNWZ0U3dD6KKKgsKKKKACiiigDM11P3UT8ZB61ld81t6yu6zPswrExgV00n7plPcDR3oNA5FaEFTVY90AZeqmqUR4K/jWpcqGgZfashGw31NawehnJahexCezlj/vKcfWuJIZGwCAynvXeD3+7muQ1yD7PqUqgDa3zD8a0Q4PoeF/F3wteaJqQ8W+HUYR+YHuFHSNvXHoa6DwT4mi1q2S4t5hFexAeZET39a9DuIY5rdoJo1licYZW6MPQ14f4/8ACN/4Q1Qa54f3/wBnMd7MOsJ9D7V5uNwan70T0cLinSdnse6aPrEV+uxyI5+hU/xVpklW44cdG9K8Y8E+MrbXIViZkttSUfdLY3/7Qr0vRda8wiC+YLKvAbtXgyhKLsz3YTjNXidnpd4JcRSnDjv61fP5j1rmQcYKnB67h3rSstQKKI5vudmqDQ0/WlHSkUhl3KQVPcUo9KBgeRRRjijoKAD3ozRg0UAHagc0lL34oAKBQKO9ABRRSUALSGlooAKKBzSd6AFo7UUYoABRRRQAUdqKKACgdaMUdsUAA6+tYmrpsvC/ZhwK2/pWbrqfu45T6mgGZfY+tHLD0NIPfrQaCTl/HVz/AGRqHh7xRbqXOnX6LPjg+UTzmvou3lWeCO5jbKTIJF+hGa8J8W6cureGNQ0/jfNCQhH94c/0r0D4D66+vfDHTJ5HDXFspt5hnJBU4H8q9LByvBrseRmELTUu53VFHp70V1nAFA65oooATAwao61pOl61ZNZaxp9vfQEYKyoG/Kr9H6UAfPfxG/Zk0TURJe+Dbo6ddn5xby/NGfYeleJazpPxO+GF2yajb3P2SLo4QyxN+PavvBhlQORz+dRXdtDd27W93DFcwNw0cyhlI+hpqTWqE0nufn/428dTeJtDtbeO2NuxbdcbWyGrlYNn2iHzo8orBmQH7wB6V9j/ABI/Z58HeI/NvNDEmi6lgsvlf6tj6begrw3wB8CfF2veLZNI1iwl0zTrWUi5u2H+sUdNnrmicnPWQ4pR2H6r8aZotJS10HSFtJI4tiM5zs46AetfQv7L2n6jZfC6O81SORbzU7h7phNw2G6E1keDf2cfA/h3W01K5mudTMT74opj8oPuO9e0KiKgWNVRVACgDgD0HpXDg8uw2Dv7GNr7vVt/ebVcRUrW53sLuP8Ak0Uc+35UV2WRhZi0UUUxhRRRQAUUUUAFFFFABRRR3oASuR8a2HlXEd5F9yTh/auvqvqNol9Yy28oGWB2+xpxdmTJXR5tjHHbPWqmqWwurGWIj5sZWr00TQyNDJnKEg/hTBzgnrmug5jzHXrD7dpN1p7R/vCpMfs4716v+z74kfxD4Dggkb/S7AmCRWPzccc1xOuWzWuos/8AC/I9qyvhrqw8I/Fn7KzGOx1sdvuh/Spmroum7M+kh05GDQOlK2A23PHbFArA6AooooAKKKKAKuq/NYuvTmsAccVvawcWD/WsIdK6KXwmU9wzRQfaj61qQBGVI9qw3+WQ+xrcFYk+RO/1NaU+pEyVSHGfSsTxTbq0KXSj5gcH6VqI2CO1LeQrc2jxeo4+taEp6nFd6ZLHFNC1vNGssTgq6MMgg091dGZWHKnbR0qjZHifxC+G11pV0+ueG97WiNuaKPmSM/7PqKZ4M8eLOf7P16TyZB8vnEYA+vvXt44P+yeCPWvOfiN8MbPW3m1PRkitr8jLxZwkn+BrgxODjUV0jooYiVJ6HXaLrnkJHHO/2iAjcrDsK6a2mju4zJDIHTsfSvmLRfEmteEtSbTNXtpXt14aJ87kHqPUV614b16G6gS60a8BQfeiz82fcV4VWhKnvse7QxMKq03PTbe4lhI8uQ4/unpWrb6hDJgSDY397tXHaZr1vdER3Y8mT17E1qja0YYNuHbb0rA6LnUDnlWDqf4u1B64rn4LiaHG1jj0rQtdTVh+/XB9RSKuXzS0yKaGQZjkB9jTz1oASjNL9KOO/wCVAB7UnelHWkHWgBaKKKACjNHSgn0oADRQPeigAOM0HGKDQDQADFFFFAB3NIKWjvQAUdqKKAEHNV9Uj82yZVPTmrPPahlDKQ3GQRQBzPHaildfLdkPYkUlBIK2xuQCO/uKpfs/3TaL8QfFHhPdthuiL60U9h3A/Gro6c84rnNYf+w/iP4W8VRsyA3Asbth02NzzXThJWqW7nHjoc1K/Y+h1JwCRgnrS0Myscqcq4BFKK9Q8UKKKKACiiigApMClo70AA9aGZ9uN2eeD2ooHf3oASl70UUAFFFFABRRRQAUUUUAFFFFABRQOlFAAaKKKACk75wc0tFAHJ+N7Ly3W9hXCucP7GuaPX8O1ek6larfWEtq38Y4Poa84mjkhmkgYcxttNbQehhUjrcyfEluLjTyyKd8ZyT7elec+MreR9JW9tVP2qxkE6Y68dhXrO1SGD/dYYNcRqFr9l1CS3Zd4OcA9CDVmezPZPhpr0XiXwVp+pxuDIUCyc8hgOa6WvBf2fNY/sbxZqfg25ciKUma0z3B9K95Gc81hJWZ0xd0LRQaKkoKO1FFAFHXG22gHqRWLWtrzfLGmR61k966aS90xnuAo+lFFaEijGeaxbrIuHHvWzWNdnNw/wBa0p7kTIqdGwQ0yitSDD8R2ohn+0xjKydcdjWSORmuxuFWe2NtJjaRy3oa5O7tns5mhm45+VuxoNIvQiPtn601uSOOaceOOppKZZheMPCWkeKbLyryIJcoP3Vwo+Zfr614drmieJfAut+fJuERb93cx/cce9fR/b1/pUGpWVpqNq9nf26z27jEkbDP4isKtGNReZcJuLueUeFPGtlrA+zamptrzOA38D/Su+sNYurFV2kPD/d64ry34g/DS+0lHvtCaS5ss7iif6yIf4Vk+FvHNzpZWy1DdcW3C7iPmjrxMRg3F6I9bD466tP7z6QsNQtr1B5LgPjLL3FWs87V4rzbSNUjvIUvNLuFkwPvKf0NdfomtRznyr1hHJjAYdDXntWZ6aaaujbVmRvlYg+tXINRmjwJPnWqXoM5HUY6UAcZNSM37a8t5wOdjehqwT61zOSfUemKt2uoTQAI3zL3oGjaFL2qK3uYLhR5bY9VPWpaBhRQRRQAdaMetFHWgANH1oFIaAFOaKTNLQAnelo68UH0oAKDjNJ0FKOlACHrQORQaUUAAoHXnn0opV67fSgDn9RAW8kx3OarmrOp/wDH9IKr0CE7+mRzWX4usxfeGryCPPmooliPowOc1q980sY/e4IyCCCPqMVUXZpkTjzRaPTPBWoLrHhLS9SUjdLAqn3I4P8AKtmvNvgRfBdM1fw48h36TeFUBPIRuc/TmvSRyK9tO+p841bQKKKKBBRRRQAUUUUAFFFFABRRRQAUUUUAFHeijvQAUUUUAFAoooAKKKKACiiigANFFFAB7+lcl41sDHMmoxgBH+WQe9dbVa/tEvLSS3kGdwyvsacXZikro83PJ2isHxZbfuheKDuX5WI9K6G4iaCZoZAQyMagu4vtFrJAcYccfWug5TyjxFPLo+raX4nt2w9nKomZf+eZ7V9QaHfR6potrqULApNGGGPpXzvq1nHc2lzYXC/K6lD7HtXa/s0a80uh3Xhe9lLXWnyFU3HkrUTXU0py6Hr/AAeaKOMngUVibhSGloFAGLrjbrsL2UVRqe+cteSfXioDxXXFWijB7hxR1ooHWqEKO4rFuf8Aj4f61snvWLc8zP8AWtKe5EyPvRRRWpAcYwQDVe/s47yLbJgH+E+lWKPqMigDkbq3mtZTHINo7N2NQ/h/9euwubeO6jMcyhlPT2rndS06S1fKKzx9iO1O5qpXKNA//X70dPaimUKd5HykA9D9K8+8ffDex1oNqGkhbXURyyAfJKa9B6H3o7hu4qJRUlZjTaPl+2uNf8G63Ij7raXfiWFwdrj2r1Dwl4p0/wAQRCKNkguh96E8ZPtXb+KvDOk+JrI2+pW4eUfclH3o/wAa8J8a+Cta8I3Zuo2lnt87obqIH5fY15eJwV9UdmHxcqbt0PedH1qSzf7PfZ2fwk84FdPE6SIHjbejDIx6V4D4R8eCdI7LWZFV3xsnHQn0Nem6Tq0llsO8SQtzhTwR6ivGqU3B2Z7dKrGorxOzHTrR39TUVrNDPAssLBkYZFS9u1ZGoKWRgysVPqK1bPUVZhHNx6NWV9aT+lAzqDwAcgg0nfisSxvpIOH+dTxg9q2IpUmUNGc0DH9aQD60p60lAB1NLmjnNHOaAAikNKaKADtSA0tHNAAeaKSigBaO9GaQcUAKaOdp9aDUV1IIoXf0WgDCun33LnuDioqXlvmPfmjrQSJ2pc4+bvSDil7UAcxoevL4P+PVo9023TfENt5LsxwFkzwTX0YAQDnt09xXzB8cdDm1jwb9usyRf6bIJ4mXrgdq9Q/Z0+JFt488HQ29zMBrVigjuYyeZAON4r1cNPmgvI8PGU+Sq/M9Q9PWijjPYUV0HKFFFFABRRRQAUUUUAHeijvRQAUUnNFAC0UUUAFFFFABRRRQAUUUUAFFFFABRRRQAUUUUAcj41sPLkS+iXKnh/rXNnB5HWvStQgW6s5bdl4dTg+hrziWJoJmifhkJFbQeljCpGzuct4ntdt99qRcJIMH/erl9L1N/CXxL03W1+S1vcQ3A7BvWvQtZtftenSxL/rF+ZfrXnniawbUNFng/wCXhRvjJ7FeePyq2rozTsz6fjZJI1lTlJFDIfQGnVwXwL8TN4m8B27SEpc2n7qVW65HFd4K52tTqWwtNkbbE7HstONQagwFnIfbFC3Gzny25vxzSfhSDPp1pR6V2HOHaiiigAPQ1hyf69/qa3OxrFuB+/btzWlMiZHRQaK1ICkNLRQAg604+jLkUlFAGZqOjxT5lgwr+lYU0LwNskUg+vauwqO4giuE2TIGHrQUpHIe/UUD2rR1LSpLYl4MuncVmjrg0zRO4tMlSOaJoJkSaFhhkdcjFP7ZNA447UDPIvH/AMKzM8uo+F3CjO57R+5/2a47wn4t1LQbyTT9RhlktQ2xo5PvxH29q+jechuhXofSuY8b+CdJ8Uw/vUFtfKMxXEQxk/7Q71x18JGaNqdaVN3TIfDPiCBkjutNk+0QdXUHlfqK7uwuIbqATQndu6j0r5j1bSfFHgHVDI7OsROFkX7kn1967vwP8Rre9KecTYXSHDoT8kleFXwsqbPaw+MjUVpaM9n6YPJJ6ig9apaXqUN9GskTruYdM1eIweePX61yHaJT4J5YHDRHBHUetR9RQcn8OlAG/Z30V0Nv3XxyKsNkYz1rmUYqwKna3rWtYX6ttiuOGHQ+tMdzQNFAOeRyKKQxB70vFJRQAvOaKSlFAAetJS0DkUAFJ1paO1AAMVna1N8ghU4PetBmVV3HoK567mM1w8nvxQDIh0x370tHf0pF5zwSfpQSFHpTlSQ/8sm/KlMUo6xuB9KAGbUYGORA0cilXB9DXgPjSy1v4V+PIvEfh53it3k3xFPuEZ5javfmBqnrul2OtaVPpmpRrJBMpGT1Q9iPetqNZ05X6HPiKCqxt1O1+DPxO0j4iaL5kG221WJR9ps3PzA92HtXenqAWwTXwFrumeJvhn4qg1DT7ma3aKTda3MfIlH91q+sPgb8XNL+Imm/Z7ho7PXYAFntmOPMI/iWvWjJSV0eHKLi2nuenUUfgQc9DR3I9OtMkKKKKACiiigAooooAKKKKACiiigAooFFABRRRQAUUUUAFFFFABRRR7UAFFFFAAOoPpXI+NbDbMl7GMI3yv8AWuuPNV9TtkvLCW2foRkfWnF2ZMldHmwUhduefX1rkNctVt9RKlT5TncD6V2M8bwzvA/BQ81keJbZ7ix8yNctCc/hXQjmaOX+EerP4U+KFxp88xFlqo3xqem4+lfRxxgEHINfKnjCJksodXtwftNhKJVI64zzX0b4E12HxB4UsNTjIPmRgMfQ1lNG1N3N71FVNWI+wt8vOat9j+lVtTX/AEB6mO6NHsc/zgc0tIMbRS11mAUCiigBe3SsnUVMd23HBGa1aoaqmQsh+lXB6kyWhQooPWgVsZhRRxRQAE8UdqKKAEFLRRQAo9cdeoNZup6Sl0DJb4jlH5NWhnPFOGccdaATscdPDJBM0ciFSo5z3pnausv7OK6hKsNsn9+uXu7eW2l8uUc9m7EUzWMrkVHOCAeaXtzRQUQ3tpZ6haNZ39sLmB+quM4/wrx/xx8Kbi3klv8AwzIZU5JtX4K/7p717NzQMZqJ01NajTsfM+leIvEPha5WB57iMofmhnB5Psa9T8IfGLTbvbaazE1vJ3k6iuy1/Q9I1qEx6lp8MwIwHK4YfjXmPib4NSLDJNoF8j/xCGXr9BXm1svUtbHZRxtSnome1aZqWn6pai6026iuY2/uNkj61ZOVGTXyjJb+LvBsxZvtWnzj+IZKY+nSu88I/Gi/tgsPiK1F1DgDz0+99cV5dTBzjtr+Z6VLH05aS0Pch696UjjHb+9WNoHijQPEEIk0y+jdjjKE/MK2A2RtyD9Ohrlaa3O1NNXRdsr+SH5G+aMdfWteCaK4XdCfqD1Fc4e2eKVGeN90bYPYg0h3OlOR2o61k22qsrBbhd3HUVeS9tnGfMxQVcsUU1ZIT92UHNOBXPDflQAuaRjilx7H60h5+8OKYAOlJn8qD04OKXr70gM7WZikflrnJ9KqW1hPKFO0Irf3q2tkZbLKCfcUvUYoFYow6XCpDOxbFW0ghj5WMYqTtijtigYvyjpgfhSHk9j+FHalH3aAIpraGRcMqg+orMvNNZFDw5dQeRjkVr0Atnj8aYHEeINH0/W9Mm0/U4xJC4I6cp7j0NfPHjDwfrnw71+DVtLuporZG32l5ETwewevq/UrFZAZYlBYclfWsDUbW3u7WWzvLdZoJRh4pBkY9vetaNZ035HLXw0avky38APjPZ+PLJNG1p4rPxHEuCpPy3AH8S+9exZ46EY4/Gvhv4jfDrVfCVyPEPhiaU28biWNov8AWW5/DtXvP7O3xmh8ZWUXh/xDKlv4gRPkZuBcgd/rXqwmpq8TxKlOVOXLI9sooIx047H60VRAUUUUAFFFAoAKKKKAAUUUUAFFFFACUtFFABRQKKACiiigAo7UUUAFFFFAB2oHvRRQByPjawCTrfRDCvw/1rmyN6GM9HGDXpGqWsd5Yy28g5ZeD715zNG8M7QuCpU4OfStoPQwqKzOE1O0WK6mtZPmjcFD9DWt+zjqzaVq2p+DLybeqsZLYMf4D0FTeKbX5Euo14Xh64PWbptD8VaR4otsp5UgjuSOhXtVSV0RF2Z9VL0xjGO1R3K77eVfaotKvo9S0+C+hIZJUBz71Z9qw2Z1bnLrjJHI5xilFWNRi8m7YY4PNVyCK607o53uHegUD1opgL3pk0YmidD+FO7H1o7DHWgDCZSrFW4I4pO1aWpWxf8AeryR2FZvXP610Rd0ZNWDAoo+lFMQZopBS0AJS4o7UvagBD096BQaKAD9R6VX1C1ju4TG4w38LVYoGD1/CgDj7iGW3lMcykY6H1qMdM9K6+7t4bmPbMuW7H0rEvNFmiBe3bevpTNVJGZSHFOkSSNtsiMv4Ugx60FAfWhflYMowfSikosAy5hiuomhu4YriJuquoNcD4k+FOgaoskums2lXLHOFOUavQTR7/qamUFJajvY+b9U8LeLfBeoC8VZFhjbInh+449677wF8QjqgFu832e9B+XJ+R/zr1CWNZIDFIgkRhhlcZBryj4i/DTy45da8MAo/wB6e2TqPdK87E4FSV4nVh8XOk/I9ItPEdxGAt3CpJ7D09a0YNc0+U4LGNj/AHuleKeAPF7Xb/2RrEu2eL5I5X4Jx2PvXdYODgd+AOteHOm4OzPdpVY1I80T0CK4t5z+7mRuPWpFAz2H4154uVxtZgfrViO7u0Py3Mn51FjS53efc08O6j5ZGB9M1xMWs6hH/wAtyRVu28R3Ub/6QiOpPUDkUrDudfHdXKD/AFzcetWotUlUr5ihx61k2k8N1brNETtI71KPfpSGdHb3ENyuVYZ9Kk788CuajLIdyHbj9a2NOvhMvlyYEnRfemNF3+E4OaO3vR0IB4bvQeKQBSd6BS0AGcHFHSkHNLQACj379qQUUAKPXODWfqdiDH5sOC+clDV8Cl/jz39aYM5hUU5Dxh0OQ6PyD+FeK/FP4c3Wm3//AAlfhOWSJ4X86SKLhoiO6V7/AKpZbt1xAMEfeHrWW2eQxGG9v0NXTqSpu6MK1GNWNpDf2b/jJbeOLBdC1yRYPENuu3DcfaFHce9e0L364HrXxh8XPBt34f1aLxt4RaWB4nDzrDwYm/vD2r274C/GXT/HNnFpGqyJZ+IYUG4OQFuAO4969anUVSN0eFVpSpScZHsI6Z7d/agUdOvB/ioqzMKKKKAExRS0UAFFFFABRRRQAUUUUAFFFFABRRRQAUUUUAHeiiigAoNFFABnmuR8aaf5dyt7GvEgw/sa66qup2cd9ZSW7jJYfL7Gqi7MmSujzO8t/tVrJA3AI4J9a891qwjvrC702aM/OCBnorDoa9JnieGV4SvzRnHNct4kt/IvVnxxMOfQEVujmZ0H7N/iGTUfD0ug3khNzpzmM56kDvXq/wB4bugzXzH4V1V/CfxQtr9W8ux1L5JPTcK+nFKPEksbbo3G4fjWM1ZnRB3RT1a386DzEHzLWJzt9+9dOfTtWPqdm0ZMsYyh+9jtV059GKcepQ4zRR3FFbmYCjvmiigBR9aoXtn1kiGT6Ve/GgZHQ002mJq5hEFeGG00hz1ArZmt4peq4b1qhLYyrkr8wrZTTM3FlWilKshO4EUgFUIKKSloAKTvSkUYoAD0pBxS0dqACgNxRg0EUANkjjkH7yMP9RVG40e1myVYxH2rQwPf86Ocf40BdmBPos6j9ywcVnzW88LFZI2Ujvjiuv6f/WoKhlKOFZT2IzRcpTZxeaXtXST6RZynKqUP+z0qlPocmf8AR5c+xFO5fMjIpOQMKcVbn069hGWhLAdSKqlSrbWBU+9A9zyv4v8Aw+N1DJr/AIfj8u5jPmXEScbv9pfesz4deLk1CMaVqDLHeRrhHb+Ieh969mPXjJXGCp71418YPBM+lynxRokeIid1wkY5jb1A9K8/GYSNRcyOrDYiVKVztTwM9D2zR365965fwH4lTXLBbeaQLexL83/TRa6hSCAR39K8CUXF2Z9BCopxUo9RcnpR09qSipLOk8HzloZYSc7TxnsK3xyBXJeFJRHqewnCuv611vQke9SxoKUE7gc4xyMUUn4UgNzTro3SbG/1gq2OCc9q5uCV4JBIp5zzXQW8qzwiVTknrQNMf70HpS54ooGJ0FL2o60dvagAo70GkoAWj2oOaO1AAPvAj8aydWscZuIVyCfmUVrA0Y4PoetAWOYfbJC8UkavG42lWGQR714J8WfAOoeF9RHiXw35qWjP5jPEcNbP6j2r6I1a1MUnmwqRE3b0NUJNssUkMkSzxOMPGwyGFa0qrpu6OetQVWPKyl+zv8arfxPBB4Y8TXUcOsooFvOxwLlR/WvdiCDjB4r4o+KHwp1HR7h/Evhe3u5LeI+cyRqd1uRz8vtX0z8A/FV74w+GWnatqIf7Yo8mYsMFiO5r1YVFNXR4VSnKnLlkd6KWj8qKsgKKKKACg0UUAFFFFACd6WiigAooooATmloooAKKKKACiiigAooooAKQ9dy9aWkI/CgDkfG9iY7qO+jXCSDD47GuQ1u2F3p8iL99eVNerahaLeWclrJzvHB9DXnU8TwyyQyDDIxDD1FbQZhUieTeLrI32jOYx/pNqRMh9Cvavb/gt4ij8SeC7ebeTNAoSQH1rzPWbUW2pyKfusd49CPSofgvq/8AwjfxEvNClYrbXp8yLP3cnrinNXFTdmfRNJjIKkAjvSlduQTuNJWB0GXf6bkGS3/FKzGyh2spRvSuo6c1Dc2sNwCJEG71rWFS25DguhzpHtzRV6502aLmM719PSqbqVIDqRW6aZm00No70fSgYNMQUd/Q0UUANdY5PvKD71BJZwv93g1ZoFNNoVjPfTWH3XBqJ7K4XooIrV4pRxVKoxcpiNDMo5jb8qYUfj5W/Kt7OTzSHHdQfwp+08hchhc9Cp/Kk2sD3/Kt7avdV/KkKqf4V/Kj2nkHIYm1s8AkfSja2fuH8q29q4xtH5UbV/uj8qPaByGJ5bnpG1P8iYkYQ4rZAA7UCj2gchkfZZz/AAU77FP/AHR+dauTR355pe0Y+RGYNPmJJyB+NPGnyY/1laBIVdzEKPU9BVG91awtB883msOoTmjnYuVCDT+PmkNQXmkWU0P+lMn16H86y7nxLcSsVtohGo7mue13W7ezjF1qmoxwx9zI+P0p3kCt0J9Ws7Wzn22lwZ4ifT7tUZIDLbvHIqNC+VYP91h3BrgNd+LOmRzvY+GrGfWLtz8rhSE/OsNrLx94sdn1i+Oj2bHBhjPzYpe3SXctX6nMfECxsfCPi2O+0DUI2jckmKNs+We6keld74W1y31zS47yAqsnSWMdjVjRPAnh3Tbc5tjeyyArLPKckivPvEul6l4A8RJqelgy6Y7Z2npjuD715mKw/OuZI7sJi/Zyt0PTsc4B4oqnompWmsacmoWUgdH5ZB/AfSrh9ew+97V5LVj3k1JXQ6CTyriOYEgociu/t5o7mFJlOVdQRXn3HQ9DW74X1BYSLOY4Vj8me1Sxo6eijp349fWgdPr0qRhVrT7lreYBj8hqpStyMUAdMCGUMpyDRWZpd4OLeVuf4eK1DweelBQneg9faigenJoAKDig/hQcU7AHeijjgFuafFDNMMxRsxz0UZoSbE2luM4pYwZH2orM3YCtaz0C5mIa4YRCt2x0+1swPKj/AHndjXTTw0pb6I5K2Npw0WrMew8P+fAftzEqw+4OorT0/R9LsotsVmhbPVuTWhj86O9d0KMIbI8mriKlR6sQxxmJolij8sjDJjgiq+m6fY6bC0Gn20dtG7bjGgwoNWelLjr71qYiUtFFABRRiigAopKKAFooooAKKKKACiiigAooooAKKKKACiiigAooooAKKKO9AAK5Pxtp+yddSjHBGHxXWGoL61hvLV7eU/I4OPrTi7MUldHj3ii1EtklxGNzxnnFeeeLBNA1prtt8kunyAsR1KHrXrt5atFLNZTJwMr9R61wGq2aB7jT5FzHICj59DXRucuzPdPBetW+veGLLU4Du3xgNj1xWyOBivEP2a9bNjNf+EL6bc9tJmIHuD0r289TWElZnTF3QlL3ooqShOc+386ZJDFJkSICD6U+loAzZ9KRjmJyPY1Sm0+5jP3Qy+1b9Jj8a0VSSJcEcywZDtZSD9KSumdEY/Mqn8Kry2FrJ1j2/Q1arLqR7NmDRWu2kx4/dyED0NV30mZTw6kfWrVSIuVlCg+9W/7Nuh/Dn6Ux7S5XnyWNPmXcVmV+1HbmpDDcf88n/KmmObvG/wCVO6FYbRThHKekbflTkt7gtt8on3ouh2I6DVhbO6kXCRkc96ralJaaau+9voIsDld2TRzILMWgc52kcVyWp+N7OMsLGGScKcb2HH4Vhap4q1CaIzTSLFHjg52gD3o0I5jv7zUbO1H7ydS390GsW88T8gWUB/3jXkOv/Ejw/pgK3GoLNP8A3ITuJNc4PiN4x1xzF4b8PNBbg48+QYJ96OeKGlJntGo6pdTI0l/drDD/AHmYKK4HxJ8S/Cejq0azS6jc9BHbjdzXJf8ACE+IddcT+KPEU0iE5aGFiAK6bQPCPhvRMfY7JXlHWSQZJ/Olzy6IVo9Xc5+bxl4/8SxmLRNJGl278CaUc496Zb/Dv+0ZlufE+s3N65+Z4d3yE13xfk4AUei8CjHfik433Dn7FLS9J0nSbdIdOsIYAvTC5P51dOS2WJPueaReW2bvwxzV210q8uv9TCyp3LdKNCdSnxnHQYqtqFhb6tYyWN1b+fC/GMdDXV2Ph2OMBruTfnqB0roNH0j7RiKytQB3JFDaGkfLdzYat8M/FIS6Vxot6w8o44//AF16LBNDcRJLbsJI2GVYHg17n4p+GejeJ/Cl1outqs0syny5R/ywbsRXytpqav8ADvxdP4O8R7/JRiLaR+hXsQa8zE0U/eiexgsS4+5PY7nt6k9c9qDxypII5B9KVx/eXAxn8KB90ZAx2A5Jrzj2DpvD2rLMEtb1gsi/dJPBrdI5J9elcZpmg6tqT7bWymcHo2MYr0fwz4M194BHqMyJgfLnsKapyl8KIlVhD4mZffBppbqCcHtXf2/gqxXDXU7yn0HSte00PS7ZR5Nmh925raOEm99Dmlj6a21PMLeG4kw0UMhb1C10ujWOp3sJZ7Z4ivTzBjNdwkMMf3Y4xxx8oqTcSo4H4VtHBJfEznlmMvsqxyH9iagRnYufrTk0LUG5Kxj8a60dMUVp9Upkf2hV8jmY/Ds5P7yVFqzF4diH+unZvoK3MA0tUsNTXQzljaz6mfb6Np8JH7rzCP7xq5HEkf3EVfoMU+lrWMYx2RhKpOfxNsO/GT9aP1pBS1RAUUUUAJS0UlAC0UlLQAUUUUAFFFFAAKKKKACiiigAooooAKKKKACiiigAooooAKKKSgBaKDQKACk9u1LRQBy/jjTwUS/j+90evNvFNp80V2oAzwxr2y6hS4t5IJFBDjAzXmGu2L4ubJwCUztGOvpWsH0Makep5c92+geL9M8SwghTIIp9vc54Jr6d0+7iv7CC8gcOsqBsivnDVbEX1hcWM7bd4IGP4WFel/ALxB/aPh1tJnbNxY/KQeuBxTqLqFJ9D0vPP4cUtJ2B/KlrE2CgUUUAFFFFABRRRQAUUUUAHOeDRk+9AyfujOKZcSwwxGWWZIlHXcwFAD/yz6UYBOAuT6Yrk9a8eaHYZWBmvZR0EfSuL1j4ha1dJJ5LR6fH3LHBAq1BsiVSKPWL++srCPfdXMMK+pI4rkNY+JGkWbldPhkvZB/EB8teD+KPiHoliW+36s97cd40bcSfwrmf+Ez8S6tm38N6EY0f7k8ykYqlGK3IcpPY9r13x1rV4XMl0lhF3VDjj8a801zx5oGntJ9q1Q3dwTkKjFmJ9K52DwR4m1iQP4m8QOEPHlQnFdHofgjwzpAJh09Zpgc+ZL8xNUk+iIduruc6/jbxRreY/Dfh54VP/LaZcfjTIPA/iTXWFx4o8QzID0hhbHHpXpKfuwI4wqKB91RgU0KAOB9arl7i57bHO6H4G8M6Qg8iwS5kHWWbls10gVUXbEojXphRikJAGegqaCC4nbEULM3Y44p2SJu2RKDxxnFIMYPU+9bNr4euZMNcTeX7DrWzaaTZwAHYXI6lqLhY5a2tLq4YeVEzA9yOBWtaeHWOWuZCPZa6HIyFjGABxgcVesdH1C8wY7cqp/jPSk3YaiY1tp1nbx5jhXK/xN1rTtrO4vCFtYW46nGBXU6Z4Zs7fD3bG4Y9h92t2COOGPy4o1jUdlFZup2NVTfU5rTPC/zLNfSA/wDTNeldJBDDBH5cESxr6AU/p70tZttmqikAHPXArzP4/wDw1h+IPhdvs6KNZsgZLSYDBkA/gJ969Mo3EHdnkdvWkM+VPgLeR+KbmTwZr+221rT8qgl4aRV4I+tfQOk+AfDunurG38+YcsXrxn9p/wAEahoer2fxY8HRmG/spFa9jjGNwHU8dq9s+GniZPGXgfTPEscXlfa4QZFPUOODWXsKd72N/rNXl5bnQwxw26BLeGOJRx8q0/vnuaKK1MHqA4ooooAO9FFFAB3pOlLSUALRQaBQAUUUZoAKKKKACiiigANFFFABQKKKACiiigBKWiigAooooAKKKKACiiigAooooAKKKTNAC0UCigAooooAKKKKACiiigA/yK5jxlYjKahEMH7r1030qG+tlu7KW2fkSD9acXZikro8K8UWrWt79oQ5WUZA96z/AAdqR8M/EGC4DbbO+wJPQNXX+I9Pd7Se2kX97CTj1ArgNXt2udO/d/6+Ft6H3FdG6OXZn02rK/zJ93AI980VyXwo15de8IQSM26e3/dyc88V11c7VmdSd0FFHvRSGFFB4IB4zR0Us5CAdz0oATtgUNjGcn8Kx9W8T6Lpf/H1exk9lj+YmuM134nPHldLs0hi/wCe054/KqUWyXOK6npbMsYzM6Rx4zknFc7q/jPw/pquGuvPmH8EfNeAeMPihZx72v8AXWu5M4MELZU+3FcR/wAJx4j1qRo/DPh2REbhpp+AfcZqlBdWRzyeyPoPXPiXqDxkWMMNjE3DSS8EV5d4r+IumWzSNqmtSXbrwIkfO4/hXJJ4K8T60xm8Sa+8UbDPkRniug0bwN4b0pVkhs/tMxOWec7sn2q0uyIbX2nc56bxr4i1fMXhbQJlRjxLMMYpw8HeJtbxL4j114kf70MJI/DNehxkRrsiURp2VRgUc++Krl7k89tkc3ovgbwvpRV4bATSj/lpN8xNdInyRiONVVB2AxQOfeljUySFY1Zj7CnZIltsQ7f4QMe9IOOnH1rTstFvLgbnUIB61rWnh+1iIedmmb24FFwsc1HFJMcRxtIe2BWnZaFdTLmYiIe/WumjhhhGIolUDuKkjV5CPJR5G9hSuOxl2uh2MJBYNKfc8ZrSjVUXaqomOyjtWzZeHdQnA3xiBD1LVu2Xhmwgw0xMz/pUuaRag2chaW09yf8AR4XcnjNbVl4VvHAa8mWJD2HWutghihj2RRpGv+yMVJ9Tn0rNzZoqa6mdYaLp1njZCHbuz1oAbTgfKPQUpoFS2aJJbB9KKKKQBRRRQAUUUUAV9RtLfULGexvIRNb3EZjkQjgg1neCvD1n4V8N2+g2BJtbct5ftk5xWz9KAMUAFFFFABRRSZoAWigUUAFFFFABRRRQAUUUUAFFFJQAtFFFABSUtFABRRRQAUUUUAFFFFABRRRQAUUUUAFFFFABRRRQAUUUUAFFFFABQaKKACiiigAooooAKB1zRRQBx3jSy8u9S7XhZVKyfXtXlmtWotb54W+6zfKQO1e761Zi80yWDbl8bl+teReLbNntBPtwYDhselbU2YVVZlT4P6x/YfjKfR52AguhmMY4+te64wa+XdXEttcWWrwtiaCQZI/uZr2GX4l2cWl2/l2/nXXljzC52oDj1pTi29B05JLU9BHJ6GqGqa1pOmxs95exIV6KGy35V4F4z+NEa7kl1lIyOkFryfzFeb3PjzxNrV06+G9EmlLnm4us4H51PKupXO+iPpHWviZb2/8AyDrbcDn99McAV5V42+MENu7R6hrglZj8sNr/AC4rhF8FeJtcbzfEuvsinnybdsAD04re0PwN4b0krJb2a3Eo6yTjcf1rRLsjNy7swpvG3ibWWJ8P6DJHnjz5xkfWoIfBXinWv33iPxBJEGbc0MR4I9K9JG1E8uFRGg/hUYFH+9+FVy92Tz22Rzeh+B/DmjuGt7ATSfxNN82TXRKqqAqRogHRUGAKdznpQOu3FNJIm7YZGMHk0HOAx7cYFWbXT7u5P7mNiP7xGMVr2vh4A7rmQkdwtMDn+rYUbj7VctdLvbpgEjKr3LcV1NpY2lrnyYh/wIc1bjUyf6tWZuygUrhYw7Xw9DE4+0zGQ+gGK1Le2tbdf3UKp+GTW1ZaFqN3jEBgU9Wetuy8LWqEG4kMx7gcCoc0WoNnI/vJHAjUn2HJrUstB1C6w3lmND3c4/Su0trCztceTAg+o5qyST1qHUZoqfc56z8LWoIa5lMpX+FflFbVra2tsmIIETHTA5qalqG2zRRSEPzctk0ooopDCiiigAooooAKKKKACiiigAooooAKKKKACiiigAooooAKKKKACg0UUAFFFFABRRRQAUUUUAFFFFABRRRQAUUUUAFFFFABR3oooAKKKKACiiigAooooAKKKKACikpaACiiigAooooAKKKKACiiigAooozigBO+T9K8/wDFeni21KaLgxTgkKe9eg98dq5/xlZedYJdKMyQtz7iqg7MiaujxDVLVf8ASbGUHBBX6emK82i8DeKtTja11TX3isEchFib5iue9ezeK4P3kd4iDa3DfWsDcRkBq3tc51Jo5fQfAXhnR3WRbQ3U4/5aynJNdQgEabUREHYIu0UpxnmkJA5bn2ppJbCbb3DH4D1pfpyPanwRyTsPJRn9lFadjoNzKN02IR6HrTuBkn5VPqamtbe4uW2wwux9ccV1Fpollb4ZlMrerVoRqo2xwrkDoAOaVwsc5aeH5pAPtDhT6DrWvaaTZW4BWPe46k1v2Gh6jdtuEflx+r8VvWPha1T5rqZpT/dHSoc0WoNnIxKzEJBGWY/wqK07Lw/qVwAfL8lc8767a1tbW3QLbwIhHfFSnLH5jz71DqdjRU+5z9l4VtojvupmlP8AcA4/Otm1s7W3GIbeNPwyan7Cl71DbZoopB82Nu7iiiikMKKKKACiiigAooooAKKKKACiikoAWjvRRQAUUUUAFFFFABRRRQAUUUUAFFJS0AFFFFABRRRQAUUUUAFFFFABRRRQAUUUUAFFJS0AHeiiigAooooAKKKKACiiigAooooAKKO9FABRSGloAKKKKACiiigApKWigAooNFABRRRQAUUUUAFQ3kQntZYTkllIFTUUAeVavah7aezdMFc49jXDKjtIYxGxKnB4r1bxbafZNVaZQdsw3D61hJFGkpZI0GeuBXRF6HLJanLWei3s/wAzKI19WrWtNBtYSGmJmb0PStYc5/kafHHLNII4Y2dz0Ap3FYiijjhQLFGsXsBU1vDNPLsgjeRj2rotK8MSmMNqB2Kedg610lnZ21mgW2iVB6kc1DnY0jTb3OYsPC9w5WS8mWNf7g610VjplhZj9zbru7sRkmrue/JPvRWbk2aqKQduOKKTvQakoWiiigAooooAKKKKAEpaKDQAUUUUAFFFFABRRRQAUUUUAFFFFABRRRQAUUUUAFFHeigAopDS0AFFFFABRRRQAUlLRQAUUGigAooooAKKKKACiiigAooooAKKKKACiiigAooo70AFFFFABRRRQACiiigAoopKAFooooAKKKO9AAKKKKACiiigANFFJQAtFHeigAooo9KAMbxfZfatNMyDMkJyPpXDMQoy3A9a9RKqwKtyD1Fc3a+GVbUJJLk5tlbKLWkJWWpnON3oYmkaPdaiwkUeXB/E59Pauz03TbSwjCwR/N3kPU1biVI41jjRURRwAKdUuTZUYJCe+c0vWiipKCgUUUAFFFFABRSUtABRRRQAUCjvRQAUUUUAFBoooAKKSl70AFFFFABRRRQAUUUd6ACiiigAooooABRRRQAUUUlAC0UUUAFFFHegAFFFFABRRRQAGiikoAWijvRQAUUUUAFFFFABRR3ooAKKKKACjvRRQAGiiigAooooAKKKKACkFFFAC0UUUAIaWiigAooooAKKKKAA9KQUUUALRRRQAUd6KKAE70o+Zzn0oopAJ3paKKYBRRRQAUUUUAFFFFACCloooAKQ0UUALRRRQAUUUUAFB6UUUAIKWiigAooooAO9HeiigAo70UUABooooAKKKKACiiigApBRRQAtFFFACGloooAKKKKACiiigAPSkFFFAC0UUUAFHeiigA70UUUAHeg0UUAJRRRQB//Z">
            <a:extLst>
              <a:ext uri="{FF2B5EF4-FFF2-40B4-BE49-F238E27FC236}">
                <a16:creationId xmlns:a16="http://schemas.microsoft.com/office/drawing/2014/main" id="{3F31E055-3F58-4325-96BE-1869393C269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AutoShape 4" descr="data:image/jpg;base64,/9j/4AAQSkZJRgABAQEAlgCWAAD/2wBDAAUDBAQEAwUEBAQFBQUGBwwIBwcHBw8LCwkMEQ8SEhEPERETFhwXExQaFRERGCEYGh0dHx8fExciJCIeJBweHx7/2wBDAQUFBQcGBw4ICA4eFBEUHh4eHh4eHh4eHh4eHh4eHh4eHh4eHh4eHh4eHh4eHh4eHh4eHh4eHh4eHh4eHh4eHh7/wAARCAJUAnE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AooooAKKKKACiijj8aACiiigAoNFITigB2046cU0VYH+p/Cqq8KPU0AOzzilpKVSobJoAUBtoOOlJ1qR5kKFV9KiHQZNAC0UUlAC0UUlAC0UUUAFFFFABRRRQAUUUUAFFFFABRRRQAUUUUAFFFFABRRSd6AFoopNwoAWijsaPm4wpP0oATjpS98bRVbUtQ0/TLcz6jf21pGBkmWQLgfjXlfi79oTwLpEhtdHa48QXwO0Q2alufrQB68A3GBk9sdRVS51DS4Lhba51G1jmY8RtMoYn6ZrwD/hIfj18RmMWhaTD4U0pzj7VNxLtq7J+zfaT6bLf33ivVr3xRgyQXbTkIso5HHpmgD3wjDZxn0+lFch8JvEM2veFFj1BturaY32O9Q9dycbse9deM+lABRRRQAUUUUAFFFFABRRRQAUUUUAFFFFABRRRQAUUUUAFFFFABRRSUALRRSUALRRRQAUUUUAFFFFABRRRQAUUUUAFPjj3daaoywqaYmONmUdB0oABEopHVQpwtQqzZ3FjyOlOQlnAJOKAFjj3AZ6YqXCKNrYpJT5cfH0quRk88mgCd4xjK1C3y9RUsDHJXrSum5wSOMUANjj3ct0p7GFR820fWklkEY45J7VXYBz86g/WgC02PLyMYxUcLR+WuWQHvk09QPJx221UEaMgG0fWgC2UVvu4x7VFIu09PlpEPlj5enpU0v+qLHpigBHjXZkAZxSJFuXJpzf6nd7UvDRjGfwoABGuKbIihCaaY5ARtYkU1i+cHOKAGUtFFABRRRQAUUUUAFFFFABRRQKACiiigAooooAKKBSds9T9aAFopCR3oUFydoPH8R6UALQASc9qwPEnjLwn4fiY614gsbVgOV80Fj+Fea6p+0Fpbzmy8H+G9X8RXJ4R44SIyfc0Ae0gHkhCfpVLVtU0vSYWn1TUrSyQDJMsoXA+hrxUn9oPxtEDt0/wjYOfu5DSgfWrGm/s8abcSi88ceJtV8QT5yVMpCfTFAF7xT+0R4B025NhoxuvEF9nb5VpGWBP1FcvJ4y+PHjxGj8L+F4vDdoxwJrv74X1r2Xwv4E8HeGIEj0Pw9Y2xH/AC08sFz+NdKWcn73HpQB8+6b+zxqWvSpdfErxtqGryk7mggkKKPavVfBvw68F+EYQmh6DaQuvHmSJukP411lFADcHAG4hcZ29KUnIzk5/lS0nfI7UAeceIDH4M+Kdn4gjTy9L14C2vcfdWccRn8a9HOVbDHJ659RWD8QNA/4SXwde6Uu0XDr5lq39yVeVNVPhZrreIPBtrNcMPtdpm1u1J5Dp8pP44oA6kdOOnaloHIz+lFABRRRQAUUCigAooooAKKKPwoAKKKKACiijtQAUUUUAFFBoHSgAooooAKKKKACiiigAooooAKKKKACiigUAFFFFACoeQelTy5KEKMmq3JPNSJLhcN+FADD16Y4pYmw471N5keBllpGePacMtACzglPl5NQfzqSGUbfm/OpNqH5uKAI7dTy3T0zUm/95tHPFMeVFU7eSO1RwNtc7jjPNACzjMobjAGaYeSfenSsGlG1geKSgCxH80QHtVdxtO0DinRPtPtU2UbjrQBXUbmGKmmP7nDd+KUmNB2FQvIZGwMYFAEx4h29flqBCy5wcVKZF8v74zinB49o5WgBgmPHH1qQkMmR3HFJ5kX95aY8q4wmCDQBF1GeopaVhGoCp170lABRRRQAUUUUAFFFFABSGlpucd80AOpMj1p21gA2Qq9SWrmPEnj/AMFeGgy614ksLaQf8s9+5j+AoA6bsT6daEBbp1ryW6+NMd9J5PgzwfrOuSnhZjCVhPvmoG/4Xt4pG7fpfhK2fjap8yTHrzQB65fXEFjAbi8uIbaEdXkcAVwfiP4yfDzRZWjOtLqNyvHkWK+axPpxWFZfA+wvLn7R4w8U6xr0xHzp5pjiz9BxXdeG/Ang/wAOxqmk+HNPhK9XeIM/1yaAPOm+KnxB8Ru0Hgn4d3EUbH5bvUT5Y+uDSN8Pfi54sct4w8eJplqRza6cgBA9Nwr2oOQgA27R0UccUmAOKAPL/DvwJ+H2klZ7qyutau85aW+mMmT9DXo2l6dp+lwLFplha2aAY2wxBePwq2evXigUAI+X+9z60vQcdKKKAD+VHaiigAooNFABRzmijvQAAlTuHFeb2aL4R+L00IIi0rxNH5iHoqTrxt+pr0g+tcn8V9Hk1Xwo81mP+Jhpzi8tCByHXtQB1fO5uO+OlLWT4S1iPXvDdjq0JJ86ICTPZxw365rWoAKKKKACiiigANFFFABRQKKACiiigAo7UUUAFFFFABRRRQAUUUGgAooooAKKKKACiiigAooooAKKKKAExRS0UAFFFFACBQDnHNLgegoooAO1A4FFFACUvbFFFABR2oooAKKKKAEPzcHkUpoooAQADtRtpaKAA89QKTFBpaAD196KDQKACihMuxUfyqve3lnYxtLfX1tbRqMs0kgXA/GgCxn8PrSMcYyMZrz3xB8ZvAGlyNBBqj6ncDjyLONnJP1xisV/iN8RdfX/AIo/4eywQtwlzqZ2qPfAoA9eKv8AwgY9ay9b17RNGi8zVNYsrNR18yQZx9BXmY8CfFTxG3/FV+P/AOy4H5a10peB7ZNauh/BPwNp8xub23utaue8t5Mzc/TOKAItT+N3hKK5a10C01HxFcdNtlCSufqaojxJ8YvEqkaH4TsvD1u3Se/YiQD1xXqGl6VpmmwJFp+mWdoqjA8uJQR+OKuNuYfOSfxoA8hT4T+LNdPneNviLqNyrdbWzUJHj0yOa6bw78Jvh/ohWWDQI7yYYzLdsZWJ9fmzXcc42jgUf5yaAG20UNtGI7S3gto+yxoFH6U9vm+9z9aKKAA0UUUAB5ooooAKKKKACiiigANFFBoAKKKKACiiigA4oB4J2hhjoe4opGFAHAeCN3hrx1q3g+TK2d5m+03J4C/xgfjXfkYAFcP8Wbaa3sbHxZaKTdaJOssmwcvDn5lrsdPuo76zhvYWDRXEayKQexGcUAWKKKKACiiigAooooAKKKKACiiigAooooAO9FFFABQaKKACig0UAFFFFABRRRQAUUUgNAC0UUUAFFFFABRRRQAUGiigAooooAKKKKACiiigBKWig0AFFHek/WgBaKQtt607ac8AkewoASjGTjGao6pq+kaVE82qanZ2cajP72ZVP5GvOdb+PPgixl+y6O17r14CcR2cDEZ/3ulAHqe7kqM596JSscYkZkQdy52j9a8ZHi340+KwH8PeEbbw/aSdJ79gz49cVKPhD4k151n8c/ELU7gEfNa2LmOP6UAdv4n+Ivgnw2WbVPEVqjAfcibzG/8AHc81xkvxoudYZoPAvgrVtZlPCzyJ5cf1Oa6jwz8KfAPh1EFpoEFxMDkT3Hzvn1ya7SGNIUCQxxxKOgRQBQB5ANP+OXicg32qaV4WtehS3BMoH16VYtPgb4furkXPirXdY8Ry9WFzMQmfoK9Yb5jluTS9DkcUAYvh/wAJ+GfD1uIdF0GytEHRhGCfzPNbOW27d2B6LxS+vr60lAB/OlHSk96WgAPSiiigAooooAKKKKACkpaKACiiigAooooAKKKKACiiigAooooAKKO9FABRRRQBHcQxXFvLbzKHjlUo6kcEEVxPwumm09tU8H3jEy6TOTasTy8Lc5+gziu6HXr17Vw3jtV0HxRo/jCAERbhZ6gQOBET94/jQB3NBpAVYB1YFW5X3B6UtABRRRQAUUUUAFFFFACUtFFABRRRQAUUUUAFFFFABRRRQAUUUd6ACiiigAoopKAFoo6UUABooooAKKTFFAC0UUfjQAUUUUAFFIaWgAoo6jHBpcEKzcKq92OKAEpD69q47xh8TvAfhXKa14ithKfuwwOHf6YFedzfHLxF4jnez+HXgTUL4qcR3V0pjjP50Ae7AMykhcD3rmvFPjvwh4bhLaz4gsbUr/yzWQM5/DrXl7eA/jF40/feMPGC6DauObXT+GA9Mium8J/AvwDojpcXVlNrd51NxfyeZk/jQBkXvx2j1Ata+B/Ceq67cHhJWjMcWe3JqvDp3x88Zc6pqWn+EbBh/q4V3TAf7wr2aws7WxhENjawWsQ4VIkCipzzgnrQB5DovwF8MiYXviXVdV8SXefn+1Tkxk/7telaD4e8P6FEI9G0WyskAx+7iAIrVFFAATufczE46elGdx+Y4/CiigAooooAKKQUtABRRRQAlLRRQAUUfjRQAUUUd6ACiiigAooooAKKKKACiiigAooooAKKKKACiiigAoopBQAtFFFACdv5/SqWu6bDrOjXWl3Cgx3ERUj37frir1HfPegDmfh5fzXGg/Yb5ib/AE2Q2txnvjofyxXTfXrXJXqronj2HUM7bTVk8iZc/KJRzurrWG1iM/T6UAFFFFABRR3ooAKKKKACiiigAooooAKKKKACiiigAooooAKKKKACikFLQAUUUUAJS0UUAFFH40UAFFFFABR2ooH1xQAfrRWbrmv6H4fszea3qlrYxAE5mkC5+gryHX/2idHkvn0zwLol94lvxxvSM+UPxoA9wCse2B6noK5Pxj8RvBXhCF5Ne1+1jK/8so23OfwFeRDw/wDHn4jSCfXNWh8K6Qx/49oeJdp9a7Dwf+z74B0KZb3UYZ9e1AfM0165fJ9cGgDmtR+PXiDxBcG0+GXga91Tf9y7uFKIB60xPhz8YvHGyXx140/sW0k5a00/g4/u5Fe9WFraWFusFjawWkQGAsMYXj8Klx1PX1z1oA818GfAz4deGJFuhpTate9WuL5vNJPrzXpFrBDZxiK0hit4uyRoFAqQelFABnn296KKKACiiigAoopKAFooooAKKKM0AFFFFABRRRQAGig0UAFFFAoAKKKKACiiigAooooAKKKKACiiigAooooAKKSloAKKKKACg03cNvqacdwUs+1cdyQBQADoKTPFY+qeJ/D2mBm1DX9OtQvUPKOK5u8+MfwytZvLm8X2OQP4WyKAO9pO3pXO+GfHfg7xMwXQfEFjeyf88xJya6M7lOGHP6CgDK8V6WusaFcWq/LIo3wuOqsvNP8ADOojVNEguWwJ1Hlzr/dccYrSGF5+8O+K52zUaR4qntcbbTVP3ij0m7/pQB0P1FLSJ096UUAFFFFABRRRQAUUUUAFFFFABRRRQAUUUlAC0UUUAFFFGaACiiigAooooADRQaKACiigUAFFFFACGl44z69qKQ0AeJ/EX4d6H4s+O1sPF0l1Lp9xZr9htg5ETyLywP4V6t4c8MaB4asktdD0m0sEXoUjGePfrWD8YNMmuPDUetWGRqOiyC7iI67B98fiBXS+HNWttd0Ky1m14ivYVlC5ztJHIoA0MNg7mJP1opOpz09qO9AC0UUUAFFFFABRRSZoAWiiigAooooAKKPpR3PB4oAKKQ4A3dqU8daAD+dFZV74i0Gz1b+yLzVra1vyocRSvtJU9xmtCCaGZQYbmCXPQpIDn8qAJaKNrj7ykUDkfLzQAUhozkkDnFH6UALRSUtABRRRQAUUUUAFFFFABRRRQAUUmaGOKAFpD+H4UhYKhZyFHqxwMeuTXE+MPiz4B8Kh4tQ1+3muO0EB3vn8KAO3BB45z2FJ82zcq5x0zxXzrqP7SGpaxM8PgbwTfXbp8qyXERAz69KxZ7b9onx1n7Xef2DZSfwKcDH86TkkNRb2PozxH4q8M+H4fO1rXLKyUdd0gz9K8q8U/tK+BdKLQ6Xb3erXOflESZX61ymifs22c0xuvGHii9v2YfvIo5Cyk/jXpXhj4W+AvDISXTvD8EkwHEsoy1S6kUaRoyZ5l/wtv4zeNpjD4J8IjT7U9Ll1OAPXmtC1+FPxO8TATeO/iNPbI337axbHFe2iSG3iEamOFB0SMBR+lV3vbdCdpJb1rGVc3hhWzzvQ/gL8ObJjLfQ6jq8x4Z7qdjn8M1u/8Ks+HKwkHwZYMo+UAnJxXQtqSj7sbfWnR6nGT88ZB9ay+sX6m6wjS+E848R/AHwNqCeb4bkuvDGop88U1pIQN3bd7Zq78P8Axt4m8Ja1beCvieA5b5dO1xf9TcDoFc9jXo0ckcwzG+fUVT8QaPpniHR59H1q1F1ZzfeXvGezKeoIraFbuc9Sh/KdXkE8HI7EdPrWZ4os2vtLYxnbc27ebE3cEckD6iuR8AalqPhvVB4H8SXBmjxnR9Qc/wDHzH2jY/3x/SvQV67iucdQe1dByFbS71dQ02G9UbA6jcp7N3FWqwNP26b4hn0xmJtb3M9tu/v/AMS1vnI6jB9KACikBzS0AFFFFABRRRQAUUUmaAFooooAKKKKACiiigAooooAKKKTmgBaKKKACkNLRQAUUUUAFFFFABRnH070Cg/TNAGP4ykWHwrqLHO1oih9weDXm37NurPBFqXg+6lzJaSefbbj1jY9B9K9C+IL7fB9+ykHcACDXgcOoSeHPFui+KIjtjST7PdAdCjHAJ+laRV4szlK0kfTh4J9DSU2J45Y0ljbdG6hkI7qelOrM0CiiigAooooABRRRQAUUH8aTrwDx196AFpD1HGT2FHbdjdjqBXBfHD4gQ/Dzwc+ojZJqNzmKzib+8f4segoA77aeOQR+o+tfOnx9+PV5omtyeGPBQhe6tpVW7un5CtnlR+FUf2fvinqdx8O/G+o6/ePeahY7rgSOeMEEAD6Zrxzwd8PfFnxBt9U8Q2ira2kYe4ubybkOwy2B68CgD7q8K3k2oeGtNv7gqZp7ZJHx03EdquXc9va2st3dyLFDChklkY8KoFcF8CvFuk658KNJu11C3iNlEYbkSSAFWTg5rw39pP41f28bjwj4WmddOTK3d0nH2hv7i0AZ+s2F78e/iP4l1TS5CINJgEenlWK+Zj6etYvw28IeKptO1G7XxFquj3VhIY/syyklH9WU87a99/ZP8ETeEfh2l9eKIr/AFUiXbjlY/4Qat/E3wuLrxIda0CYabrca4L4/d3I/uOO9a0oqUtSJtpHjEOvfHvQ1jktdZXWbfnLZyCPp1q3aftI+PNHKw+IvDcDfNtOI2B/OugtpJbq5mOnwSabrsJzd6c5wsn+0nqDU8esabqhNrrdhAJF4Ikj4z714eNr5hgm5ezVWHlo16rW/wAjtoQoV0lzcr/rqW9A/ak8K3B8jWtFu7CUdWVgVr0rwx8V/h/4hCLp3iS2EjdI5TtIP414xrfwt8HaopniszbvKc77c8GuK1z4EzOrHRdVQ7eVR8hvrmuTD8UYCrpNuL81+prUy6tH4Vc+0IJI5lDQSRzIRw0bBh+lO789RXwvat8Vvh9qEMdprFxAjAeXE0u6Mgeo9K9U8H/tMyWd+ml+OdMTecZu7XgD3Ir3qVWnWgqlN3T6nFKMovlkrM+le1FYXhTxf4Z8V2v2jQNYtbwHB8sOA4+o61ukbc561oSFFJ9Mk+lH1P0AoAWik74zz/KlG44VVJPrjgUAFHHesfxH4m8P+HLeS61zWbKzjUc7pBn8uteMeJv2hJNVu20r4Y+H7jWrgnb9skQiEe9JuwJXdke6atqNjpVqbrVLyCzt1BJeZwvH415JrHxyg1TUG0X4aaFd+Jr8MUabaVgj9yT1riLH4beKPFV4dZ+KPiK4vAW3JpkLkJGK9U0PT9P0awWz0i1isYFGAsSAZ+vvXNPFQi7LU7qeAqSV5aHJXfgTx54skFx8QfHR0y1PI0zS22gD0JrS0P4YfDLQ5BcW2ipeXC9Zbkl2PvzXSNhjls59TScDpXNPFSlsdtPAwju7lu2u7exUQ6bp1tax+iRgU99SuOuQPpVLmjPasXVk+p0KjBdC1JfXD9GqEzTsDmR/pmo/pR1qXJvqWoRWyBst8zM1Hb196BnBHb1ppaNflMiFuwzSKHCg80A9O1FADkd4zujJVs9PWtq0uVni67XHUVhnIGadBI1vMJV59a0pzcWY1aXOvMveJNEh1zRzZSsUnibzbO5X70Mo6Y+vStPwZrE2q6UY75RFqlo3kXcY6bx/EPYimROsyKyHGecis7UVbS9Wi8RWu5kAEN/Gv8Ueflb65r0aU+h41en9o2vFlg95pjTW+Eu7M+dCw68ckD61b0a/XVNPt76PH71fmH9x+4q0kqOqyRsHRhlfQiuYsWHh/wAXPprNt07VCZbYk8JL1YfjW5zHU0UgGOD97vS0AFFFFABRRRQACiiigAooooAKDRRQAUUUUAFFFFABRRRQAUUUd6ACig0UAFFFFABRRRQAckcCs3V9YtNMXDvvm7IOfzpfEk9xaaTLJattkHU+1cA5Z3MkrF5G5ZjVxjcic+Uk8VahdatZXCyPgYyqLxXmd/Yx6lptzp8vyiVCoPcN2NejHGckZB6iuO162+yam+MhW+bA75raK6HO29z0D4A+IW1nwMthdy7r7SW+yy5PJVeFNeh186/DXVo/C3xVhMmU0/XU8p/7qyj7ufrX0VtKnae5xmsJKzOmDugooFFSUFFFFABRSUp6UAIemM4rmrG+uJPiPqdgW/cRW6Mq+hIrpgMkD9fSvDtA+IOkXX7TWpaRHdKbea1EKTE/I0qjG365oA9wDBcNnHHJ9K+MPjLqWtfFr44HQfDyefHY5tbdc/IB/FIfoa98/aM+I9n4D8GXFlbzodavkMcEQbLIp6ua4/8AY28HtaeGrvxteQsb3UXKwM4+Ypn5j+dAHi2oeE/E3gTW7jwDfxbrvX0SJZYm+WRCwycV9jaX4Xs9C+GreF9NjEUcentGAF5Z9nJP41ynxJ0KPVPjB4Hv5IAzWjlnbHQeleo5PzMrZOe9AH5rSSXul3V7psdxdWqxzOlxEshCk5PUV6v+zd8KLnxpq8Gv6vHLF4esJRINwwblweAPYetfQnib4G/D/wAQeKz4i1Cymjmd980MT7Ulf1Ir0bTbG003T4tP0+2jtLaEBUijXAAoAnVUQJHGiogGECjGAO1cb4mbzNTckhiP0rsZnCRM3YDiuG1N9927HnNdOGXvNmNZ6HN+J/D1rrsccrSvaahb8293Hw6H0PqK4u+tbi7vho2vpHYa4ozDP0gvl+vQN7V6cSTnn6+4qjrGkWGtWDWOpRGWIcoejxnsVPY11SgpIwTseXw6hqWh3rWzeYrxnBhbpj2re/4SvT10me6kUxTRLkqf4j6Co9Xt5LGRNL8UNvtMbdP1hV+76LL/AImuC+IFrd6OY7OdQwkO5JFPySKehFfNZnw9hMXLnnGz7rf0ff8ArU9TDY+rSVk/68jZ+HHhm4+I3im5n1bUDb2cXzHL4z6KorpfHvwHtniaa2thNhdqzRfK+Pf1rA0KGWx0y0azkxIFDvtOCW+tdx4e+JerabKkV+wmiH8D9fzr2qdBUYqMFoun+Rxym5ttnz9qPw/8UeFbxrzQrq5haM/fgcxy8fzrsvAv7Rni/wAOzDTfF1iNVtY8KZCPLlQe5P3q+iINW8F+LolW6RILhufm+U5+tcf43+C9hqsM09rDFeK/TPDj6HvSlCLfZ+ew1KXqjrvAnxU8EeMYUXStYjinIBa3nbYwPoM9a6PxX4k0bwpoM+u69dpaWMC/M7H7x7BfU18aeLPhBqej3LS6ZJPA652o2UcfRqwLnxT4ns7jS9P8YQ3etabpkolWyumO2QjpuY9azlTlHctSTPo60+NnirxbOY/h78P7q8t/4b67fy0x681W1Cx+MmvSD+2fF9lo0OPngsY8MvtuFHhT46eD9esodNiVdACAKYAAsZ9gRXaQ31lOhmt7mKSNhkMp4NefiK8ovlij08JhITXNJ3PPbH4NeGPtf27Xr3Uteum5P2qYsh/Cu+0bS9M0a1Fpo+n29lAOixJj8DT2vbNRneWNU5tVLArDGcetcUqkpbs9KFKEPhVjTbauWcgd8k/pVeS/tVPL8+npWNcXEs2C8hPtUWAD0/OoLubyX1u5wJPzqwrKRlWDD2rmsc84FLHLJC2I2IxzjNAXOlwaKxotUnUfdEi9iKmXV128xYP1pjNPp+NNllSEbnIUVlyarIVPlpt96ozTSTtvlYt7UhXLk+oPMwWMlY89fWuR8P8AimPWPGeraRDgiw2EPnqe9bN/cC2066m3BdkDufbAryz9nvT7mT+2/E9wzKt7cMsZI+8Aa1hFOEpGNSb54xXU9/U7kByp9wKKg0yVZLNT0K8YxVis2bhzRxj0ooz7UgLulXHluYiOD09zWqBGoaOYbopAVcexrnSzLjb1WtuxnW4gXP3xXVRn0OPE0/tEXhG+NlqM/hi6kHnQjzLNyf8AWQnoo9xWj4v0b+3NAkt4fku4j51q4OCJF5A+ma474lWF8+nxa3pBK6lphM8AXq+PvIfqOK6vwD4ns/GHhi21y0PlO3y3EJ+9DKPvKfxr0ITUjyKlJwfkO8D64uvaEt0+1byFjBeJ0KyrwePSt015x4mkHgfxzD4mjVl0XWWW21FAPlil6I/t716KhDKrI2UcAow5BHrVmQ6iiigAooooAKKKKACiiigAooooAKKKKACiiigAooooAKKKKACiiigAooooAKKKKAIp4lntZLdwCGUgk15rLG0U0kLdUYivTskHpxnn6VxfjCzW3vxcLwk3860pvUzqLS5hcntWT4otvNsFuFHzxHk98VrnjjkGmuoeNomGQwIOa1MDy7xPavdaM7W2ftFq4urdh1DryK+gfhx4iTxV4J03WEcO7xiObB6SLw3614vcwfZb142b7hJx2I9K1v2ftWXRvF2q+EJmCW15m7sVB4z/ABAfjUVFpculLWx7rn2opAflzjHtRWJ0C0UhpaACgDJ/zxQKZInmRyLkq7IVUj3oA8L/AGkPjXZeGdOn8NeGrxLjWZkKTTIcrbL359a+a9Z8N6toXhnQfFFxJPHLqjvNHMpIZWB+9n3re8NfDzU/G3xc1bQraKQ20OpO2oXLjhI93Kk+p7V9feMfh34a8TeBofCN7blLO1jVbaRPvxbRwRQB8SeDdF1v4j+OLPS7i7udRurmQefNKxYxQg8n2FffuhaXa6Jo1ppNiojgtYljUD2HNcj8Jvhf4Z+HFtMujI9xd3HE13KPnYeg9BXdccYoArz2dvNew3boDND9xvSrIAGcUUUAJ6fTFHelooAp6vIVtcdMnH4Vxd6T9pb06V1muv8A6uMfU1yVwW8+QH14rtwy0Oeq9SKjPHvRR2rpMRLiG1u7R7G9gSe1l+/G4yDXlXxI8F6nDawrp0j32mwy/uom5e3H17ivVh709JCvynlT1Ht6VEoKSsNSaOA03Sbe50a3LMscqRgNJEcgH6d6pXul3kYHm26XcQB+ZR835V0HiDwZNJP/AGl4V1JtMvsEtA/zQzn0Ofu1yR8cX2gXY03xto8+lTk4W7hUtA3vurZVINcsjHkmruJHFAVIks5WicZ+R+ua3/D3jrXdClVHkeSEcbXO4fn2q1HHpGtWaT2kkV0rciWFulct4ilbQr+OGVRc2T8NM2BsPoamdBW02/Aca9viR7Fp3jfw54ihSDWLWKOQ8ZPI/Os/xN8LdF1u2eTSXhnSTnY+GH59q8ja60JyWtdUtknz90SZFbmjeI9f0QLcW10TbeqtuFc3I4/C/wBUdXNfdf5nDeOvgZJZyObNJLQl9xVhmP8AA9q4qzvvHfgO+LGSX7ED1cl4yK+sdC+JmnagqW2s2oZWGDIF3D8QelWtY8EeG/E0LSaTcQjcMshwyn8D0rCdOEl76t6bGkJyi7xf+Z4N4T+Mui30i2+vwNZSnhZo+Yz7n0r0+wurXUbVLjTLqC7iPUxvmuE8ffA2NS00dm0BGSJIBuU/UV5U+h+NfCF+95psk7wKf9ZASQPqtcNbLtOaB6NHMXe00fSuOD8pyPyFHGQeTXivhX40yrIbbxVYyEIcefCOfxFesaF4h0bXrdZtHvoZ9w/1e75x9RXnTpThuj1KdeFT4WaWAe1cj42vr7w9qtn4o/eT6Wv+jX8SjPlq38f4V17KwO3adwGT7V5z8VfiNoei6dPpNnt1C9uEMckY+aNQf73vSpxcpWSuOtJRjdux6DBLDNBFPBKrwzAPGydCp6VISOcc15L8JfFmoeDdEsbfxZaO/h/UWJtrsgk2pJ6N6LXsk9pGbZL6xnW5tJBuWRDkMDRUpuDFSqe0jfqVMYJ70EZ4oGNoPQUpxjJ6VmbGJ45kMXgzWWRcsLZlz6ZFQ/Daz+xeBdGt1UKotxIfqetWvGkayeDNWV8827Nx7Cm+BLiO48DaS8Zyq2yqTWn2DH/l58v1Oj0y6+zzYOSjHFbpxj5TnPINcxzjpitHTL7y1EEx4PRjWZsjUpSfSjgruHQ9KAOeaBhU9jOYJs/wng1XPWl7U4uzuJpNWZ0ON6DADDrXkPibW5vg14hu/E9rp8t14e1Rx9stk/5Yyf31HvXqGlXPy+Qcg9iah8W6Jb+IPD93o9xGGEyHazDID9j+FdsJ7SR5lSlvCRFoPibwX8VvCtxYWN7HcQ3cRWe1cgTQkjrj1HrWb8JdcvtO1C8+HfiSTOqaVzYysf8Aj6tv4SPUqODXkmjfDiw1eWW50fUZvDHjHST5MskLYjlA+4zD3qn4/wDEnjXQ5tKn8faVJba1pUytYeILJcxTR55STHY12U5qZwVaTpvXY+sAfqPYilrJ8Ja9p3ibRLbU9M1G2vY3iUyNC+cPjkVq+69KsyFopD1xS0AFFA5ooAKKKKACkpaKACikNLQAUUUCgAooooAKKKKACiiigAooooAKKKKAErN8RWP27TZEAG5RuU+laZoGM47HrTTsDVzy3qAe44NA7Vq+JrE2WqPgBY5fmWso1utUcrVjn/Ftqp2XKr3+bFcbr91caRc6Z4jsQFudOuFaQr1MWfmFemX0AurSWE9WHH1rhLiGOSOe0nTKODG1O10JOzPorS76DUtMtdRhYNFcwrIpHTJGcVZ579eteSfs4a5JNot/4SvpM3elS/u8nrGeRXrQPpz6mudqzOpO6FooopDCgZyADjPQ0UUAUdL0fS9K886bYxWz3MhkndRy7HqSe9XSf0/UUtIKAFoo7Ud6ACjtRRQAh6UtFFAGPr2RPH7iuZv023ZPbFddrUJkhEijOzr71z2owmWMOuMiuyhJWOeqjKopSCGx39KSuoxCjPHNFFAApYc5470l9DZ6haG11C1iurduqSKG/n0pR19qVfmYL69PrRa4XPFPi54T0nwJpn/CV+HNXvNHuPNASxRsxzk+xrx17nxd47vZhHBf37E/N5IIRT/KvV/ivbXnxE+MVh4Ksz/oljH5lwR/Dn71e93GiaV4V8L6boei2cdtCUGSqjc5HUk9a8nF4j2d1Hoeng8L7WUb9T4t1HwX4psJobKbS5luWQt5aE5Cjuan8PeI9e8H36R363H2bP7yGbJVx7e9fUvh9I7zxRrN3JGJBCqQICM4yOar+L/h/ofiK0e3mhVA4wDj/Vt65rChjIbydn+B018vnryar8TzvRtZ0TWo0azkMcjDcFPBJ9K2bG+1nTZlks7qQFOSQe30rj/B2mf8K++IZ8L+Ilja0uAWsLphgM3YZr1O70aF/mhxGzcgqcg/WvboqFaHPBnh1HOjNxmbXhj4rsFS21i389CcNIRyB9K6afS/Bvi9C9nNHDdMP4OD+XSvJtS0tzlXtwygY3p6VRjW6sJA9lcvkds4IrOVBxd1p6f5GkaqlobfxB+CaXSM32NJ1HIntxhx9RXh3iD4deIvD9082i3MpkVs7lJV1/DpX0P4b+JmsWES2+oL9qQYAD/eArtIdU8GeMYVW4EcF30wRhs/yrKWvxL5o0i7fC/vPjTWviN4+udOGiX+oTQiD5ZDs2tIPQmr3wf8M+H9Y1pr7xBqcI8ohlsnfmQ+pNfRnjX4M298ss0UEGoxScHPDgexFeE+LvhDfabcOmjtJEwOfLlyGGPQ1zPDXi1SZ0RxNpJ1Ff1PZ76zt72zbT7q2imtJE2LFtBTb2xXCS6H4y8Gs114H1FrvTixL6ZOc7B6LmvOtK8ZeNfBd01vfLLNCnyiGcErj2Nel+FPip4c1lhb30h0y5fkB/usfY15sqNSn0uexHEUa9nezMu3+M15bzG38SeF5bBxw7IpP5V0dj8VPBlyg3X7WzNjAl4rpJbWyv7XzpoLW8RlwDgNuHrXO3/w58FXv719Hjjkzn5az/dPdWNFTrx2kn6lrVPHfguTSrxG1y2/fQNGFz3IrG+AmrR3nhC40wSDzLO4bAz95CeDU0Hwu8DJdRyNpIKhwxDk/NXEaffReA/jXc2Ma+Vo97tAz91M9MVShBxcYmcpVISjKdrbHuxGeSKPrgilk25DLhkYAqwPBHrTfpXIdhdsr54Tsky0f8q14Jo503RsCPSubPNPhd4ZNyOQaBnR9OcGlxx61QsdSWb93N8jevar4I7fn2pjFDFGDqSDWxZXK3EWGbBB5Xufesbp1pUZkbev3vWrhNxM6lJTXmc78UtLu9PvY/HGg2rS3FuNup26j/Xwd2x6gVo6X4t03WPD0X7i01nSLpcBXG/YO6tnoRXTWd+snyTAbmG0gjhh6GvEPiJ4a174banceLvBdsb3w9cyb9S0oZPlE9XUV0r3veg7M4H7nu1FdGhqPgTT9P1F9b+GuuXfhbUeSbV2zayn0x2q7o3x01nwzcx6X8UfD8lqeiajZqWib3NQ+EfE2i+LNNW/0i5QqR+8gJ+eJvQite6gt7yza1vbaOe3YYKSruz+dJYqcXaSHLA05q8Geo+FvFXh3xVZLd6BrVrexkZO1xuHsRWyCOdysAO9fKGt/CxLa6Op+B9UuNC1AHeqI5EZP0rS8P8Axq8feCbqPT/iDoz6jp6jDX0Kkv8AWuunXhPZnBWw86XxLQ+nj2z39KK5zwJ448L+NNMF74d1OK62rl4t2JEPoRXR8446+lbGAUUgNLQAUUdqKACjtRRQAUUUUAFFFFABRRRQAUUUUAFFHeigAooooAKD3oo68etAGJ4xtBc6X5irmaDkY9K4gcqDXqJVZA0bdHBWvNtQg+z381t0CMcVrTZjUXUgzge9cr4mtWtr0SIg8qUbj7GuqPv1FUNctTdaa69WT5q0Mjg9G1OTwn8R9I8RK220vXFneeh3dCa+m+GUOp3RtgoR0INfMPiKxXUtGnsfuuVzH7OOQa9m+CHiVvEngG0MzZvLL/R7pe6svA/QVnURtSlodzRSUtZGoUUUUAFFFFABRRRQAUUd6KACiiigAP3Txu9qxtRsmiLTQjdGTyPQ1s0hxghuh61UZOLE1c5C4tY5xkfK/rWZPG8L7WH4+tdLqduILjbHwrc1m36LJASw5Heu2nUuc04mQaO9Lz1zRW5mB60M6oGd+BGpf8qBWT4wvxpnhDVb8nDJbPGmf7zDApN2QI5P9nfTTqviTxH4skXc97fNDE/cKh7V6h4ouPP1sQDpEAAB2ryzwh4+8MfDDwFpkV7OLnVp4vOFlb/M29+ucVz154u+Kvjh3h0XwumjWl4xVrybh0Q9x7183WjKqm+7/wCGPpsNONGavrZdO7PQ/hvI9xa6te+X8k12yg+u04rqeq4bG0nmsvwnpCaB4dtNJWZpPKX9456s5+8351qH0PFccmm9Dtgmoq+5w3xu8I/8JT4IleGINqGnfv7Yrwxx1UH6V5X4cuPE+maVa6v4V1g6vaSL++067PzxMOCAfzr6OHLBTjaflOfQ14dc6YdB8Y6xpLLiEyG4tdvHyn/69dNDEVKafKzkxOFp1Ze8ty54b+KWi3Ux03XLaXRb49VmHyE/WuyksbG+iE0csTbhlZoDkGvOtZ0nTtag2anarOcdSMEfjXP22g+IfDUpuvCOtTeX/wA+lw25foK9ihm6elVHjYjJ5R1ps9Ov9LljOdn2mMDnHUVlfY5I2VrWdotpyUPGayNA+LCwyrZeLtNk024U7fPVcxmu9tLjSdetFurKe3u4z/HERu/KvSj7KtrBnmSdSk7TRD4d8da7osoR2eWIN9yTkfhXoOn+MvC/iSH7Pq8McUrL1YcZ+ted3ejyID9nYTJj/Vt94fjWFNY+U37vfbyDqG+6KxqYd3ubQrp7HqPiv4X6fq9r5mmSQXMLDPlygMPwIrwT4g/BXyCWt45dPmJJ2kZQ/iOld5o3ifXtDZWt7pjEpzjPyt+FehaD8S9J1iP7NrlmgR/lLbePyrGSe0lf8zVW6aHyXaSeOPAjgRzTtADwOXjcV3Phj4x6fdIbfXrYWMw48xPun8K+htW8DeHddgMuj3MaFhkoOUx/u14x43+Cdu180MkEdlcv/q5oz8hHqRXn4uGGhTdSclFLe+h24bE14yUY6/kdVpOoWOqW63Gm3kV0pGQVYZA+leVftG6SRFZa6oLHPly4/h9KZr/w8v8AwLoH9teH9Xup9TRwJYYn+Xb6gVjyfEr+0tFuvDvi6wEqSrxOi7WVu2R3rzcDXp4iPtsO7xvbselXqqUXTqq0j0f4HeKh4h8LmwuiTe2PyHJ5K9jXf9K+d/2eZHtfiC8CljHNAwBLYJUdMV9EFSvyjdlf73XFGJgoVGjXCVHOkrh0pOtAI6flS9KwOkD7/pVmzvpoW2sN8Z7HtVaj6flQB0UU0cyBozn1FS8Y61zdtK8Eu9G+q1u2lzHdLuTgjqvvTGifkjkZ+lWLW8eGPyJFWWA8MrDOR6Gq/Tvk/wAqSmpNPQUoqS1PKPiJ8Kr3TdSk8cfDRzb3IfzLzTAflmHfAq/4C8V2/ivTXkVfI1K1Pl3lmww8TfSvS4ppIZBJESGB6CuI+IvgmSa+Tx34MVbXWbf5r+1j4S8jHUEetdHMqys9zj5Hh5Xj8LLvfIz9aNsbRSQzW8FzG/3o5FypFV9Nv4NT0+31C3G2OZfuHqjdwfxqx3rm2Z2J3RxuufC9Yb7/AISb4d6lLoetRneIFbEUh9MV6L8E/ikfFc03hjxNbnTPFdiMTW5GBcKP419apWUvkXAbsTg1ifFjw1cXsEHi7w9Itt4h0X9/DIgx58Q5ZGx14rroYhpqMtjgxODjJOUFqe9r06Y9qWsPwH4gTxV4R03Xo1CNcxDzkH8D4+YVuHFeieQFFFFABRR3ooAKKKKACiiigAooooAKKKKADvQaKKAEzRS0UAFFFFAB/jXH+OrcRXyXSr8si4OPWuwrL8T2rXekOFUFkO4fSqi7MmaujgeSMjoaXaGzu5BGCKRsbjjgUDg9a3OY43Wbc2eouFX5Qdy/Sj4Q6ovhn4ny6dI/l2OvJuTJ4EvpW54qtvNs1uFGWjPOO4rgPGEc66UmpWa5u9OmWeHHXjrSkrocXZn1NyN3opwaWsbwNrUXiXwjp2tQyK3nQjeAejdCK2BxXOdQtFFFABRRRQAUUUUAFJS0UAFFFFABQeeKKRmCKWPYZoAyNdOblV9qybs4t3HYjFW7qYzXDux+UnisvVJPlEQPPWu2nHZHPNlAcbfpR3pT1HvSd/pXSYhnau4g8V5b+0Bqlzdw6Z4D0pgNQ1eVXlx/yzjHOTXoXibXLDw3oNzruoybYbdCVT++3YV5F8J7HU9c17UfiHrylp7xilijf8s4/b2xXHjcQqVN9zrwdB1qiXQ6DwX4A0DwtILloRqmqH791ONwHsoPSu/037TcTNJK5MQ6J/CPoKzoInkdYI8nnrXRQQrBGI07Dn6181KTk7s+ohCMFaKHgZHzUH6UY96D7VJYmB+Fec/Fq0eLWdH1aNQAxNvIfbrXo7blXpyelcr8VLT7R4S85T81rMJM/pVw3M6nwnn7c8HOc80Ed+9KT833g4wMEUnTkmgZDf2treRGK7t4Zo2GCGXNcrN4PvNPuDdeFdVuNOm+95QY7CfStnxL4i0/w6sBvo3bzycbe1ZyePPD74YTTDHqtbU3Vh70DlrKjP3ali7pPxO1zRG+y+NNHZ4k4N3AOPxr0TQPEnhrxNaedp93b3IYcI5AYH6V5Dqnj/QgkifY5LxcZMci/KTXn2oagLrU1u9It20xn+7Fbt0/Kvaw2YVkv3kdDw8TgaN705H0yLSxu7i4h0u+ilktz+9TO4KfSs6801o3xJG0LHncvQ15V8Pta8TeBhNPJost3ZXh3T7jl/8AeNeueFvHvhfxGght72O3uuhtrk4P4ZrvpVqWIW+pw1KVWg9tB/h+51qyv4vsV42GPLI2MD3rqptesf7XhbWpJpBn5wD82KrW1haRXHmIpG7uPu59awdetJGvJbieN2HQMvUCvksfhVmOdLCVdadOKlbu3+dj1sPX9hg/bR0lJ2uepy6J4S8UQrNYXCxT7QowcfgRXmnxB+CiXIkeSxWcdRNAMOv4ViW6Xtmyy6feOAPmKhsHP1rs/DPxR1SxIttST7RGv3ixwwH1r6SNN0o8kVp2Zw3U9evc+eNf+HGvaPO11oV3MzxnKHPlyrjqK2PCHxF8e2RNrqWh3OrW8PErlCskY7ndX0d4j1bQNesoLqz039/Jz5uMFT7+tVr7wnrS6O8kFtE4njIdFOGZTXzOMzNVa/1XB0uea31tGPz/AEPUw9KVOHtakuVPbu/kcT4X8deE/EbLDY6glpcngwXB2nPcZPWuneN0x5i8HoR0P414H4p+EU9pdefpsk0U4csIJvlIJPY1naZ408feBbn7LeiW4tCfmS5G4f8AAWrvrZfOOsTWjmUZaTR9Fflmjt6GuB8I/FvwnrgS1u2fSr3uJB+7J+td/GyTxLLbyJcxMOJI2yv51wShKGkkejCrGavFid+OtS20zWs4kTp3FRnK8dRR2GORUFnSRsJIxInIYc06qGiPuhZN3KHpV+goDjOe46VNYymC4Eo4HQj1qGhuB0zTTsJpNWZz+saR/ZetSy2cYWwvT5wQdEk9vaoc5HPWuj1dlk0IGRgphk+Umuc6HtV1NWmY0lZOL6CHpnvXQWEoa1jLYZSNrg/xDvXP/d5rZ0VgbYq3Pr7VCNi38GLeXSTrnh88wQ3JuYPYSHOB7V6GP8iuU8LxbfELTKMGaEDPrtrqu5PrXs0neCPna6tUkvMWiiirMgpKWigAooooAKKKKACiiigAooooAKKKKACiiigAooFFABSFQw2N91gQaWj2oA841S1+yahNC3HzEj6VV4z610vju2+eC8Cjn5WrmsdR/KuiLujmkrMSSNZI3jccMuK4a5heGeW3kXoSrA+hrufxzzXP+L7c+al2q5DfK4FUiR37OWrDTtZ1bwXcSbQGNzZhj95T2Fe4Dke/evlvVLp9A8Q6R4wt+TYzLHMB/wA8ie9fTtldxXtpDeQsGinjEiEdMEVhNWZ0U5XRPR2oo7VBYUUUUABoHSiigAooooAKKO1FAB1Bx17VlatdcfZ4zz/ERVnUbr7PHiP75/SsT5t5BOSeSa2pQ6mc5dBrFY0LN90CsWZzLKZD3q5qcwJ8lc471Q712wjZXOeTAGnxIHYrnGTzTKoeLdQbR/B2qam2A8UBEZ9SeBVt2JPIfH09x8RviUPDdnIU8PaOwN4wPEjjtXpNtDDb28NtDGIoYUCIoGAAK5j4VaB/YXhKGecb7/USbi4duvJ6V19tD51wsYz/AIV8ri67q1Gz6nB0FSpq27NPSLfy4zO/U/dq+AP8aRRtRUAwAMClOPx71zHaBrI8aave6D4YutW07T31G4g5W3Xq30rXxxQM4+9gg5HcGmt9RNXW55p4K+MOl61fppOvabceHtRfHli5BEchPYE12PjlN3hHUEO3OwEc8EZ60zxv4S0HxhpzWOs2UZJ5jnjG14m7MCPevO01zVPD3h/U/A/iiY3F9b7Rpl2R/wAfcO7A/EVulGTTiczlOCcZ69mVuFVVHYDNA75qa/Xyr2SA87cY49qh54xzWZsjnfGvhdPE0Vuv2prZrckggZBzXIXfw3v7S2LrqMMo3AKD3zXqJ5U46elZPiS5Cf2faoy755gceoBranWnH3UzmrYelK8pLU5Oz+GipzeakcMASijNdFo+h+G9Iuvsdukct9gNh+SR6iuhcANgcjNeb/Eyx1ew1geIrDewwAWQZMf4elOM5VXaUiZwhQXNCJ6SJN0YGAyn727p9KxtZ8K+HNYm8y6tTZ3I/wBXdW4wVP0HWq/gnxCniDTneUqLuEATIO/vW+SSflbtnGOlZXlTfY3tCtHa6MLTW+Ifg29RrG6XxFoYYeamczInriuwsPiZ4Pv9ZfS5LqS1mGD/AKQm0fQ1QhnmhYtBIY2I6g4rP8Q6Ro+vw7NXsIppMfLcxIEdT+HWqpzgsZHGTXvxVr+Xn3OSvguai6UHZPW3+R6Dc2NndL59vtVX5WWM5B/Csy60a4wBJGk6FuWX72K8rTTPGHg9Jrzw3rLXljEN0kM7Z2r+NdF4U+MenyyRw+JNOn0uUgfvcHYx9Sa+lWMp16cuXSVtPU+fnhKuHmr7He6881ppsNrZyCORhnHsKd4d8fa9okgS5kM1uoHyvzx9atmO11e2jukkS4gdd0csZ4xWVcaRIqOYmWdc/dfg4r57hKhCWWJx+K75v8V/8juzWq44mz2sreh6RY+LPCPiuEQ6lDHBM4wGccf99VmeKPhfaalaN/ZskV3GRkQygMPwNeYS6dmUmEvbSA5wwrW0XxR4g0OQNDNK8YPXO5cV77hKntp+KONTjPXc4fxv8G44ZJGihfTJwcqzruR/xrg4z8Qfh7dPcWc07Wv3tu4vGfw7V9beH/iNo+tWy2uvWsQ3DG4jI/XpVjVfAWh6zbtcaHdxYfqhO9D7c9KynCEvjVvyNITnF3izwDwd8bNLvjHb+JLRrG56NNH8yt9fSvUdOvLHVLYXOlXkF5Ge0T5IHvXD/EL4MRPLLLPpr2svOJ4Fyh/CvKLvwr408J3ButBupSkfO+Fjn8VrgrZd1gejRzJrSZ9WaGgWOR9wXJ7mtD2yfpXzl4O+Pmo6cyaf4p01bpI8KZolw4PuK9v8JeMvC/imBW0XWInlI+aBziRfwrzp0Z090erSxFOp8LN7jt0opVDYPGMGk6j1FZG5leJRO+nwRwfc8/Mv+7WccZwOgrob5PMtZOxx0rnR1xQ3cm1mLWjoTBpnh6Ais6rGmSeXdpjvwaQzr/DUjJq1sFfdw6811/3cjv3rgdFm8vW4MEDa4B/Gu+b77fWvXw7vTR4OLjatIO1A6UUVscwUUUUAFFFFABRRRQAUUUUAFFFAoAKKKKACikxRQAtFFFABSH1PNLQOtAFPWLVLrS5oWGTjK/WvOirKxB4YHBFeo8LlsZrgfFFm1rqsnG1ZPmT+taU2ZVF1Mziq2oQfabKaBu4yD6VYPIpwPIrUxPOb60juLSewuMFJEZGX37frXoX7NviCa+8IS+H7599/o8ph+bqydjXL+JLX7NfmZVyjnIHoaxfCmpnwr8WNP1RpCun6oPs046KG/vGlNXRVN2Z9K9MeoPSlpCckndleoPqKWuc6Qoo70UAFFFBoAKDRRQAnamyyLGhkbgKM08dazdclxGIe7Hn3qoq7E3ZGZcStcTtK3fpUZO1TIT0FKe1QX7bbVj3rrS1sYNmXM2+Zn9aZQKDmukxFj5Ncz8YVZvh3qhJ+UeXk9sbhXTJ96s/xxpjap4K1jTo8lpbdmHoMDNTNXTHF6ox9PdZdMtZIyDGYl2AemK09Fx9sByc4ryj4TeKJG8NW8Nw28W5MD56qQa9S0qZVuY5EYFZB+lfI1E1Jn2FJpwTR0BzScUDoTuo61BqBoopDQAvbbXKfE3wqnibQ43h8tNW05vtFjKezDnb9Diur+lAO0jvjpVRk4u6JlFSVmea+H4rLxroR1OxT7HrNuxivrRuolHB49DWJd28tpObe5jMUy8FG710fjfw3qml+I/8AhOvB64vUX/iYWC8LdoOpA/vVn638QPAWvaOtzcamLDUUHMMqEPGw6qa0cb6x2Zip8uk3Z/mY78YyQvv2ArkNJvo/EXj6a4VP9D0xDHGR90ueprB8W+PftsUum6Osixudplx8zn+6tdX4B0f+xdCSFkIkuP3kgPbNacns4c0t+hj7VVZqMdludCDlvm4NBEbIY5AJEKlSpHBB604+tJ0HasDqPNdY0+TwXr8Os6dk6fM+2RfQE8ivR4JIri2iuIHDI6hlIPY+tUvElg+qaJc2MQQu6HYG6A145BqmuaOz2sVxcwqj7SwBKlh2rpUfbRvfVHFKaw0npoz3Pr2wMcHtWbq2vaXpMRa7uo94GfLU5Y/SvI5vEnia+/cvezsx6Kq8H2qzD4P8QXGjS69qn+h2SHCyTHmVuwUetUsMo/E7Eyxrl8ETS8Y+Pb3xFBHoelW7W9m53FE/1kx7bq9AsbO31Dw/a2ur2MM4WJVkR1AOfrWZ4F8O2mlaLBNcWu/UJz5jSMPuA9FrpySz+pHYCs6s4/DBbGtClPWdR3b6GBc+G9StoIl8L+JZ9Pa3O6G1mP7on0zV22+JeueH5UtvHGiyGLgC+tF3L9TWsLK4lXcttIV+lSyQXnkNFLZ+bDjmORcqa1w2OqYfSOxliMupV/U6DR9b8P8AiayWTTb+3uweqk4cfWpJ9GdAxtpNo/uHpXlmteC7GSY3WizS6NekZ3RkhM/Six8ceNvCTR2evWY1exHW5j+9j1r26GZ0quk9GeHiMtrUdY6na32nkSf6TGYSOA4HFP0/U9d0U+dZ3Tuo5BQ5P5Va8M+NvDHiiMQ2d8kc38cE/DfTmtW50aDcWtT9nfH3c5U12eyjNXgzkVWUdJHReGfitFIgt9ct1kyPmbGT+IrfuPD3hLxXCbjS7mOGZhuIjPP4ivI9S01o8yXFtj/psg4qtaf2hZN9psbtzt6EHH6VyyoSg7rT0/yOhVYzRsePPg6jRvJdaUtyP+fi2GGH1FeKa78Nda0e4a68P3LMVOTyUlT8B1r6I8NfFLULELb6xEblOmX+9XYrJ4M8ZQ790VteMOx2tWcrP41fzRpG61iz5V8L/GHxl4ZuUsNche/gTjZcja4Hse9eyeCPir4R8TfuY7v7Bd/xQXBxz7GtPxx8JPtdq2beLVbc9OAJAPY14b4o+EzQuw0mV7ZwcC3mypB+tclTAQnrTf8AXodtHMKlPSX4n02MbQwZWRxwynOawtTgaGXcOUY9a+a9C8Y/EL4ezm2lae4tg3+puMsm3616z4P+NnhfxCsdlr0f9kzkZVzzGx9q8yrhakOh6tLG06lujOyOMEelKjeXIj56MPxp2xJoVudPnS7tX5EsbBuPwqM916H3rlOo3LSZRrCSMuA0kZGK9LyWye1eRLcbZoGXlQV/MV61C263hbP34wf0r08I/csePj1+9v5DxRRQa6jhCg0UUAAooooAKKKKACiiigAooooAKKKKACiiigAoooNABRRRQAhrE8Z2f2jTRcKpLQHP4d62+9NlRZInjflXGMU07MTV0eYDnntQOlWNRt2t72a3YEFH49xVc8nd+VdCOVqxQ162NzYMUXLp8w+led+K7H+0tBuIIyVmixNCR13LzxXqbfMdpHB6/SuL1e1+yX8sLDKFsj6UAerfBzxL/wAJR4Asb5yDcQr5NwvdXHHNdhXz78EtT/4Rv4l3vh2aTFhqq+dACeN/cCvoJlwxVqwkrM6YO6CigdKKkoKKKKAA0UUUABrD1d994V9BW53HpXP6pxfvitaPxET2K4PFVtS4tf8AgVWT396gvl3W7Adq6Y7mL2Mg+1Jnil7fzpBXQZCj7wqwFEnyncVdSjAfxA8VWqdCxjyvWhiPm6xtn8M/EnXvDdwAI5pDNb+6mvSfCd8wjNnI+WU5jb1HpXOftLaPPZ3+jeNbNSoglEF2VH8PrT9NvAJLe+gb5SAw9lr5zH0uSpfufSZdV5qVux7Fayie2Vgeg5qY5xWHoV6qlGzmKVQR7VuHGTtOQa889NBQKSg4oAWik4ooAU5DK68EH868R+Lvwl1zxR41fV9DjsYrR4R5i4wWk7mvbh1rF8b69/wi/hW51r7FPfCDGIIRlmJrWlOUJe7uY16cKkLT2PnPwR4Z0zStdu9N8UGWHxFC3+iQTDEMi/3gfWu/2SEFRG5KdSF4rk/iF4t8VePdMjiHgGW1ZSGtbjyiJovfPvUtr4w+LVhYW8UfhaB4IECsz25LtjuT3rpqU5Ts76+px0a0Ka5Unb0OjJUAZbk9u9AI4689K5+T4jeILhNupfD4sw6yW0RRs1Rbxbrz3WLTwbfgDn5xWXsZ/wBM3WKp9zri6rG7swCoCWOcYrJ8HWX9vWV1LBp8c9q9wSjOMDjvmsTU5viDrmlT2q+F1tLOQYZ8fvM+grS8PfDfxx/ZMWlX3iI6Xp4GVhh+9z7+tP2fLHWSIdZyl7sW0b2oN4L8JobrVJrWW+6x2dsAzMfTiuelOt+M9Vi1bWbY2Wk23Njpw4AP95h612nhj4a+F9Axcwxy31+etzdHcwPtXTwadZwy+Z5e9+7NWbmo/D97NVTlJ+/ouy/zOX03Sry8P+r8tMD5j2rodL0i1tFO5fMf+8a0zjAGBj0FBrK5vYQDaNq4C+mKV+fQjtxRRSAguLa3nUrLCrj1xzWPe+GraZGWNsg9EblfpW9RTuDR474q+HFnNI00KS2FwOksBwCaz9P1j4g+CYfmddasF4w/zMBXuDIrIYmXcufukVmXmgWlwG8tjCWPIHSuqjjKlJ3izkrYGlVWqOY8L/FLw3rW22u3bTbtgMxXAwufautm0uzvYxNbyqMjIeE5BriPFPw5s9QRvOtVYjpKgw1cZFaeOvA04l0a+a8ss8wygkAemK9rD5tGWlRHh4jKZ0/ep6nqV3pN1FG+6JbiLqWHWs0W7RsslnK6MOQGOD+FZXhj4x6NeXC2fiG3k026B2swHyk/Su+VdL1m2F3aSRXEX8LwsCwH0HSvRiqVbWDPOcqlN2khvh34ha5pTiG6LSQg/dk5GPau8svEvg/xZb+VqcEUEzjA39fwNea3ukzAboSssYOcMOcVkXFjH5reUz28g6K3ANYVMO9/+HNoVk0em+JPhfFdW7SaTJFd2zj/AFEuGyPY14Z42+EVvFM3kxS6TcIThWXMTfjXdaJ4t8SaDOkcczPCP4SdykV6Ho/xC0HW4Psmv2ka54ywBX8qybltJX/M1SXR2/I+TbcfED4f3SzWE9wbXqTES0R+ortvDPxvtJwsHiewEDsdv2mAYXPuOtfQerfD7SdUtWm0G8RQwyItwZD+HavGviD8IrcMWvdNayOSfPtxlW+oFctTCUq3w7nTSxdWj6fgdlpOrafrGntc6Vew3aoM/Iw4/CvaNHkEukWcuc7ol/lXwnL4R8XeErg6l4dunkgzyISRx7jvXoHgD9pLWdDWPTfFeki8s4jtEkQ2SJ9Qa56eHlQbUjaviVXs+p9bZGaWuO8D/Ejwd4ygRtH1qASnk28x2Pn0wetdkQ2eh2/pWpzjaWg0CgAooooAKKKKACkFLRQAUUUUAFFBooAKKKKACiiigAooooATFHT1paKAOW8b2uXjvVXjG165ZeUBr0nUbZbuyltmGTIpAPoa86miaKVomHKHbW0HcwqRtqMrF8V2yvaR3AGXQ7Tj0rZHvTZYxNE0RAO8Ec1ZmeU+LluLaGz1yy4utLmEoYd1zyPyr6W8K6xF4g8OWOr27B0uIgxx64rwO+g+ea0mHyElNp7g9a6T9m7WpLWXVPBN3IUktXM1mD3jPaoqI0py6Htn8vWikXO0EjFLWJuFFFFABRRRQAVia0m27Leo4rbrN12EtCJv7p5rSk7SJmroyf50jfMjA96U8e9HU4rpMTEkjMcrIx5/pTO2KvatD0mUHng1RH3c10J3Ri1YTpUsR6j1qIc05DtYGmBm+NdGt/EHhPUdHuMnz4W2ezAcGvB/h5dTSaI+k3YP2nT5WhkY9SAeK+khjcH79h618+eMbEeGfi7JP9211cYdeihxXnZhS56fMuh6GXVeSrbueg+FLkzWBtz96Fv0rr9GuhKphdvmHSvOvC1wYtVKnhX4IrsBuSTchAwa+eZ9ImdL/wAB/CkqKzuBcwhh98damwOMUFCdqWjFFIA7elB9GUEdwRwaKDzQApeTgbgPoKVpZd33vlPbHFMpR92mBDcWsU2DtUH2FZ89hOpbYQ4HIIGCK1fwpe3HNIDnZGuI8K+5ePSoiScEnNdMyq33lXHTpVaXT7WRiQpQ+tArGH1Pej2zxWlLpRydkhP1qu2nXKnhQaBWKn0pePpUrW1wp5jb8qa0Mwx+5c/hQMjpcd+tTLa3EjcRsPqKnh0yRsGQke1AiiDmpI4ZW/1cTNW3BZW8Sj5NxqxxjCgIPagdjEXTrphyoA+tO/suYDllFbPTv+lHBPp+FAWRjNplxgYIJ+tU7zS2kXbLah17nHNdLntilVuaYWPIPFfwx0PXRJIYjbTn+NRg153deA/HPg6drrwxeTXFuhy6o/b6d6+oHjV/vKv5VXlsYWP7slGx1AreliKlN6M5q2EpVVqj5+8OfGma2lOn+L9La2dfl87G0/XFenaPq2geJbNJLG+guQw6bgHA+lWvFvgPRdegMepaZDck/wDLVRtdfxryDxD8H9c0Sdr3wfqLkId6Qk7GA9M969jD5v0qf18zxMTlDV5QPU59EmjD/YyAvdZD1/GsO9sY0YrcRPbzZ+Vh0/OvP9G+KnijwzeJp/jLTWeLONzrtI+nrXqPhrxn4Y8TxL9mvYt7/wDLGf5WB9BXqQqUa60Z5coVaL1K2m6trmgzJJZ3MjIeW2HivQPD3xTiuEFnrlqsmcAtt4x7iuXvNF3bpLVmt2JyEY5B+lYupWEygreQmPPSSMfzNTUw39f8EuFdHrl94Y8K+Jo/tOlXSW0p6CM8Z91rzPx78J2fe2oaXHcx5z9pt1w/41lWLahp6rNp92+Qc8Pg8V23hj4rX0B8jV4hPGBg5XDf/Xrn96Om/kzZOL1R86a98M9RsLp7nQ7yUsh3J8xSWP8AGtvwb8dviB4Glj0/W1k1S1QYKXKkP+DmvdvHmteG9W0uG60e3Rb2RvnfZjaPSuA1LTbHUoTDqFnFcJ0O4fMB7Gj6upq60Ye1cdGd74f/AGh/h9qWitqGoXU2m3EY+e2ZNzH6etem+F9d03xL4ftdd0hzLZXS7o2Ixx7+lfId58G7TUr4XGm3jWsR7SDO0exq7quseK/grJpy+H9Vnv7CYYmhljzED7eleLPMMNHFLCc/v9l0O6NCo6XtbaH2D36/Sgn8AOprwz4eftKeFNceKx8RQvpF5wu8fNGT9e1e16ZfWWp2wutNvLe8gxkPC4YV2mJZopOO3Pr7UUALRR2oFACdKWkpaACiiigBMUUtFABRRRQAUUUUAHeiiigBO/pXIeM7HybpbqNdqSH5vrXYVT1m0W+057c/exlT71UXZkzV0edEUDqKVwUJVxhlOCKTHetzmOc8XWqpNHeKuVYYP1rjri+uPDfjHRvFVtwiyCG6Pqh4Ga9L1KAXVlLCR2yPY15/rNj/AGhpd1YyZXzkKoPR+1DVwTsz6UtriK6t4rqJt0cyB1I6YNTV5n+zt4gOseCV0u5c/btKc27oTzxxmvTDwa52rM6k7oKKKKQwooooADTJoxLC0bdGHNPo9KLgcw6mOVoj1U4zSd609bt8YuE/4FWYOVHvXXF3VzBqzBlV1KNyDWLcxtDIVP3c8Vtd6hvIRNFtA+btWkJWIkrmP0+lHfrSkMpKtwRTa3MywnK9eBXlnx40iS40OS9hTfc2pWeI9wAcmvUYm5OO1Yvi+1+0Wy7hmORTG/uDUSipJxZdOTUk0eXeH9SW9sbHUomA81Qzex716Ih3IjjkFQc1474UX7Bd6n4fm+WS1nZ417+WeleqeH5Wm0uE9MZFfKVock3HsfWUZ88FI2dNuDBcBs/Ke1buQ3I6GuZHUexrc0yYTW+P4lrI2RaoNHp6UdqBgPrQfpRRmgAoNFBoABQKKD1oAQ9MUtIcZzS/SgA70Dg5o7UUAIcnrSg47UUHp1pgGaB1oXNJ3NIA70tFIaAFH1pPxo/ClPTigAo7UlL6UAFHvR3xSUAKO9Nkijdfnj/Edad3NHtTA53xH4S0vWbZ4dRtILuNhxvX5l+hrxvxL8FFFy114Y1CS1uI+VhkOB+DV9Dg85rN1i2BT7SmcjqBWkKs4fCzGrQhU+JHzZB4y8e+A7hbXXrKe7tFwC0wO38Gr0nwn8TvDfiFI45JBYzv/BN9wn612V1Hb3lv5F9bxXVuwxtlUN/OvMvGHwb0XUne70O4fSrh+fKJyjfj2r1cPm046SPGxOUResDv7nSbO5PnxybGYfK8XKGsq+025SPEkSXCDoyj5h9a8eJ+JPw7uFx9omsk7DMkWPc9q7nwp8ZtB1JooNXhOnzn5TIP9Wxr2KeKo1lroePPD1aL0NRIJF3fZrgHB5jIxU1teRtMkd3G0IJ+Y9q6TytL1aJby0kjuFb7ssJGKhi0/wCxSyPKovI3+Xbj5h+FY4+NWlh5zoJydtEt/lfqisPVhKoo1NF3Z0Ph+xj1i6ht7CWJonHzFTnaK2vFfw5i1S18u3uUcIP9XMgKk/WvLrhRZXvmaNdS2E/XGSMH0xXV6D8UNc01Vh12zW9gXrMg+YfhXymQ5HDBwWKs3OV3eSs15W1s+/c9fG411W6d9F22PLviB8FTCXuI7RrCXna8a74iff0rz+xi+Ivw8uRe6RqNykYIYmFi8ZHoVr7W8PeLvDviSHy4byMuRzBMBn8jVXxB4D0PVI8xxG2Z/wCJBlT+HSvo7wfxKzOH3ls7nh/w8/ajRmjsfG2kNHzta8tufxYdq+gvCvizw74ptEufD2rWt8rDJCuNy/UV4T8RPgZHLHLMlkGYg/vrYc/ivSvGp/A/jDwddrd6BeTARndmBirg+69KmVFpXjqhqavZ6H3scKeetIPw/CvkPwB+0l4o0SQWHjCw/tOCNtryBdsyj6d6+iPAnxS8E+M40/snWIY7lhk205CSD8KyLO0opM+oI/kaOOuDigBaKT+dHagBaKSigBaKKKACiiigAooooAKSloFAHE+LrL7JqImVcxzcg+hrEI7DrXoWu2X2/S5Yl++nzJ9a8+bIbldrE4YehraDujnqKzE+lcj4ktfs2omUKfLcBlx2auuwOR6VneIrX7RpxkTl4uR9Ksg43wHqn/CI/FaC4kcpZayojkHYP2NfSnHIHfke9fLHjK1e90GSS3B+1WrC4hI65XnFe+fCfxJD4q8DWGpq+JVjEcw9HHUVnURtTkdX2pKWisjUDQKKKACiiigBkqLJEyMM5rnbiNoZ2jYYx0+ldIRmqGsW+6MXC8kda0pys7ETWhjijvRzjrwTR34rpMinqFv5i+aq4YVmcD61visvUoPLnDr91q1hLoRJdSCL73PAqLVovM0yZfQZWn7ueanZdylD0YYqyEz5++IEbaP4307xGF/0e7T7PcH37V3PhC4DLNbq24DDKfQVT+KOhnVvDGoWHSeEmWDHXK81zfwo1v7Vp1rcSOxnjPkTqexHFeHmlK0lPue/ltW6dNnqH0qxp1x9nuVP8LdardsHg9fwobleteSeqdP79jyKO9VNJuPtEHlufnQdParY5z7UFCd6XrQKMUABFAoooAQ0vSg0c0AAoo+U0negBaDQaB0oASgdaWkHSgAPtSjtRRQAd+KDmgUgoAXpRSH2paAEFKO9FBoAKO1B6UUAJS0UCgA4BxQy7srjII5FFA649aAOduovKndR0z8oqL9cfmK1NchxtlC+1ZlAhONrbgJVYYKuMg/ga82+KfgPwzdael7b2S6fdy3CQs6D5F3fxH0r0odcetY/jW0F94T1OFSRJHEZI/8AeHStaU3CS1Ma9KNSLujx/Wfhz8UPhift2mvPfaa2JI57Ul1wRn5hWp4R+NcLSLaeJrRkk+750YIOfcGvqn4dap/bPgHRrvCPvtkjkBGVyowa4z4sfBXwn42spGtLOLSdXLbluoVxn6jpXu0606fwvQ+anRhPdHMaffaD4ktvNsbm2uv9xhkfXvUN3o00YY2s4kj6eVJ2+leX+MPgT8QvAVx/a3ha5l1S2i+YtasRIPXIPBqt4d+MGraXMLPxZp/mGM4ZtpSUH3zXfTxsJaTVjklhZRd4O53dzYrHLveN7ObplSRz68V0Hh/xv4o8PIqmcajaj+B+f1pnhvxN4a8UWoFnewzOwy0MhAZfzqa80JMk2MjRDujfdNaSw8Jq8SI15RdpHofhn4naDqjCG9Y2F0cZWT7v4Vu6poOh67bmWSCB89JYjz9eK8Fv9PKkfbrXbg8SJVjQdX1zRHMulahI0ef9WxzXHPDyg7xOqNaM1Y6bxx8FbXUoXkhjhuVxwAoV8fhXgPjD4R6xot+bjSPOjePlUYlGX8RX0r4f+LEbBYdftTE/TzE4x712Grap4e1Dw9c3bSWt7CI84ONxPas223aauaLT4WfJHhH42fEj4fyR2GtK+qWgOPLuQcqPY17/APDv49eA/FLJa3N1/ZN9IBuiueFLeimvPtQsdP1PfHe2sM8OTgFegryj4n+C9G0W1XVtPumieSTYlu3T8Mc06mGcVdPQUayloz7l03VNN1IzLYahb3TQnEixODtq2DwDXw5+zL4tXwn8VLWG8uZUstUHkStI5YFu3619yONrHJz6GuY1DIoo2/7VFABRRRQAUUUUAFFFFABQaKKAEPLZ5wetcV4u08WmoGdBiKbn6Gu1qlrdnHf6a8JGZBynsaqLsyZq6PO+wJ//AF0h24II+VuDTnBVyHUgqcEehpMZ+Xsa3OY4rUofseoSJtyuflX1Bqf4BamPDvjnUfCk0gNpe/6RajoNx5OK0vFdr5sKXQGGU7Wx6VwPipm0uew8TW2RNpk6k7epjzzSkrocXZn1YDk4HXPNHes/w7q1vrmgWer2zAx3EQfj1xWh3OOlc51BRRRQAUUUUABpsiB42j7EU6gUAczKhjkaMjo2KbVzWY9t9uHRhVPvXYndGDVmFR3EYlhKflUlA4H6UxGEV2nkcg1OvKg+lLqSeXc5H3WpsX3c10XujFnN+IoVh1NXAyJFyc/rXg+p7/BfxKkjlYw6ZqLb4j/DvPWvofxRAz2SSjko3J9q8s+LHhs+IvC8kcKB721Hm257+4rHE0va02jqw9RwkpI6/QtS+3W6q2BKnXn7y9iK0iuG9q8U+F/iie7tkt7o+TqVn8u0n74HUV63o2pRahDxmOb+JD/Svl6lNwlZn01KpGpFSRq2kzQTiYHOThh7Vvq6yKrDoa5o+uCB0xWnpF0oP2eQ8fw1mao1P0pKX+dA4oGJQaU+1HWgAo70Dikz3oAUCjvRS0AJ3pO9KeaO1ABSClo7UAGKO9Ao7mgA4pB1xSmk7Y70AKOKMUUUAFKOtJR70AB5oFKaSgA70GkooAWgfypO9KcYoAgv4vNs2HOeornwcjp3rpz1IPQiucuE8u4dR60CZHnrSrGsn7mRQyOCGHrSD3/GlU7Wzz7UCNH9mq/b/hG9W8OMoEml3rKF7hXJIr1Xr34FeHfDi7TRvjZc2+fLt9ctfM/7aJwK9xP3iPQ17NKXNBM+drQ5KjiHcE9q5Dx58N/BvjS3Zdb0eEzEYFzEu2Rfyrr6OuQOTWhmfI3jv9m7xN4fuG1bwTqL6lACWEG4rMB7HpXJaT8SvF/hG+Gk+J7GWVE6pcIQ4+jHivuXJBO1iuO9Yfi7wj4c8WWLWuv6Rb3g248wqN6+4NXCpKDvFkyhGStJHhfhb4geF/EMQjt7xbW5YDdDOeD+NbF5oltKhaNzbseQ0ZyrVzXxB/Zjlj3XvgbUshSWW0uDzn2avMoPEXxG+HOqNYa3ZXAgiO0RXKlo/fD9K7qeOT0qI5J4R7wZ6vqtlNaRg6jCksb/ACJKo6U21gW2jZIZJdp52luK5/R/idoPiTy4JHFhOfvJK2VLeoPSukA3RBkYSA/xqcg1veE3zRISnFe8A6exPOO9eMfF/WGvfEi6bA48i1HzL716x4i1SPR9CvNQkx+6jIVfViK+cLmeS4kmupWLyOTIc+pPSubFS0UUb0I63Zo+C9Us9B8YaVrV9Zi9t7a4DSQn+7nqPpX6JaHqllrWi2mrWEnmW11EssbZ7EdK+Sfht8NdK1HwFJJrEJa/1FS8MneLI4Ar3D9mT7XB8O5dGvmzNpV5Jbg56qOlfPYPNKGLrVKNN6w/HzXlc9Grhp04xlLZnqW5fU/lRSeY3v8AlRXpcrMfdHUUUUEhRRRQAUUUUAFFFFABQPvg0UUAcV4xsRbX32uNSYpeuOm6sL1r0bVrMXunyW/HIyvsa87ljeKR45FIZTg1tB3Rz1I2ZFPEs9tJG/IddtcFf2kc0dxp9wpKMDGxPpXoIHOM1zPiy0ZLkXEeNkg+atCDQ/Zl15ltdR8HXbbrjTZCUz1KHpivZhxx3r5ei1H/AIRTx9o/ieFtsMrC1uyOhJ6Zr6fhkWaKOeNgySqHH41hNWZ0U3dD6KKKgsKKKKACiiigDM11P3UT8ZB61ld81t6yu6zPswrExgV00n7plPcDR3oNA5FaEFTVY90AZeqmqUR4K/jWpcqGgZfashGw31NawehnJahexCezlj/vKcfWuJIZGwCAynvXeD3+7muQ1yD7PqUqgDa3zD8a0Q4PoeF/F3wteaJqQ8W+HUYR+YHuFHSNvXHoa6DwT4mi1q2S4t5hFexAeZET39a9DuIY5rdoJo1licYZW6MPQ14f4/8ACN/4Q1Qa54f3/wBnMd7MOsJ9D7V5uNwan70T0cLinSdnse6aPrEV+uxyI5+hU/xVpklW44cdG9K8Y8E+MrbXIViZkttSUfdLY3/7Qr0vRda8wiC+YLKvAbtXgyhKLsz3YTjNXidnpd4JcRSnDjv61fP5j1rmQcYKnB67h3rSstQKKI5vudmqDQ0/WlHSkUhl3KQVPcUo9KBgeRRRjijoKAD3ozRg0UAHagc0lL34oAKBQKO9ABRRSUALSGlooAKKBzSd6AFo7UUYoABRRRQAUdqKKACgdaMUdsUAA6+tYmrpsvC/ZhwK2/pWbrqfu45T6mgGZfY+tHLD0NIPfrQaCTl/HVz/AGRqHh7xRbqXOnX6LPjg+UTzmvou3lWeCO5jbKTIJF+hGa8J8W6cureGNQ0/jfNCQhH94c/0r0D4D66+vfDHTJ5HDXFspt5hnJBU4H8q9LByvBrseRmELTUu53VFHp70V1nAFA65oooATAwao61pOl61ZNZaxp9vfQEYKyoG/Kr9H6UAfPfxG/Zk0TURJe+Dbo6ddn5xby/NGfYeleJazpPxO+GF2yajb3P2SLo4QyxN+PavvBhlQORz+dRXdtDd27W93DFcwNw0cyhlI+hpqTWqE0nufn/428dTeJtDtbeO2NuxbdcbWyGrlYNn2iHzo8orBmQH7wB6V9j/ABI/Z58HeI/NvNDEmi6lgsvlf6tj6begrw3wB8CfF2veLZNI1iwl0zTrWUi5u2H+sUdNnrmicnPWQ4pR2H6r8aZotJS10HSFtJI4tiM5zs46AetfQv7L2n6jZfC6O81SORbzU7h7phNw2G6E1keDf2cfA/h3W01K5mudTMT74opj8oPuO9e0KiKgWNVRVACgDgD0HpXDg8uw2Dv7GNr7vVt/ebVcRUrW53sLuP8Ak0Uc+35UV2WRhZi0UUUxhRRRQAUUUUAFFFFABRRR3oASuR8a2HlXEd5F9yTh/auvqvqNol9Yy28oGWB2+xpxdmTJXR5tjHHbPWqmqWwurGWIj5sZWr00TQyNDJnKEg/hTBzgnrmug5jzHXrD7dpN1p7R/vCpMfs4716v+z74kfxD4Dggkb/S7AmCRWPzccc1xOuWzWuos/8AC/I9qyvhrqw8I/Fn7KzGOx1sdvuh/Spmroum7M+kh05GDQOlK2A23PHbFArA6AooooAKKKKAKuq/NYuvTmsAccVvawcWD/WsIdK6KXwmU9wzRQfaj61qQBGVI9qw3+WQ+xrcFYk+RO/1NaU+pEyVSHGfSsTxTbq0KXSj5gcH6VqI2CO1LeQrc2jxeo4+taEp6nFd6ZLHFNC1vNGssTgq6MMgg091dGZWHKnbR0qjZHifxC+G11pV0+ueG97WiNuaKPmSM/7PqKZ4M8eLOf7P16TyZB8vnEYA+vvXt44P+yeCPWvOfiN8MbPW3m1PRkitr8jLxZwkn+BrgxODjUV0jooYiVJ6HXaLrnkJHHO/2iAjcrDsK6a2mju4zJDIHTsfSvmLRfEmteEtSbTNXtpXt14aJ87kHqPUV614b16G6gS60a8BQfeiz82fcV4VWhKnvse7QxMKq03PTbe4lhI8uQ4/unpWrb6hDJgSDY397tXHaZr1vdER3Y8mT17E1qja0YYNuHbb0rA6LnUDnlWDqf4u1B64rn4LiaHG1jj0rQtdTVh+/XB9RSKuXzS0yKaGQZjkB9jTz1oASjNL9KOO/wCVAB7UnelHWkHWgBaKKKACjNHSgn0oADRQPeigAOM0HGKDQDQADFFFFAB3NIKWjvQAUdqKKAEHNV9Uj82yZVPTmrPPahlDKQ3GQRQBzPHaildfLdkPYkUlBIK2xuQCO/uKpfs/3TaL8QfFHhPdthuiL60U9h3A/Gro6c84rnNYf+w/iP4W8VRsyA3Asbth02NzzXThJWqW7nHjoc1K/Y+h1JwCRgnrS0Myscqcq4BFKK9Q8UKKKKACiiigApMClo70AA9aGZ9uN2eeD2ooHf3oASl70UUAFFFFABRRRQAUUUUAFFFFABRQOlFAAaKKKACk75wc0tFAHJ+N7Ly3W9hXCucP7GuaPX8O1ek6larfWEtq38Y4Poa84mjkhmkgYcxttNbQehhUjrcyfEluLjTyyKd8ZyT7elec+MreR9JW9tVP2qxkE6Y68dhXrO1SGD/dYYNcRqFr9l1CS3Zd4OcA9CDVmezPZPhpr0XiXwVp+pxuDIUCyc8hgOa6WvBf2fNY/sbxZqfg25ciKUma0z3B9K95Gc81hJWZ0xd0LRQaKkoKO1FFAFHXG22gHqRWLWtrzfLGmR61k966aS90xnuAo+lFFaEijGeaxbrIuHHvWzWNdnNw/wBa0p7kTIqdGwQ0yitSDD8R2ohn+0xjKydcdjWSORmuxuFWe2NtJjaRy3oa5O7tns5mhm45+VuxoNIvQiPtn601uSOOaceOOppKZZheMPCWkeKbLyryIJcoP3Vwo+Zfr614drmieJfAut+fJuERb93cx/cce9fR/b1/pUGpWVpqNq9nf26z27jEkbDP4isKtGNReZcJuLueUeFPGtlrA+zamptrzOA38D/Su+sNYurFV2kPD/d64ry34g/DS+0lHvtCaS5ss7iif6yIf4Vk+FvHNzpZWy1DdcW3C7iPmjrxMRg3F6I9bD466tP7z6QsNQtr1B5LgPjLL3FWs87V4rzbSNUjvIUvNLuFkwPvKf0NdfomtRznyr1hHJjAYdDXntWZ6aaaujbVmRvlYg+tXINRmjwJPnWqXoM5HUY6UAcZNSM37a8t5wOdjehqwT61zOSfUemKt2uoTQAI3zL3oGjaFL2qK3uYLhR5bY9VPWpaBhRQRRQAdaMetFHWgANH1oFIaAFOaKTNLQAnelo68UH0oAKDjNJ0FKOlACHrQORQaUUAAoHXnn0opV67fSgDn9RAW8kx3OarmrOp/wDH9IKr0CE7+mRzWX4usxfeGryCPPmooliPowOc1q980sY/e4IyCCCPqMVUXZpkTjzRaPTPBWoLrHhLS9SUjdLAqn3I4P8AKtmvNvgRfBdM1fw48h36TeFUBPIRuc/TmvSRyK9tO+p841bQKKKKBBRRRQAUUUUAFFFFABRRRQAUUUUAFHeijvQAUUUUAFAoooAKKKKACiiigANFFFAB7+lcl41sDHMmoxgBH+WQe9dbVa/tEvLSS3kGdwyvsacXZikro83PJ2isHxZbfuheKDuX5WI9K6G4iaCZoZAQyMagu4vtFrJAcYccfWug5TyjxFPLo+raX4nt2w9nKomZf+eZ7V9QaHfR6potrqULApNGGGPpXzvq1nHc2lzYXC/K6lD7HtXa/s0a80uh3Xhe9lLXWnyFU3HkrUTXU0py6Hr/AAeaKOMngUVibhSGloFAGLrjbrsL2UVRqe+cteSfXioDxXXFWijB7hxR1ooHWqEKO4rFuf8Aj4f61snvWLc8zP8AWtKe5EyPvRRRWpAcYwQDVe/s47yLbJgH+E+lWKPqMigDkbq3mtZTHINo7N2NQ/h/9euwubeO6jMcyhlPT2rndS06S1fKKzx9iO1O5qpXKNA//X70dPaimUKd5HykA9D9K8+8ffDex1oNqGkhbXURyyAfJKa9B6H3o7hu4qJRUlZjTaPl+2uNf8G63Ij7raXfiWFwdrj2r1Dwl4p0/wAQRCKNkguh96E8ZPtXb+KvDOk+JrI2+pW4eUfclH3o/wAa8J8a+Cta8I3Zuo2lnt87obqIH5fY15eJwV9UdmHxcqbt0PedH1qSzf7PfZ2fwk84FdPE6SIHjbejDIx6V4D4R8eCdI7LWZFV3xsnHQn0Nem6Tq0llsO8SQtzhTwR6ivGqU3B2Z7dKrGorxOzHTrR39TUVrNDPAssLBkYZFS9u1ZGoKWRgysVPqK1bPUVZhHNx6NWV9aT+lAzqDwAcgg0nfisSxvpIOH+dTxg9q2IpUmUNGc0DH9aQD60p60lAB1NLmjnNHOaAAikNKaKADtSA0tHNAAeaKSigBaO9GaQcUAKaOdp9aDUV1IIoXf0WgDCun33LnuDioqXlvmPfmjrQSJ2pc4+bvSDil7UAcxoevL4P+PVo9023TfENt5LsxwFkzwTX0YAQDnt09xXzB8cdDm1jwb9usyRf6bIJ4mXrgdq9Q/Z0+JFt488HQ29zMBrVigjuYyeZAON4r1cNPmgvI8PGU+Sq/M9Q9PWijjPYUV0HKFFFFABRRRQAUUUUAHeijvRQAUUnNFAC0UUUAFFFFABRRRQAUUUUAFFFFABRRRQAUUUUAcj41sPLkS+iXKnh/rXNnB5HWvStQgW6s5bdl4dTg+hrziWJoJmifhkJFbQeljCpGzuct4ntdt99qRcJIMH/erl9L1N/CXxL03W1+S1vcQ3A7BvWvQtZtftenSxL/rF+ZfrXnniawbUNFng/wCXhRvjJ7FeePyq2rozTsz6fjZJI1lTlJFDIfQGnVwXwL8TN4m8B27SEpc2n7qVW65HFd4K52tTqWwtNkbbE7HstONQagwFnIfbFC3Gzny25vxzSfhSDPp1pR6V2HOHaiiigAPQ1hyf69/qa3OxrFuB+/btzWlMiZHRQaK1ICkNLRQAg604+jLkUlFAGZqOjxT5lgwr+lYU0LwNskUg+vauwqO4giuE2TIGHrQUpHIe/UUD2rR1LSpLYl4MuncVmjrg0zRO4tMlSOaJoJkSaFhhkdcjFP7ZNA447UDPIvH/AMKzM8uo+F3CjO57R+5/2a47wn4t1LQbyTT9RhlktQ2xo5PvxH29q+jechuhXofSuY8b+CdJ8Uw/vUFtfKMxXEQxk/7Q71x18JGaNqdaVN3TIfDPiCBkjutNk+0QdXUHlfqK7uwuIbqATQndu6j0r5j1bSfFHgHVDI7OsROFkX7kn1967vwP8Rre9KecTYXSHDoT8kleFXwsqbPaw+MjUVpaM9n6YPJJ6ig9apaXqUN9GskTruYdM1eIweePX61yHaJT4J5YHDRHBHUetR9RQcn8OlAG/Z30V0Nv3XxyKsNkYz1rmUYqwKna3rWtYX6ttiuOGHQ+tMdzQNFAOeRyKKQxB70vFJRQAvOaKSlFAAetJS0DkUAFJ1paO1AAMVna1N8ghU4PetBmVV3HoK567mM1w8nvxQDIh0x370tHf0pF5zwSfpQSFHpTlSQ/8sm/KlMUo6xuB9KAGbUYGORA0cilXB9DXgPjSy1v4V+PIvEfh53it3k3xFPuEZ5javfmBqnrul2OtaVPpmpRrJBMpGT1Q9iPetqNZ05X6HPiKCqxt1O1+DPxO0j4iaL5kG221WJR9ps3PzA92HtXenqAWwTXwFrumeJvhn4qg1DT7ma3aKTda3MfIlH91q+sPgb8XNL+Imm/Z7ho7PXYAFntmOPMI/iWvWjJSV0eHKLi2nuenUUfgQc9DR3I9OtMkKKKKACiiigAooooAKKKKACiiigAooFFABRRRQAUUUUAFFFFABRRR7UAFFFFAAOoPpXI+NbDbMl7GMI3yv8AWuuPNV9TtkvLCW2foRkfWnF2ZMldHmwUhduefX1rkNctVt9RKlT5TncD6V2M8bwzvA/BQ81keJbZ7ix8yNctCc/hXQjmaOX+EerP4U+KFxp88xFlqo3xqem4+lfRxxgEHINfKnjCJksodXtwftNhKJVI64zzX0b4E12HxB4UsNTjIPmRgMfQ1lNG1N3N71FVNWI+wt8vOat9j+lVtTX/AEB6mO6NHsc/zgc0tIMbRS11mAUCiigBe3SsnUVMd23HBGa1aoaqmQsh+lXB6kyWhQooPWgVsZhRRxRQAE8UdqKKAEFLRRQAo9cdeoNZup6Sl0DJb4jlH5NWhnPFOGccdaATscdPDJBM0ciFSo5z3pnausv7OK6hKsNsn9+uXu7eW2l8uUc9m7EUzWMrkVHOCAeaXtzRQUQ3tpZ6haNZ39sLmB+quM4/wrx/xx8Kbi3klv8AwzIZU5JtX4K/7p717NzQMZqJ01NajTsfM+leIvEPha5WB57iMofmhnB5Psa9T8IfGLTbvbaazE1vJ3k6iuy1/Q9I1qEx6lp8MwIwHK4YfjXmPib4NSLDJNoF8j/xCGXr9BXm1svUtbHZRxtSnome1aZqWn6pai6026iuY2/uNkj61ZOVGTXyjJb+LvBsxZvtWnzj+IZKY+nSu88I/Gi/tgsPiK1F1DgDz0+99cV5dTBzjtr+Z6VLH05aS0Pch696UjjHb+9WNoHijQPEEIk0y+jdjjKE/MK2A2RtyD9Ohrlaa3O1NNXRdsr+SH5G+aMdfWteCaK4XdCfqD1Fc4e2eKVGeN90bYPYg0h3OlOR2o61k22qsrBbhd3HUVeS9tnGfMxQVcsUU1ZIT92UHNOBXPDflQAuaRjilx7H60h5+8OKYAOlJn8qD04OKXr70gM7WZikflrnJ9KqW1hPKFO0Irf3q2tkZbLKCfcUvUYoFYow6XCpDOxbFW0ghj5WMYqTtijtigYvyjpgfhSHk9j+FHalH3aAIpraGRcMqg+orMvNNZFDw5dQeRjkVr0Atnj8aYHEeINH0/W9Mm0/U4xJC4I6cp7j0NfPHjDwfrnw71+DVtLuporZG32l5ETwewevq/UrFZAZYlBYclfWsDUbW3u7WWzvLdZoJRh4pBkY9vetaNZ035HLXw0avky38APjPZ+PLJNG1p4rPxHEuCpPy3AH8S+9exZ46EY4/Gvhv4jfDrVfCVyPEPhiaU28biWNov8AWW5/DtXvP7O3xmh8ZWUXh/xDKlv4gRPkZuBcgd/rXqwmpq8TxKlOVOXLI9sooIx047H60VRAUUUUAFFFAoAKKKKAAUUUUAFFFFACUtFFABRQKKACiiigAo7UUUAFFFFAB2oHvRRQByPjawCTrfRDCvw/1rmyN6GM9HGDXpGqWsd5Yy28g5ZeD715zNG8M7QuCpU4OfStoPQwqKzOE1O0WK6mtZPmjcFD9DWt+zjqzaVq2p+DLybeqsZLYMf4D0FTeKbX5Euo14Xh64PWbptD8VaR4otsp5UgjuSOhXtVSV0RF2Z9VL0xjGO1R3K77eVfaotKvo9S0+C+hIZJUBz71Z9qw2Z1bnLrjJHI5xilFWNRi8m7YY4PNVyCK607o53uHegUD1opgL3pk0YmidD+FO7H1o7DHWgDCZSrFW4I4pO1aWpWxf8AeryR2FZvXP610Rd0ZNWDAoo+lFMQZopBS0AJS4o7UvagBD096BQaKAD9R6VX1C1ju4TG4w38LVYoGD1/CgDj7iGW3lMcykY6H1qMdM9K6+7t4bmPbMuW7H0rEvNFmiBe3bevpTNVJGZSHFOkSSNtsiMv4Ugx60FAfWhflYMowfSikosAy5hiuomhu4YriJuquoNcD4k+FOgaoskums2lXLHOFOUavQTR7/qamUFJajvY+b9U8LeLfBeoC8VZFhjbInh+449677wF8QjqgFu832e9B+XJ+R/zr1CWNZIDFIgkRhhlcZBryj4i/DTy45da8MAo/wB6e2TqPdK87E4FSV4nVh8XOk/I9ItPEdxGAt3CpJ7D09a0YNc0+U4LGNj/AHuleKeAPF7Xb/2RrEu2eL5I5X4Jx2PvXdYODgd+AOteHOm4OzPdpVY1I80T0CK4t5z+7mRuPWpFAz2H4154uVxtZgfrViO7u0Py3Mn51FjS53efc08O6j5ZGB9M1xMWs6hH/wAtyRVu28R3Ub/6QiOpPUDkUrDudfHdXKD/AFzcetWotUlUr5ihx61k2k8N1brNETtI71KPfpSGdHb3ENyuVYZ9Kk788CuajLIdyHbj9a2NOvhMvlyYEnRfemNF3+E4OaO3vR0IB4bvQeKQBSd6BS0AGcHFHSkHNLQACj379qQUUAKPXODWfqdiDH5sOC+clDV8Cl/jz39aYM5hUU5Dxh0OQ6PyD+FeK/FP4c3Wm3//AAlfhOWSJ4X86SKLhoiO6V7/AKpZbt1xAMEfeHrWW2eQxGG9v0NXTqSpu6MK1GNWNpDf2b/jJbeOLBdC1yRYPENuu3DcfaFHce9e0L364HrXxh8XPBt34f1aLxt4RaWB4nDzrDwYm/vD2r274C/GXT/HNnFpGqyJZ+IYUG4OQFuAO4969anUVSN0eFVpSpScZHsI6Z7d/agUdOvB/ioqzMKKKKAExRS0UAFFFFABRRRQAUUUUAFFFFABRRRQAUUUUAHeiiigAoNFFABnmuR8aaf5dyt7GvEgw/sa66qup2cd9ZSW7jJYfL7Gqi7MmSujzO8t/tVrJA3AI4J9a891qwjvrC702aM/OCBnorDoa9JnieGV4SvzRnHNct4kt/IvVnxxMOfQEVujmZ0H7N/iGTUfD0ug3khNzpzmM56kDvXq/wB4bugzXzH4V1V/CfxQtr9W8ux1L5JPTcK+nFKPEksbbo3G4fjWM1ZnRB3RT1a386DzEHzLWJzt9+9dOfTtWPqdm0ZMsYyh+9jtV059GKcepQ4zRR3FFbmYCjvmiigBR9aoXtn1kiGT6Ve/GgZHQ002mJq5hEFeGG00hz1ArZmt4peq4b1qhLYyrkr8wrZTTM3FlWilKshO4EUgFUIKKSloAKTvSkUYoAD0pBxS0dqACgNxRg0EUANkjjkH7yMP9RVG40e1myVYxH2rQwPf86Ocf40BdmBPos6j9ywcVnzW88LFZI2Ujvjiuv6f/WoKhlKOFZT2IzRcpTZxeaXtXST6RZynKqUP+z0qlPocmf8AR5c+xFO5fMjIpOQMKcVbn069hGWhLAdSKqlSrbWBU+9A9zyv4v8Aw+N1DJr/AIfj8u5jPmXEScbv9pfesz4deLk1CMaVqDLHeRrhHb+Ieh969mPXjJXGCp71418YPBM+lynxRokeIid1wkY5jb1A9K8/GYSNRcyOrDYiVKVztTwM9D2zR365965fwH4lTXLBbeaQLexL83/TRa6hSCAR39K8CUXF2Z9BCopxUo9RcnpR09qSipLOk8HzloZYSc7TxnsK3xyBXJeFJRHqewnCuv611vQke9SxoKUE7gc4xyMUUn4UgNzTro3SbG/1gq2OCc9q5uCV4JBIp5zzXQW8qzwiVTknrQNMf70HpS54ooGJ0FL2o60dvagAo70GkoAWj2oOaO1AAPvAj8aydWscZuIVyCfmUVrA0Y4PoetAWOYfbJC8UkavG42lWGQR714J8WfAOoeF9RHiXw35qWjP5jPEcNbP6j2r6I1a1MUnmwqRE3b0NUJNssUkMkSzxOMPGwyGFa0qrpu6OetQVWPKyl+zv8arfxPBB4Y8TXUcOsooFvOxwLlR/WvdiCDjB4r4o+KHwp1HR7h/Evhe3u5LeI+cyRqd1uRz8vtX0z8A/FV74w+GWnatqIf7Yo8mYsMFiO5r1YVFNXR4VSnKnLlkd6KWj8qKsgKKKKACg0UUAFFFFACd6WiigAooooATmloooAKKKKACiiigAooooAKQ9dy9aWkI/CgDkfG9iY7qO+jXCSDD47GuQ1u2F3p8iL99eVNerahaLeWclrJzvHB9DXnU8TwyyQyDDIxDD1FbQZhUieTeLrI32jOYx/pNqRMh9Cvavb/gt4ij8SeC7ebeTNAoSQH1rzPWbUW2pyKfusd49CPSofgvq/8AwjfxEvNClYrbXp8yLP3cnrinNXFTdmfRNJjIKkAjvSlduQTuNJWB0GXf6bkGS3/FKzGyh2spRvSuo6c1Dc2sNwCJEG71rWFS25DguhzpHtzRV6502aLmM719PSqbqVIDqRW6aZm00No70fSgYNMQUd/Q0UUANdY5PvKD71BJZwv93g1ZoFNNoVjPfTWH3XBqJ7K4XooIrV4pRxVKoxcpiNDMo5jb8qYUfj5W/Kt7OTzSHHdQfwp+08hchhc9Cp/Kk2sD3/Kt7avdV/KkKqf4V/Kj2nkHIYm1s8AkfSja2fuH8q29q4xtH5UbV/uj8qPaByGJ5bnpG1P8iYkYQ4rZAA7UCj2gchkfZZz/AAU77FP/AHR+dauTR355pe0Y+RGYNPmJJyB+NPGnyY/1laBIVdzEKPU9BVG91awtB883msOoTmjnYuVCDT+PmkNQXmkWU0P+lMn16H86y7nxLcSsVtohGo7mue13W7ezjF1qmoxwx9zI+P0p3kCt0J9Ws7Wzn22lwZ4ifT7tUZIDLbvHIqNC+VYP91h3BrgNd+LOmRzvY+GrGfWLtz8rhSE/OsNrLx94sdn1i+Oj2bHBhjPzYpe3SXctX6nMfECxsfCPi2O+0DUI2jckmKNs+We6keld74W1y31zS47yAqsnSWMdjVjRPAnh3Tbc5tjeyyArLPKckivPvEul6l4A8RJqelgy6Y7Z2npjuD715mKw/OuZI7sJi/Zyt0PTsc4B4oqnompWmsacmoWUgdH5ZB/AfSrh9ew+97V5LVj3k1JXQ6CTyriOYEgociu/t5o7mFJlOVdQRXn3HQ9DW74X1BYSLOY4Vj8me1Sxo6eijp349fWgdPr0qRhVrT7lreYBj8hqpStyMUAdMCGUMpyDRWZpd4OLeVuf4eK1DweelBQneg9faigenJoAKDig/hQcU7AHeijjgFuafFDNMMxRsxz0UZoSbE2luM4pYwZH2orM3YCtaz0C5mIa4YRCt2x0+1swPKj/AHndjXTTw0pb6I5K2Npw0WrMew8P+fAftzEqw+4OorT0/R9LsotsVmhbPVuTWhj86O9d0KMIbI8mriKlR6sQxxmJolij8sjDJjgiq+m6fY6bC0Gn20dtG7bjGgwoNWelLjr71qYiUtFFABRRiigAopKKAFooooAKKKKACiiigAooooAKKKKACiiigAooooAKKKO9AAK5Pxtp+yddSjHBGHxXWGoL61hvLV7eU/I4OPrTi7MUldHj3ii1EtklxGNzxnnFeeeLBNA1prtt8kunyAsR1KHrXrt5atFLNZTJwMr9R61wGq2aB7jT5FzHICj59DXRucuzPdPBetW+veGLLU4Du3xgNj1xWyOBivEP2a9bNjNf+EL6bc9tJmIHuD0r289TWElZnTF3QlL3ooqShOc+386ZJDFJkSICD6U+loAzZ9KRjmJyPY1Sm0+5jP3Qy+1b9Jj8a0VSSJcEcywZDtZSD9KSumdEY/Mqn8Kry2FrJ1j2/Q1arLqR7NmDRWu2kx4/dyED0NV30mZTw6kfWrVSIuVlCg+9W/7Nuh/Dn6Ux7S5XnyWNPmXcVmV+1HbmpDDcf88n/KmmObvG/wCVO6FYbRThHKekbflTkt7gtt8on3ouh2I6DVhbO6kXCRkc96ralJaaau+9voIsDld2TRzILMWgc52kcVyWp+N7OMsLGGScKcb2HH4Vhap4q1CaIzTSLFHjg52gD3o0I5jv7zUbO1H7ydS390GsW88T8gWUB/3jXkOv/Ejw/pgK3GoLNP8A3ITuJNc4PiN4x1xzF4b8PNBbg48+QYJ96OeKGlJntGo6pdTI0l/drDD/AHmYKK4HxJ8S/Cejq0azS6jc9BHbjdzXJf8ACE+IddcT+KPEU0iE5aGFiAK6bQPCPhvRMfY7JXlHWSQZJ/Olzy6IVo9Xc5+bxl4/8SxmLRNJGl278CaUc496Zb/Dv+0ZlufE+s3N65+Z4d3yE13xfk4AUei8CjHfik433Dn7FLS9J0nSbdIdOsIYAvTC5P51dOS2WJPueaReW2bvwxzV210q8uv9TCyp3LdKNCdSnxnHQYqtqFhb6tYyWN1b+fC/GMdDXV2Ph2OMBruTfnqB0roNH0j7RiKytQB3JFDaGkfLdzYat8M/FIS6Vxot6w8o44//AF16LBNDcRJLbsJI2GVYHg17n4p+GejeJ/Cl1outqs0syny5R/ywbsRXytpqav8ADvxdP4O8R7/JRiLaR+hXsQa8zE0U/eiexgsS4+5PY7nt6k9c9qDxypII5B9KVx/eXAxn8KB90ZAx2A5Jrzj2DpvD2rLMEtb1gsi/dJPBrdI5J9elcZpmg6tqT7bWymcHo2MYr0fwz4M194BHqMyJgfLnsKapyl8KIlVhD4mZffBppbqCcHtXf2/gqxXDXU7yn0HSte00PS7ZR5Nmh925raOEm99Dmlj6a21PMLeG4kw0UMhb1C10ujWOp3sJZ7Z4ivTzBjNdwkMMf3Y4xxx8oqTcSo4H4VtHBJfEznlmMvsqxyH9iagRnYufrTk0LUG5Kxj8a60dMUVp9Upkf2hV8jmY/Ds5P7yVFqzF4diH+unZvoK3MA0tUsNTXQzljaz6mfb6Np8JH7rzCP7xq5HEkf3EVfoMU+lrWMYx2RhKpOfxNsO/GT9aP1pBS1RAUUUUAJS0UlAC0UlLQAUUUUAFFFFAAKKKKACiiigAooooAKKKKACiiigAooooAKKKSgBaKDQKACk9u1LRQBy/jjTwUS/j+90evNvFNp80V2oAzwxr2y6hS4t5IJFBDjAzXmGu2L4ubJwCUztGOvpWsH0Makep5c92+geL9M8SwghTIIp9vc54Jr6d0+7iv7CC8gcOsqBsivnDVbEX1hcWM7bd4IGP4WFel/ALxB/aPh1tJnbNxY/KQeuBxTqLqFJ9D0vPP4cUtJ2B/KlrE2CgUUUAFFFFABRRRQAUUUUAHOeDRk+9AyfujOKZcSwwxGWWZIlHXcwFAD/yz6UYBOAuT6Yrk9a8eaHYZWBmvZR0EfSuL1j4ha1dJJ5LR6fH3LHBAq1BsiVSKPWL++srCPfdXMMK+pI4rkNY+JGkWbldPhkvZB/EB8teD+KPiHoliW+36s97cd40bcSfwrmf+Ez8S6tm38N6EY0f7k8ykYqlGK3IcpPY9r13x1rV4XMl0lhF3VDjj8a801zx5oGntJ9q1Q3dwTkKjFmJ9K52DwR4m1iQP4m8QOEPHlQnFdHofgjwzpAJh09Zpgc+ZL8xNUk+iIduruc6/jbxRreY/Dfh54VP/LaZcfjTIPA/iTXWFx4o8QzID0hhbHHpXpKfuwI4wqKB91RgU0KAOB9arl7i57bHO6H4G8M6Qg8iwS5kHWWbls10gVUXbEojXphRikJAGegqaCC4nbEULM3Y44p2SJu2RKDxxnFIMYPU+9bNr4euZMNcTeX7DrWzaaTZwAHYXI6lqLhY5a2tLq4YeVEzA9yOBWtaeHWOWuZCPZa6HIyFjGABxgcVesdH1C8wY7cqp/jPSk3YaiY1tp1nbx5jhXK/xN1rTtrO4vCFtYW46nGBXU6Z4Zs7fD3bG4Y9h92t2COOGPy4o1jUdlFZup2NVTfU5rTPC/zLNfSA/wDTNeldJBDDBH5cESxr6AU/p70tZttmqikAHPXArzP4/wDw1h+IPhdvs6KNZsgZLSYDBkA/gJ969Mo3EHdnkdvWkM+VPgLeR+KbmTwZr+221rT8qgl4aRV4I+tfQOk+AfDunurG38+YcsXrxn9p/wAEahoer2fxY8HRmG/spFa9jjGNwHU8dq9s+GniZPGXgfTPEscXlfa4QZFPUOODWXsKd72N/rNXl5bnQwxw26BLeGOJRx8q0/vnuaKK1MHqA4ooooAO9FFFAB3pOlLSUALRQaBQAUUUZoAKKKKACiiigANFFFABQKKKACiiigBKWiigAooooAKKKKACiiigAooooAKKKTNAC0UCigAooooAKKKKACiiigA/yK5jxlYjKahEMH7r1030qG+tlu7KW2fkSD9acXZikro8K8UWrWt79oQ5WUZA96z/AAdqR8M/EGC4DbbO+wJPQNXX+I9Pd7Se2kX97CTj1ArgNXt2udO/d/6+Ft6H3FdG6OXZn02rK/zJ93AI980VyXwo15de8IQSM26e3/dyc88V11c7VmdSd0FFHvRSGFFB4IB4zR0Us5CAdz0oATtgUNjGcn8Kx9W8T6Lpf/H1exk9lj+YmuM134nPHldLs0hi/wCe054/KqUWyXOK6npbMsYzM6Rx4zknFc7q/jPw/pquGuvPmH8EfNeAeMPihZx72v8AXWu5M4MELZU+3FcR/wAJx4j1qRo/DPh2REbhpp+AfcZqlBdWRzyeyPoPXPiXqDxkWMMNjE3DSS8EV5d4r+IumWzSNqmtSXbrwIkfO4/hXJJ4K8T60xm8Sa+8UbDPkRniug0bwN4b0pVkhs/tMxOWec7sn2q0uyIbX2nc56bxr4i1fMXhbQJlRjxLMMYpw8HeJtbxL4j114kf70MJI/DNehxkRrsiURp2VRgUc++Krl7k89tkc3ovgbwvpRV4bATSj/lpN8xNdInyRiONVVB2AxQOfeljUySFY1Zj7CnZIltsQ7f4QMe9IOOnH1rTstFvLgbnUIB61rWnh+1iIedmmb24FFwsc1HFJMcRxtIe2BWnZaFdTLmYiIe/WumjhhhGIolUDuKkjV5CPJR5G9hSuOxl2uh2MJBYNKfc8ZrSjVUXaqomOyjtWzZeHdQnA3xiBD1LVu2Xhmwgw0xMz/pUuaRag2chaW09yf8AR4XcnjNbVl4VvHAa8mWJD2HWutghihj2RRpGv+yMVJ9Tn0rNzZoqa6mdYaLp1njZCHbuz1oAbTgfKPQUpoFS2aJJbB9KKKKQBRRRQAUUUUAV9RtLfULGexvIRNb3EZjkQjgg1neCvD1n4V8N2+g2BJtbct5ftk5xWz9KAMUAFFFFABRRSZoAWigUUAFFFFABRRRQAUUUUAFFFJQAtFFFABSUtFABRRRQAUUUUAFFFFABRRRQAUUUUAFFFFABRRRQAUUUUAFFFFABQaKKACiiigAooooAKB1zRRQBx3jSy8u9S7XhZVKyfXtXlmtWotb54W+6zfKQO1e761Zi80yWDbl8bl+teReLbNntBPtwYDhselbU2YVVZlT4P6x/YfjKfR52AguhmMY4+te64wa+XdXEttcWWrwtiaCQZI/uZr2GX4l2cWl2/l2/nXXljzC52oDj1pTi29B05JLU9BHJ6GqGqa1pOmxs95exIV6KGy35V4F4z+NEa7kl1lIyOkFryfzFeb3PjzxNrV06+G9EmlLnm4us4H51PKupXO+iPpHWviZb2/8AyDrbcDn99McAV5V42+MENu7R6hrglZj8sNr/AC4rhF8FeJtcbzfEuvsinnybdsAD04re0PwN4b0krJb2a3Eo6yTjcf1rRLsjNy7swpvG3ibWWJ8P6DJHnjz5xkfWoIfBXinWv33iPxBJEGbc0MR4I9K9JG1E8uFRGg/hUYFH+9+FVy92Tz22Rzeh+B/DmjuGt7ATSfxNN82TXRKqqAqRogHRUGAKdznpQOu3FNJIm7YZGMHk0HOAx7cYFWbXT7u5P7mNiP7xGMVr2vh4A7rmQkdwtMDn+rYUbj7VctdLvbpgEjKr3LcV1NpY2lrnyYh/wIc1bjUyf6tWZuygUrhYw7Xw9DE4+0zGQ+gGK1Le2tbdf3UKp+GTW1ZaFqN3jEBgU9Wetuy8LWqEG4kMx7gcCoc0WoNnI/vJHAjUn2HJrUstB1C6w3lmND3c4/Su0trCztceTAg+o5qyST1qHUZoqfc56z8LWoIa5lMpX+FflFbVra2tsmIIETHTA5qalqG2zRRSEPzctk0ooopDCiiigAooooAKKKKACiiigAooooAKKKKACiiigAooooAKKKKACg0UUAFFFFABRRRQAUUUUAFFFFABRRRQAUUUUAFFFFABR3oooAKKKKACiiigAooooAKKKKACikpaACiiigAooooAKKKKACiiigAooozigBO+T9K8/wDFeni21KaLgxTgkKe9eg98dq5/xlZedYJdKMyQtz7iqg7MiaujxDVLVf8ASbGUHBBX6emK82i8DeKtTja11TX3isEchFib5iue9ezeK4P3kd4iDa3DfWsDcRkBq3tc51Jo5fQfAXhnR3WRbQ3U4/5aynJNdQgEabUREHYIu0UpxnmkJA5bn2ppJbCbb3DH4D1pfpyPanwRyTsPJRn9lFadjoNzKN02IR6HrTuBkn5VPqamtbe4uW2wwux9ccV1Fpollb4ZlMrerVoRqo2xwrkDoAOaVwsc5aeH5pAPtDhT6DrWvaaTZW4BWPe46k1v2Gh6jdtuEflx+r8VvWPha1T5rqZpT/dHSoc0WoNnIxKzEJBGWY/wqK07Lw/qVwAfL8lc8767a1tbW3QLbwIhHfFSnLH5jz71DqdjRU+5z9l4VtojvupmlP8AcA4/Otm1s7W3GIbeNPwyan7Cl71DbZoopB82Nu7iiiikMKKKKACiiigAooooAKKKKACiikoAWjvRRQAUUUUAFFFFABRRRQAUUUUAFFJS0AFFFFABRRRQAUUUUAFFFFABRRRQAUUUUAFFJS0AHeiiigAooooAKKKKACiiigAooooAKKO9FABRSGloAKKKKACiiigApKWigAooNFABRRRQAUUUUAFQ3kQntZYTkllIFTUUAeVavah7aezdMFc49jXDKjtIYxGxKnB4r1bxbafZNVaZQdsw3D61hJFGkpZI0GeuBXRF6HLJanLWei3s/wAzKI19WrWtNBtYSGmJmb0PStYc5/kafHHLNII4Y2dz0Ap3FYiijjhQLFGsXsBU1vDNPLsgjeRj2rotK8MSmMNqB2Kedg610lnZ21mgW2iVB6kc1DnY0jTb3OYsPC9w5WS8mWNf7g610VjplhZj9zbru7sRkmrue/JPvRWbk2aqKQduOKKTvQakoWiiigAooooAKKKKAEpaKDQAUUUUAFFFFABRRRQAUUUUAFFFFABRRRQAUUUUAFFHeigAopDS0AFFFFABRRRQAUlLRQAUUGigAooooAKKKKACiiigAooooAKKKKACiiigAooo70AFFFFABRRRQACiiigAoopKAFooooAKKKO9AAKKKKACiiigANFFJQAtFHeigAooo9KAMbxfZfatNMyDMkJyPpXDMQoy3A9a9RKqwKtyD1Fc3a+GVbUJJLk5tlbKLWkJWWpnON3oYmkaPdaiwkUeXB/E59Pauz03TbSwjCwR/N3kPU1biVI41jjRURRwAKdUuTZUYJCe+c0vWiipKCgUUUAFFFFABRSUtABRRRQAUCjvRQAUUUUAFBoooAKKSl70AFFFFABRRRQAUUUd6ACiiigAooooABRRRQAUUUlAC0UUUAFFFHegAFFFFABRRRQAGiikoAWijvRQAUUUUAFFFFABRR3ooAKKKKACjvRRQAGiiigAooooAKKKKACkFFFAC0UUUAIaWiigAooooAKKKKAA9KQUUUALRRRQAUd6KKAE70o+Zzn0oopAJ3paKKYBRRRQAUUUUAFFFFACCloooAKQ0UUALRRRQAUUUUAFB6UUUAIKWiigAooooAO9HeiigAo70UUABooooAKKKKACiiigApBRRQAtFFFACGloooAKKKKACiiigAPSkFFFAC0UUUAFHeiigA70UUUAHeg0UUAJRRRQB//Z">
            <a:extLst>
              <a:ext uri="{FF2B5EF4-FFF2-40B4-BE49-F238E27FC236}">
                <a16:creationId xmlns:a16="http://schemas.microsoft.com/office/drawing/2014/main" id="{54C2BAFA-5937-44B6-A068-ECCD6250455E}"/>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Content Placeholder 9">
            <a:extLst>
              <a:ext uri="{FF2B5EF4-FFF2-40B4-BE49-F238E27FC236}">
                <a16:creationId xmlns:a16="http://schemas.microsoft.com/office/drawing/2014/main" id="{566551FD-F94D-48BC-B98F-4499362147E6}"/>
              </a:ext>
            </a:extLst>
          </p:cNvPr>
          <p:cNvSpPr>
            <a:spLocks noGrp="1"/>
          </p:cNvSpPr>
          <p:nvPr>
            <p:ph idx="1"/>
          </p:nvPr>
        </p:nvSpPr>
        <p:spPr>
          <a:xfrm>
            <a:off x="550824" y="1736678"/>
            <a:ext cx="6691952" cy="4525963"/>
          </a:xfrm>
        </p:spPr>
        <p:txBody>
          <a:bodyPr>
            <a:normAutofit/>
          </a:bodyPr>
          <a:lstStyle/>
          <a:p>
            <a:pPr marL="0" indent="0">
              <a:lnSpc>
                <a:spcPct val="170000"/>
              </a:lnSpc>
              <a:buNone/>
            </a:pPr>
            <a:r>
              <a:rPr lang="en-GB" sz="2200" b="1" dirty="0">
                <a:latin typeface="Segoe UI" panose="020B0502040204020203" pitchFamily="34" charset="0"/>
                <a:cs typeface="Segoe UI" panose="020B0502040204020203" pitchFamily="34" charset="0"/>
              </a:rPr>
              <a:t>Strategy: </a:t>
            </a:r>
            <a:r>
              <a:rPr lang="en-GB" sz="2200" dirty="0">
                <a:latin typeface="Segoe UI" panose="020B0502040204020203" pitchFamily="34" charset="0"/>
                <a:cs typeface="Segoe UI" panose="020B0502040204020203" pitchFamily="34" charset="0"/>
              </a:rPr>
              <a:t>Lower rates and/or increased productivity. </a:t>
            </a:r>
          </a:p>
          <a:p>
            <a:pPr marL="0" indent="0">
              <a:lnSpc>
                <a:spcPct val="170000"/>
              </a:lnSpc>
              <a:buNone/>
            </a:pPr>
            <a:r>
              <a:rPr lang="en-GB" sz="2200" b="1" dirty="0">
                <a:latin typeface="Segoe UI" panose="020B0502040204020203" pitchFamily="34" charset="0"/>
                <a:cs typeface="Segoe UI" panose="020B0502040204020203" pitchFamily="34" charset="0"/>
              </a:rPr>
              <a:t>Tactics: </a:t>
            </a:r>
          </a:p>
          <a:p>
            <a:pPr marL="342900" indent="-342900">
              <a:lnSpc>
                <a:spcPct val="170000"/>
              </a:lnSpc>
              <a:buFont typeface="Arial" panose="020B0604020202020204" pitchFamily="34" charset="0"/>
              <a:buChar char="•"/>
            </a:pPr>
            <a:r>
              <a:rPr lang="en-GB" sz="2200" dirty="0">
                <a:latin typeface="Segoe UI" panose="020B0502040204020203" pitchFamily="34" charset="0"/>
                <a:cs typeface="Segoe UI" panose="020B0502040204020203" pitchFamily="34" charset="0"/>
              </a:rPr>
              <a:t>Negotiating wage/salary cuts.</a:t>
            </a:r>
          </a:p>
          <a:p>
            <a:pPr marL="342900" indent="-342900">
              <a:lnSpc>
                <a:spcPct val="170000"/>
              </a:lnSpc>
              <a:buFont typeface="Arial" panose="020B0604020202020204" pitchFamily="34" charset="0"/>
              <a:buChar char="•"/>
            </a:pPr>
            <a:r>
              <a:rPr lang="en-GB" sz="2200" dirty="0">
                <a:latin typeface="Segoe UI" panose="020B0502040204020203" pitchFamily="34" charset="0"/>
                <a:cs typeface="Segoe UI" panose="020B0502040204020203" pitchFamily="34" charset="0"/>
              </a:rPr>
              <a:t>Better planning to avoid idle time.</a:t>
            </a:r>
          </a:p>
          <a:p>
            <a:pPr marL="342900" indent="-342900">
              <a:lnSpc>
                <a:spcPct val="170000"/>
              </a:lnSpc>
              <a:buFont typeface="Arial" panose="020B0604020202020204" pitchFamily="34" charset="0"/>
              <a:buChar char="•"/>
            </a:pPr>
            <a:r>
              <a:rPr lang="en-GB" sz="2200" dirty="0">
                <a:latin typeface="Segoe UI" panose="020B0502040204020203" pitchFamily="34" charset="0"/>
                <a:cs typeface="Segoe UI" panose="020B0502040204020203" pitchFamily="34" charset="0"/>
              </a:rPr>
              <a:t>Improving work practices and methods.</a:t>
            </a:r>
          </a:p>
          <a:p>
            <a:pPr marL="342900" indent="-342900">
              <a:lnSpc>
                <a:spcPct val="170000"/>
              </a:lnSpc>
              <a:buFont typeface="Arial" panose="020B0604020202020204" pitchFamily="34" charset="0"/>
              <a:buChar char="•"/>
            </a:pPr>
            <a:r>
              <a:rPr lang="en-GB" sz="2200" dirty="0">
                <a:latin typeface="Segoe UI" panose="020B0502040204020203" pitchFamily="34" charset="0"/>
                <a:cs typeface="Segoe UI" panose="020B0502040204020203" pitchFamily="34" charset="0"/>
              </a:rPr>
              <a:t>Tools/technology to improve productivity.</a:t>
            </a:r>
          </a:p>
          <a:p>
            <a:pPr marL="0" indent="0">
              <a:buNone/>
            </a:pPr>
            <a:endParaRPr lang="en-GB" dirty="0"/>
          </a:p>
          <a:p>
            <a:endParaRPr lang="en-GB" dirty="0"/>
          </a:p>
        </p:txBody>
      </p:sp>
      <p:pic>
        <p:nvPicPr>
          <p:cNvPr id="7" name="Picture 6">
            <a:extLst>
              <a:ext uri="{FF2B5EF4-FFF2-40B4-BE49-F238E27FC236}">
                <a16:creationId xmlns:a16="http://schemas.microsoft.com/office/drawing/2014/main" id="{6DAB0DAB-E7A4-44A2-910D-0B15D5CCA4C2}"/>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153400" y="1880235"/>
            <a:ext cx="4038600" cy="2547072"/>
          </a:xfrm>
          <a:prstGeom prst="rect">
            <a:avLst/>
          </a:prstGeom>
        </p:spPr>
      </p:pic>
    </p:spTree>
    <p:extLst>
      <p:ext uri="{BB962C8B-B14F-4D97-AF65-F5344CB8AC3E}">
        <p14:creationId xmlns:p14="http://schemas.microsoft.com/office/powerpoint/2010/main" val="1679933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22A11-5A29-4690-9B07-9CF647529E4D}"/>
              </a:ext>
            </a:extLst>
          </p:cNvPr>
          <p:cNvSpPr>
            <a:spLocks noGrp="1"/>
          </p:cNvSpPr>
          <p:nvPr>
            <p:ph type="title"/>
          </p:nvPr>
        </p:nvSpPr>
        <p:spPr>
          <a:xfrm>
            <a:off x="333109" y="416408"/>
            <a:ext cx="10972800" cy="1143000"/>
          </a:xfrm>
        </p:spPr>
        <p:txBody>
          <a:bodyPr>
            <a:normAutofit/>
          </a:bodyPr>
          <a:lstStyle/>
          <a:p>
            <a:pPr algn="l"/>
            <a:r>
              <a:rPr lang="en-GB" sz="4267" b="1" dirty="0">
                <a:solidFill>
                  <a:srgbClr val="063A59"/>
                </a:solidFill>
                <a:latin typeface="Segoe UI" panose="020B0502040204020203" pitchFamily="34" charset="0"/>
                <a:cs typeface="Segoe UI" panose="020B0502040204020203" pitchFamily="34" charset="0"/>
              </a:rPr>
              <a:t>Table of Contents 1 of 3</a:t>
            </a:r>
          </a:p>
        </p:txBody>
      </p:sp>
      <p:sp>
        <p:nvSpPr>
          <p:cNvPr id="3" name="Content Placeholder 3">
            <a:extLst>
              <a:ext uri="{FF2B5EF4-FFF2-40B4-BE49-F238E27FC236}">
                <a16:creationId xmlns:a16="http://schemas.microsoft.com/office/drawing/2014/main" id="{52A98D62-C708-4BA5-8874-1EB02BE7E7BE}"/>
              </a:ext>
            </a:extLst>
          </p:cNvPr>
          <p:cNvSpPr>
            <a:spLocks noGrp="1"/>
          </p:cNvSpPr>
          <p:nvPr>
            <p:ph idx="1"/>
          </p:nvPr>
        </p:nvSpPr>
        <p:spPr>
          <a:xfrm>
            <a:off x="609600" y="1600201"/>
            <a:ext cx="7892716" cy="4525963"/>
          </a:xfrm>
        </p:spPr>
        <p:txBody>
          <a:bodyPr>
            <a:normAutofit/>
          </a:bodyPr>
          <a:lstStyle/>
          <a:p>
            <a:pPr>
              <a:lnSpc>
                <a:spcPct val="150000"/>
              </a:lnSpc>
            </a:pPr>
            <a:r>
              <a:rPr lang="en-GB" sz="2200" dirty="0">
                <a:latin typeface="Segoe UI" panose="020B0502040204020203" pitchFamily="34" charset="0"/>
                <a:cs typeface="Segoe UI" panose="020B0502040204020203" pitchFamily="34" charset="0"/>
                <a:hlinkClick r:id="rId3" action="ppaction://hlinksldjump"/>
              </a:rPr>
              <a:t>Learning Objectives.</a:t>
            </a:r>
            <a:endParaRPr lang="en-GB" sz="2200" dirty="0">
              <a:latin typeface="Segoe UI" panose="020B0502040204020203" pitchFamily="34" charset="0"/>
              <a:cs typeface="Segoe UI" panose="020B0502040204020203" pitchFamily="34" charset="0"/>
            </a:endParaRPr>
          </a:p>
          <a:p>
            <a:pPr>
              <a:lnSpc>
                <a:spcPct val="150000"/>
              </a:lnSpc>
            </a:pPr>
            <a:r>
              <a:rPr lang="en-GB" sz="2200" dirty="0">
                <a:latin typeface="Segoe UI" panose="020B0502040204020203" pitchFamily="34" charset="0"/>
                <a:ea typeface="Verdana" panose="020B0604030504040204" pitchFamily="34" charset="0"/>
                <a:cs typeface="Segoe UI" panose="020B0502040204020203" pitchFamily="34" charset="0"/>
                <a:hlinkClick r:id="rId4" action="ppaction://hlinksldjump"/>
              </a:rPr>
              <a:t>Five Blocks of Finance – REAL_E.</a:t>
            </a:r>
            <a:endParaRPr lang="en-GB" sz="2200" dirty="0">
              <a:latin typeface="Segoe UI" panose="020B0502040204020203" pitchFamily="34" charset="0"/>
              <a:ea typeface="Verdana" panose="020B0604030504040204" pitchFamily="34" charset="0"/>
              <a:cs typeface="Segoe UI" panose="020B0502040204020203" pitchFamily="34" charset="0"/>
            </a:endParaRPr>
          </a:p>
          <a:p>
            <a:pPr>
              <a:lnSpc>
                <a:spcPct val="150000"/>
              </a:lnSpc>
            </a:pPr>
            <a:r>
              <a:rPr lang="en-GB" sz="2200" dirty="0">
                <a:latin typeface="Segoe UI" panose="020B0502040204020203" pitchFamily="34" charset="0"/>
                <a:ea typeface="Verdana" panose="020B0604030504040204" pitchFamily="34" charset="0"/>
                <a:cs typeface="Segoe UI" panose="020B0502040204020203" pitchFamily="34" charset="0"/>
                <a:hlinkClick r:id="rId5" action="ppaction://hlinksldjump"/>
              </a:rPr>
              <a:t>Financial Statements.</a:t>
            </a:r>
            <a:r>
              <a:rPr lang="en-GB" sz="2200" dirty="0">
                <a:latin typeface="Segoe UI" panose="020B0502040204020203" pitchFamily="34" charset="0"/>
                <a:cs typeface="Segoe UI" panose="020B0502040204020203" pitchFamily="34" charset="0"/>
                <a:hlinkClick r:id="rId5" action="ppaction://hlinksldjump"/>
              </a:rPr>
              <a:t> </a:t>
            </a:r>
            <a:endParaRPr lang="en-GB" sz="2200" dirty="0">
              <a:latin typeface="Segoe UI" panose="020B0502040204020203" pitchFamily="34" charset="0"/>
              <a:cs typeface="Segoe UI" panose="020B0502040204020203" pitchFamily="34" charset="0"/>
            </a:endParaRPr>
          </a:p>
          <a:p>
            <a:pPr>
              <a:lnSpc>
                <a:spcPct val="150000"/>
              </a:lnSpc>
            </a:pPr>
            <a:r>
              <a:rPr lang="en-GB" sz="2200" dirty="0">
                <a:latin typeface="Segoe UI" panose="020B0502040204020203" pitchFamily="34" charset="0"/>
                <a:cs typeface="Segoe UI" panose="020B0502040204020203" pitchFamily="34" charset="0"/>
                <a:hlinkClick r:id="rId6" action="ppaction://hlinksldjump"/>
              </a:rPr>
              <a:t>Profit and Loss Account.</a:t>
            </a:r>
            <a:endParaRPr lang="en-GB" sz="2200" dirty="0">
              <a:latin typeface="Segoe UI" panose="020B0502040204020203" pitchFamily="34" charset="0"/>
              <a:cs typeface="Segoe UI" panose="020B0502040204020203" pitchFamily="34" charset="0"/>
            </a:endParaRPr>
          </a:p>
          <a:p>
            <a:pPr>
              <a:lnSpc>
                <a:spcPct val="150000"/>
              </a:lnSpc>
            </a:pPr>
            <a:r>
              <a:rPr lang="en-GB" sz="2200" dirty="0">
                <a:latin typeface="Segoe UI" panose="020B0502040204020203" pitchFamily="34" charset="0"/>
                <a:ea typeface="Verdana" panose="020B0604030504040204" pitchFamily="34" charset="0"/>
                <a:cs typeface="Segoe UI" panose="020B0502040204020203" pitchFamily="34" charset="0"/>
                <a:hlinkClick r:id="rId7" action="ppaction://hlinksldjump"/>
              </a:rPr>
              <a:t>Important Points 1.</a:t>
            </a:r>
            <a:endParaRPr lang="en-GB" sz="2200" dirty="0">
              <a:latin typeface="Segoe UI" panose="020B0502040204020203" pitchFamily="34" charset="0"/>
              <a:ea typeface="Verdana" panose="020B0604030504040204" pitchFamily="34" charset="0"/>
              <a:cs typeface="Segoe UI" panose="020B0502040204020203" pitchFamily="34" charset="0"/>
            </a:endParaRPr>
          </a:p>
          <a:p>
            <a:pPr>
              <a:lnSpc>
                <a:spcPct val="150000"/>
              </a:lnSpc>
            </a:pPr>
            <a:r>
              <a:rPr lang="en-GB" sz="2200" dirty="0">
                <a:latin typeface="Segoe UI" panose="020B0502040204020203" pitchFamily="34" charset="0"/>
                <a:ea typeface="Verdana" panose="020B0604030504040204" pitchFamily="34" charset="0"/>
                <a:cs typeface="Segoe UI" panose="020B0502040204020203" pitchFamily="34" charset="0"/>
                <a:hlinkClick r:id="rId8" action="ppaction://hlinksldjump"/>
              </a:rPr>
              <a:t>Important Points 2.</a:t>
            </a:r>
            <a:endParaRPr lang="en-GB" sz="2200" dirty="0">
              <a:latin typeface="Segoe UI" panose="020B0502040204020203" pitchFamily="34" charset="0"/>
              <a:ea typeface="Verdana" panose="020B0604030504040204" pitchFamily="34" charset="0"/>
              <a:cs typeface="Segoe UI" panose="020B0502040204020203"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CB491-2490-4EF0-9D45-EDF21EB9C07E}"/>
              </a:ext>
            </a:extLst>
          </p:cNvPr>
          <p:cNvSpPr>
            <a:spLocks noGrp="1"/>
          </p:cNvSpPr>
          <p:nvPr>
            <p:ph type="title"/>
          </p:nvPr>
        </p:nvSpPr>
        <p:spPr>
          <a:xfrm>
            <a:off x="550824" y="438033"/>
            <a:ext cx="10972800" cy="1143000"/>
          </a:xfrm>
        </p:spPr>
        <p:txBody>
          <a:bodyPr>
            <a:normAutofit fontScale="90000"/>
          </a:bodyPr>
          <a:lstStyle/>
          <a:p>
            <a:pPr algn="l"/>
            <a:r>
              <a:rPr lang="en-GB" sz="4400" b="1" dirty="0">
                <a:solidFill>
                  <a:srgbClr val="063A59"/>
                </a:solidFill>
                <a:latin typeface="Segoe UI" panose="020B0502040204020203" pitchFamily="34" charset="0"/>
                <a:ea typeface="Verdana" panose="020B0604030504040204" pitchFamily="34" charset="0"/>
                <a:cs typeface="Segoe UI" panose="020B0502040204020203" pitchFamily="34" charset="0"/>
              </a:rPr>
              <a:t>How to Generate Profit – Reduce Overhead Costs</a:t>
            </a:r>
            <a:endParaRPr lang="en-GB" sz="4270" b="1" dirty="0">
              <a:solidFill>
                <a:srgbClr val="063A59"/>
              </a:solidFill>
              <a:latin typeface="Segoe UI" panose="020B0502040204020203" pitchFamily="34" charset="0"/>
              <a:cs typeface="Segoe UI" panose="020B0502040204020203" pitchFamily="34" charset="0"/>
            </a:endParaRPr>
          </a:p>
        </p:txBody>
      </p:sp>
      <p:sp>
        <p:nvSpPr>
          <p:cNvPr id="3" name="AutoShape 2" descr="data:image/jpg;base64,/9j/4AAQSkZJRgABAQEAlgCWAAD/2wBDAAUDBAQEAwUEBAQFBQUGBwwIBwcHBw8LCwkMEQ8SEhEPERETFhwXExQaFRERGCEYGh0dHx8fExciJCIeJBweHx7/2wBDAQUFBQcGBw4ICA4eFBEUHh4eHh4eHh4eHh4eHh4eHh4eHh4eHh4eHh4eHh4eHh4eHh4eHh4eHh4eHh4eHh4eHh7/wAARCAJUAnE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AooooAKKKKACiijj8aACiiigAoNFITigB2046cU0VYH+p/Cqq8KPU0AOzzilpKVSobJoAUBtoOOlJ1qR5kKFV9KiHQZNAC0UUlAC0UUlAC0UUUAFFFFABRRRQAUUUUAFFFFABRRRQAUUUUAFFFFABRRSd6AFoopNwoAWijsaPm4wpP0oATjpS98bRVbUtQ0/TLcz6jf21pGBkmWQLgfjXlfi79oTwLpEhtdHa48QXwO0Q2alufrQB68A3GBk9sdRVS51DS4Lhba51G1jmY8RtMoYn6ZrwD/hIfj18RmMWhaTD4U0pzj7VNxLtq7J+zfaT6bLf33ivVr3xRgyQXbTkIso5HHpmgD3wjDZxn0+lFch8JvEM2veFFj1BturaY32O9Q9dycbse9deM+lABRRRQAUUUUAFFFFABRRRQAUUUUAFFFFABRRRQAUUUUAFFFFABRRSUALRRSUALRRRQAUUUUAFFFFABRRRQAUUUUAFPjj3daaoywqaYmONmUdB0oABEopHVQpwtQqzZ3FjyOlOQlnAJOKAFjj3AZ6YqXCKNrYpJT5cfH0quRk88mgCd4xjK1C3y9RUsDHJXrSum5wSOMUANjj3ct0p7GFR820fWklkEY45J7VXYBz86g/WgC02PLyMYxUcLR+WuWQHvk09QPJx221UEaMgG0fWgC2UVvu4x7VFIu09PlpEPlj5enpU0v+qLHpigBHjXZkAZxSJFuXJpzf6nd7UvDRjGfwoABGuKbIihCaaY5ARtYkU1i+cHOKAGUtFFABRRRQAUUUUAFFFFABRRQKACiiigAooooAKKBSds9T9aAFopCR3oUFydoPH8R6UALQASc9qwPEnjLwn4fiY614gsbVgOV80Fj+Fea6p+0Fpbzmy8H+G9X8RXJ4R44SIyfc0Ae0gHkhCfpVLVtU0vSYWn1TUrSyQDJMsoXA+hrxUn9oPxtEDt0/wjYOfu5DSgfWrGm/s8abcSi88ceJtV8QT5yVMpCfTFAF7xT+0R4B025NhoxuvEF9nb5VpGWBP1FcvJ4y+PHjxGj8L+F4vDdoxwJrv74X1r2Xwv4E8HeGIEj0Pw9Y2xH/AC08sFz+NdKWcn73HpQB8+6b+zxqWvSpdfErxtqGryk7mggkKKPavVfBvw68F+EYQmh6DaQuvHmSJukP411lFADcHAG4hcZ29KUnIzk5/lS0nfI7UAeceIDH4M+Kdn4gjTy9L14C2vcfdWccRn8a9HOVbDHJ659RWD8QNA/4SXwde6Uu0XDr5lq39yVeVNVPhZrreIPBtrNcMPtdpm1u1J5Dp8pP44oA6kdOOnaloHIz+lFABRRRQAUUCigAooooAKKKPwoAKKKKACiijtQAUUUUAFFBoHSgAooooAKKKKACiiigAooooAKKKKACiigUAFFFFACoeQelTy5KEKMmq3JPNSJLhcN+FADD16Y4pYmw471N5keBllpGePacMtACzglPl5NQfzqSGUbfm/OpNqH5uKAI7dTy3T0zUm/95tHPFMeVFU7eSO1RwNtc7jjPNACzjMobjAGaYeSfenSsGlG1geKSgCxH80QHtVdxtO0DinRPtPtU2UbjrQBXUbmGKmmP7nDd+KUmNB2FQvIZGwMYFAEx4h29flqBCy5wcVKZF8v74zinB49o5WgBgmPHH1qQkMmR3HFJ5kX95aY8q4wmCDQBF1GeopaVhGoCp170lABRRRQAUUUUAFFFFABSGlpucd80AOpMj1p21gA2Qq9SWrmPEnj/AMFeGgy614ksLaQf8s9+5j+AoA6bsT6daEBbp1ryW6+NMd9J5PgzwfrOuSnhZjCVhPvmoG/4Xt4pG7fpfhK2fjap8yTHrzQB65fXEFjAbi8uIbaEdXkcAVwfiP4yfDzRZWjOtLqNyvHkWK+axPpxWFZfA+wvLn7R4w8U6xr0xHzp5pjiz9BxXdeG/Ang/wAOxqmk+HNPhK9XeIM/1yaAPOm+KnxB8Ru0Hgn4d3EUbH5bvUT5Y+uDSN8Pfi54sct4w8eJplqRza6cgBA9Nwr2oOQgA27R0UccUmAOKAPL/DvwJ+H2klZ7qyutau85aW+mMmT9DXo2l6dp+lwLFplha2aAY2wxBePwq2evXigUAI+X+9z60vQcdKKKAD+VHaiigAooNFABRzmijvQAAlTuHFeb2aL4R+L00IIi0rxNH5iHoqTrxt+pr0g+tcn8V9Hk1Xwo81mP+Jhpzi8tCByHXtQB1fO5uO+OlLWT4S1iPXvDdjq0JJ86ICTPZxw365rWoAKKKKACiiigANFFFABRQKKACiiigAo7UUUAFFFFABRRRQAUUUGgAooooAKKKKACiiigAooooAKKKKAExRS0UAFFFFACBQDnHNLgegoooAO1A4FFFACUvbFFFABR2oooAKKKKAEPzcHkUpoooAQADtRtpaKAA89QKTFBpaAD196KDQKACihMuxUfyqve3lnYxtLfX1tbRqMs0kgXA/GgCxn8PrSMcYyMZrz3xB8ZvAGlyNBBqj6ncDjyLONnJP1xisV/iN8RdfX/AIo/4eywQtwlzqZ2qPfAoA9eKv8AwgY9ay9b17RNGi8zVNYsrNR18yQZx9BXmY8CfFTxG3/FV+P/AOy4H5a10peB7ZNauh/BPwNp8xub23utaue8t5Mzc/TOKAItT+N3hKK5a10C01HxFcdNtlCSufqaojxJ8YvEqkaH4TsvD1u3Se/YiQD1xXqGl6VpmmwJFp+mWdoqjA8uJQR+OKuNuYfOSfxoA8hT4T+LNdPneNviLqNyrdbWzUJHj0yOa6bw78Jvh/ohWWDQI7yYYzLdsZWJ9fmzXcc42jgUf5yaAG20UNtGI7S3gto+yxoFH6U9vm+9z9aKKAA0UUUAB5ooooAKKKKACiiigANFFBoAKKKKACiiigA4oB4J2hhjoe4opGFAHAeCN3hrx1q3g+TK2d5m+03J4C/xgfjXfkYAFcP8Wbaa3sbHxZaKTdaJOssmwcvDn5lrsdPuo76zhvYWDRXEayKQexGcUAWKKKKACiiigAooooAKKKKACiiigAooooAO9FFFABQaKKACig0UAFFFFABRRRQAUUUgNAC0UUUAFFFFABRRRQAUGiigAooooAKKKKACiiigBKWig0AFFHek/WgBaKQtt607ac8AkewoASjGTjGao6pq+kaVE82qanZ2cajP72ZVP5GvOdb+PPgixl+y6O17r14CcR2cDEZ/3ulAHqe7kqM596JSscYkZkQdy52j9a8ZHi340+KwH8PeEbbw/aSdJ79gz49cVKPhD4k151n8c/ELU7gEfNa2LmOP6UAdv4n+Ivgnw2WbVPEVqjAfcibzG/8AHc81xkvxoudYZoPAvgrVtZlPCzyJ5cf1Oa6jwz8KfAPh1EFpoEFxMDkT3Hzvn1ya7SGNIUCQxxxKOgRQBQB5ANP+OXicg32qaV4WtehS3BMoH16VYtPgb4furkXPirXdY8Ry9WFzMQmfoK9Yb5jluTS9DkcUAYvh/wAJ+GfD1uIdF0GytEHRhGCfzPNbOW27d2B6LxS+vr60lAB/OlHSk96WgAPSiiigAooooAKKKKACkpaKACiiigAooooAKKKKACiiigAooooAKKO9FABRRRQBHcQxXFvLbzKHjlUo6kcEEVxPwumm09tU8H3jEy6TOTasTy8Lc5+gziu6HXr17Vw3jtV0HxRo/jCAERbhZ6gQOBET94/jQB3NBpAVYB1YFW5X3B6UtABRRRQAUUUUAFFFFACUtFFABRRRQAUUUUAFFFFABRRRQAUUUd6ACiiigAoopKAFoo6UUABooooAKKTFFAC0UUfjQAUUUUAFFIaWgAoo6jHBpcEKzcKq92OKAEpD69q47xh8TvAfhXKa14ithKfuwwOHf6YFedzfHLxF4jnez+HXgTUL4qcR3V0pjjP50Ae7AMykhcD3rmvFPjvwh4bhLaz4gsbUr/yzWQM5/DrXl7eA/jF40/feMPGC6DauObXT+GA9Mium8J/AvwDojpcXVlNrd51NxfyeZk/jQBkXvx2j1Ata+B/Ceq67cHhJWjMcWe3JqvDp3x88Zc6pqWn+EbBh/q4V3TAf7wr2aws7WxhENjawWsQ4VIkCipzzgnrQB5DovwF8MiYXviXVdV8SXefn+1Tkxk/7telaD4e8P6FEI9G0WyskAx+7iAIrVFFAATufczE46elGdx+Y4/CiigAooooAKKQUtABRRRQAlLRRQAUUfjRQAUUUd6ACiiigAooooAKKKKACiiigAooooAKKKKACiiigAoopBQAtFFFACdv5/SqWu6bDrOjXWl3Cgx3ERUj37frir1HfPegDmfh5fzXGg/Yb5ib/AE2Q2txnvjofyxXTfXrXJXqronj2HUM7bTVk8iZc/KJRzurrWG1iM/T6UAFFFFABRR3ooAKKKKACiiigAooooAKKKKACiiigAooooAKKKKACikFLQAUUUUAJS0UUAFFH40UAFFFFABR2ooH1xQAfrRWbrmv6H4fszea3qlrYxAE5mkC5+gryHX/2idHkvn0zwLol94lvxxvSM+UPxoA9wCse2B6noK5Pxj8RvBXhCF5Ne1+1jK/8so23OfwFeRDw/wDHn4jSCfXNWh8K6Qx/49oeJdp9a7Dwf+z74B0KZb3UYZ9e1AfM0165fJ9cGgDmtR+PXiDxBcG0+GXga91Tf9y7uFKIB60xPhz8YvHGyXx140/sW0k5a00/g4/u5Fe9WFraWFusFjawWkQGAsMYXj8Klx1PX1z1oA818GfAz4deGJFuhpTate9WuL5vNJPrzXpFrBDZxiK0hit4uyRoFAqQelFABnn296KKKACiiigAoopKAFooooAKKKM0AFFFFABRRRQAGig0UAFFFAoAKKKKACiiigAooooAKKKKACiiigAooooAKKSloAKKKKACg03cNvqacdwUs+1cdyQBQADoKTPFY+qeJ/D2mBm1DX9OtQvUPKOK5u8+MfwytZvLm8X2OQP4WyKAO9pO3pXO+GfHfg7xMwXQfEFjeyf88xJya6M7lOGHP6CgDK8V6WusaFcWq/LIo3wuOqsvNP8ADOojVNEguWwJ1Hlzr/dccYrSGF5+8O+K52zUaR4qntcbbTVP3ij0m7/pQB0P1FLSJ096UUAFFFFABRRRQAUUUUAFFFFABRRRQAUUUlAC0UUUAFFFGaACiiigAooooADRQaKACiigUAFFFFACGl44z69qKQ0AeJ/EX4d6H4s+O1sPF0l1Lp9xZr9htg5ETyLywP4V6t4c8MaB4asktdD0m0sEXoUjGePfrWD8YNMmuPDUetWGRqOiyC7iI67B98fiBXS+HNWttd0Ky1m14ivYVlC5ztJHIoA0MNg7mJP1opOpz09qO9AC0UUUAFFFFABRRSZoAWiiigAooooAKKPpR3PB4oAKKQ4A3dqU8daAD+dFZV74i0Gz1b+yLzVra1vyocRSvtJU9xmtCCaGZQYbmCXPQpIDn8qAJaKNrj7ykUDkfLzQAUhozkkDnFH6UALRSUtABRRRQAUUUUAFFFFABRRRQAUUmaGOKAFpD+H4UhYKhZyFHqxwMeuTXE+MPiz4B8Kh4tQ1+3muO0EB3vn8KAO3BB45z2FJ82zcq5x0zxXzrqP7SGpaxM8PgbwTfXbp8qyXERAz69KxZ7b9onx1n7Xef2DZSfwKcDH86TkkNRb2PozxH4q8M+H4fO1rXLKyUdd0gz9K8q8U/tK+BdKLQ6Xb3erXOflESZX61ymifs22c0xuvGHii9v2YfvIo5Cyk/jXpXhj4W+AvDISXTvD8EkwHEsoy1S6kUaRoyZ5l/wtv4zeNpjD4J8IjT7U9Ll1OAPXmtC1+FPxO8TATeO/iNPbI337axbHFe2iSG3iEamOFB0SMBR+lV3vbdCdpJb1rGVc3hhWzzvQ/gL8ObJjLfQ6jq8x4Z7qdjn8M1u/8Ks+HKwkHwZYMo+UAnJxXQtqSj7sbfWnR6nGT88ZB9ay+sX6m6wjS+E848R/AHwNqCeb4bkuvDGop88U1pIQN3bd7Zq78P8Axt4m8Ja1beCvieA5b5dO1xf9TcDoFc9jXo0ckcwzG+fUVT8QaPpniHR59H1q1F1ZzfeXvGezKeoIraFbuc9Sh/KdXkE8HI7EdPrWZ4os2vtLYxnbc27ebE3cEckD6iuR8AalqPhvVB4H8SXBmjxnR9Qc/wDHzH2jY/3x/SvQV67iucdQe1dByFbS71dQ02G9UbA6jcp7N3FWqwNP26b4hn0xmJtb3M9tu/v/AMS1vnI6jB9KACikBzS0AFFFFABRRRQAUUUmaAFooooAKKKKACiiigAooooAKKKTmgBaKKKACkNLRQAUUUUAFFFFABRnH070Cg/TNAGP4ykWHwrqLHO1oih9weDXm37NurPBFqXg+6lzJaSefbbj1jY9B9K9C+IL7fB9+ykHcACDXgcOoSeHPFui+KIjtjST7PdAdCjHAJ+laRV4szlK0kfTh4J9DSU2J45Y0ljbdG6hkI7qelOrM0CiiigAooooABRRRQAUUH8aTrwDx196AFpD1HGT2FHbdjdjqBXBfHD4gQ/Dzwc+ojZJqNzmKzib+8f4segoA77aeOQR+o+tfOnx9+PV5omtyeGPBQhe6tpVW7un5CtnlR+FUf2fvinqdx8O/G+o6/ePeahY7rgSOeMEEAD6Zrxzwd8PfFnxBt9U8Q2ira2kYe4ubybkOwy2B68CgD7q8K3k2oeGtNv7gqZp7ZJHx03EdquXc9va2st3dyLFDChklkY8KoFcF8CvFuk658KNJu11C3iNlEYbkSSAFWTg5rw39pP41f28bjwj4WmddOTK3d0nH2hv7i0AZ+s2F78e/iP4l1TS5CINJgEenlWK+Zj6etYvw28IeKptO1G7XxFquj3VhIY/syyklH9WU87a99/ZP8ETeEfh2l9eKIr/AFUiXbjlY/4Qat/E3wuLrxIda0CYabrca4L4/d3I/uOO9a0oqUtSJtpHjEOvfHvQ1jktdZXWbfnLZyCPp1q3aftI+PNHKw+IvDcDfNtOI2B/OugtpJbq5mOnwSabrsJzd6c5wsn+0nqDU8esabqhNrrdhAJF4Ikj4z714eNr5hgm5ezVWHlo16rW/wAjtoQoV0lzcr/rqW9A/ak8K3B8jWtFu7CUdWVgVr0rwx8V/h/4hCLp3iS2EjdI5TtIP414xrfwt8HaopniszbvKc77c8GuK1z4EzOrHRdVQ7eVR8hvrmuTD8UYCrpNuL81+prUy6tH4Vc+0IJI5lDQSRzIRw0bBh+lO789RXwvat8Vvh9qEMdprFxAjAeXE0u6Mgeo9K9U8H/tMyWd+ml+OdMTecZu7XgD3Ir3qVWnWgqlN3T6nFKMovlkrM+le1FYXhTxf4Z8V2v2jQNYtbwHB8sOA4+o61ukbc561oSFFJ9Mk+lH1P0AoAWik74zz/KlG44VVJPrjgUAFHHesfxH4m8P+HLeS61zWbKzjUc7pBn8uteMeJv2hJNVu20r4Y+H7jWrgnb9skQiEe9JuwJXdke6atqNjpVqbrVLyCzt1BJeZwvH415JrHxyg1TUG0X4aaFd+Jr8MUabaVgj9yT1riLH4beKPFV4dZ+KPiK4vAW3JpkLkJGK9U0PT9P0awWz0i1isYFGAsSAZ+vvXNPFQi7LU7qeAqSV5aHJXfgTx54skFx8QfHR0y1PI0zS22gD0JrS0P4YfDLQ5BcW2ipeXC9Zbkl2PvzXSNhjls59TScDpXNPFSlsdtPAwju7lu2u7exUQ6bp1tax+iRgU99SuOuQPpVLmjPasXVk+p0KjBdC1JfXD9GqEzTsDmR/pmo/pR1qXJvqWoRWyBst8zM1Hb196BnBHb1ppaNflMiFuwzSKHCg80A9O1FADkd4zujJVs9PWtq0uVni67XHUVhnIGadBI1vMJV59a0pzcWY1aXOvMveJNEh1zRzZSsUnibzbO5X70Mo6Y+vStPwZrE2q6UY75RFqlo3kXcY6bx/EPYimROsyKyHGecis7UVbS9Wi8RWu5kAEN/Gv8Ueflb65r0aU+h41en9o2vFlg95pjTW+Eu7M+dCw68ckD61b0a/XVNPt76PH71fmH9x+4q0kqOqyRsHRhlfQiuYsWHh/wAXPprNt07VCZbYk8JL1YfjW5zHU0UgGOD97vS0AFFFFABRRRQACiiigAooooAKDRRQAUUUUAFFFFABRRRQAUUUd6ACig0UAFFFFABRRRQAckcCs3V9YtNMXDvvm7IOfzpfEk9xaaTLJattkHU+1cA5Z3MkrF5G5ZjVxjcic+Uk8VahdatZXCyPgYyqLxXmd/Yx6lptzp8vyiVCoPcN2NejHGckZB6iuO162+yam+MhW+bA75raK6HO29z0D4A+IW1nwMthdy7r7SW+yy5PJVeFNeh186/DXVo/C3xVhMmU0/XU8p/7qyj7ufrX0VtKnae5xmsJKzOmDugooFFSUFFFFABRSUp6UAIemM4rmrG+uJPiPqdgW/cRW6Mq+hIrpgMkD9fSvDtA+IOkXX7TWpaRHdKbea1EKTE/I0qjG365oA9wDBcNnHHJ9K+MPjLqWtfFr44HQfDyefHY5tbdc/IB/FIfoa98/aM+I9n4D8GXFlbzodavkMcEQbLIp6ua4/8AY28HtaeGrvxteQsb3UXKwM4+Ypn5j+dAHi2oeE/E3gTW7jwDfxbrvX0SJZYm+WRCwycV9jaX4Xs9C+GreF9NjEUcentGAF5Z9nJP41ynxJ0KPVPjB4Hv5IAzWjlnbHQeleo5PzMrZOe9AH5rSSXul3V7psdxdWqxzOlxEshCk5PUV6v+zd8KLnxpq8Gv6vHLF4esJRINwwblweAPYetfQnib4G/D/wAQeKz4i1Cymjmd980MT7Ulf1Ir0bTbG003T4tP0+2jtLaEBUijXAAoAnVUQJHGiogGECjGAO1cb4mbzNTckhiP0rsZnCRM3YDiuG1N9927HnNdOGXvNmNZ6HN+J/D1rrsccrSvaahb8293Hw6H0PqK4u+tbi7vho2vpHYa4ozDP0gvl+vQN7V6cSTnn6+4qjrGkWGtWDWOpRGWIcoejxnsVPY11SgpIwTseXw6hqWh3rWzeYrxnBhbpj2re/4SvT10me6kUxTRLkqf4j6Co9Xt5LGRNL8UNvtMbdP1hV+76LL/AImuC+IFrd6OY7OdQwkO5JFPySKehFfNZnw9hMXLnnGz7rf0ff8ArU9TDY+rSVk/68jZ+HHhm4+I3im5n1bUDb2cXzHL4z6KorpfHvwHtniaa2thNhdqzRfK+Pf1rA0KGWx0y0azkxIFDvtOCW+tdx4e+JerabKkV+wmiH8D9fzr2qdBUYqMFoun+Rxym5ttnz9qPw/8UeFbxrzQrq5haM/fgcxy8fzrsvAv7Rni/wAOzDTfF1iNVtY8KZCPLlQe5P3q+iINW8F+LolW6RILhufm+U5+tcf43+C9hqsM09rDFeK/TPDj6HvSlCLfZ+ew1KXqjrvAnxU8EeMYUXStYjinIBa3nbYwPoM9a6PxX4k0bwpoM+u69dpaWMC/M7H7x7BfU18aeLPhBqej3LS6ZJPA652o2UcfRqwLnxT4ns7jS9P8YQ3etabpkolWyumO2QjpuY9azlTlHctSTPo60+NnirxbOY/h78P7q8t/4b67fy0x681W1Cx+MmvSD+2fF9lo0OPngsY8MvtuFHhT46eD9esodNiVdACAKYAAsZ9gRXaQ31lOhmt7mKSNhkMp4NefiK8ovlij08JhITXNJ3PPbH4NeGPtf27Xr3Uteum5P2qYsh/Cu+0bS9M0a1Fpo+n29lAOixJj8DT2vbNRneWNU5tVLArDGcetcUqkpbs9KFKEPhVjTbauWcgd8k/pVeS/tVPL8+npWNcXEs2C8hPtUWAD0/OoLubyX1u5wJPzqwrKRlWDD2rmsc84FLHLJC2I2IxzjNAXOlwaKxotUnUfdEi9iKmXV128xYP1pjNPp+NNllSEbnIUVlyarIVPlpt96ozTSTtvlYt7UhXLk+oPMwWMlY89fWuR8P8AimPWPGeraRDgiw2EPnqe9bN/cC2066m3BdkDufbAryz9nvT7mT+2/E9wzKt7cMsZI+8Aa1hFOEpGNSb54xXU9/U7kByp9wKKg0yVZLNT0K8YxVis2bhzRxj0ooz7UgLulXHluYiOD09zWqBGoaOYbopAVcexrnSzLjb1WtuxnW4gXP3xXVRn0OPE0/tEXhG+NlqM/hi6kHnQjzLNyf8AWQnoo9xWj4v0b+3NAkt4fku4j51q4OCJF5A+ma474lWF8+nxa3pBK6lphM8AXq+PvIfqOK6vwD4ns/GHhi21y0PlO3y3EJ+9DKPvKfxr0ITUjyKlJwfkO8D64uvaEt0+1byFjBeJ0KyrwePSt015x4mkHgfxzD4mjVl0XWWW21FAPlil6I/t716KhDKrI2UcAow5BHrVmQ6iiigAooooAKKKKACiiigAooooAKKKKACiiigAooooAKKKKACiiigAooooAKKKKAIp4lntZLdwCGUgk15rLG0U0kLdUYivTskHpxnn6VxfjCzW3vxcLwk3860pvUzqLS5hcntWT4otvNsFuFHzxHk98VrnjjkGmuoeNomGQwIOa1MDy7xPavdaM7W2ftFq4urdh1DryK+gfhx4iTxV4J03WEcO7xiObB6SLw3614vcwfZb142b7hJx2I9K1v2ftWXRvF2q+EJmCW15m7sVB4z/ABAfjUVFpculLWx7rn2opAflzjHtRWJ0C0UhpaACgDJ/zxQKZInmRyLkq7IVUj3oA8L/AGkPjXZeGdOn8NeGrxLjWZkKTTIcrbL359a+a9Z8N6toXhnQfFFxJPHLqjvNHMpIZWB+9n3re8NfDzU/G3xc1bQraKQ20OpO2oXLjhI93Kk+p7V9feMfh34a8TeBofCN7blLO1jVbaRPvxbRwRQB8SeDdF1v4j+OLPS7i7udRurmQefNKxYxQg8n2FffuhaXa6Jo1ppNiojgtYljUD2HNcj8Jvhf4Z+HFtMujI9xd3HE13KPnYeg9BXdccYoArz2dvNew3boDND9xvSrIAGcUUUAJ6fTFHelooAp6vIVtcdMnH4Vxd6T9pb06V1muv8A6uMfU1yVwW8+QH14rtwy0Oeq9SKjPHvRR2rpMRLiG1u7R7G9gSe1l+/G4yDXlXxI8F6nDawrp0j32mwy/uom5e3H17ivVh709JCvynlT1Ht6VEoKSsNSaOA03Sbe50a3LMscqRgNJEcgH6d6pXul3kYHm26XcQB+ZR835V0HiDwZNJP/AGl4V1JtMvsEtA/zQzn0Ofu1yR8cX2gXY03xto8+lTk4W7hUtA3vurZVINcsjHkmruJHFAVIks5WicZ+R+ua3/D3jrXdClVHkeSEcbXO4fn2q1HHpGtWaT2kkV0rciWFulct4ilbQr+OGVRc2T8NM2BsPoamdBW02/Aca9viR7Fp3jfw54ihSDWLWKOQ8ZPI/Os/xN8LdF1u2eTSXhnSTnY+GH59q8ja60JyWtdUtknz90SZFbmjeI9f0QLcW10TbeqtuFc3I4/C/wBUdXNfdf5nDeOvgZJZyObNJLQl9xVhmP8AA9q4qzvvHfgO+LGSX7ED1cl4yK+sdC+JmnagqW2s2oZWGDIF3D8QelWtY8EeG/E0LSaTcQjcMshwyn8D0rCdOEl76t6bGkJyi7xf+Z4N4T+Mui30i2+vwNZSnhZo+Yz7n0r0+wurXUbVLjTLqC7iPUxvmuE8ffA2NS00dm0BGSJIBuU/UV5U+h+NfCF+95psk7wKf9ZASQPqtcNbLtOaB6NHMXe00fSuOD8pyPyFHGQeTXivhX40yrIbbxVYyEIcefCOfxFesaF4h0bXrdZtHvoZ9w/1e75x9RXnTpThuj1KdeFT4WaWAe1cj42vr7w9qtn4o/eT6Wv+jX8SjPlq38f4V17KwO3adwGT7V5z8VfiNoei6dPpNnt1C9uEMckY+aNQf73vSpxcpWSuOtJRjdux6DBLDNBFPBKrwzAPGydCp6VISOcc15L8JfFmoeDdEsbfxZaO/h/UWJtrsgk2pJ6N6LXsk9pGbZL6xnW5tJBuWRDkMDRUpuDFSqe0jfqVMYJ70EZ4oGNoPQUpxjJ6VmbGJ45kMXgzWWRcsLZlz6ZFQ/Daz+xeBdGt1UKotxIfqetWvGkayeDNWV8827Nx7Cm+BLiO48DaS8Zyq2yqTWn2DH/l58v1Oj0y6+zzYOSjHFbpxj5TnPINcxzjpitHTL7y1EEx4PRjWZsjUpSfSjgruHQ9KAOeaBhU9jOYJs/wng1XPWl7U4uzuJpNWZ0ON6DADDrXkPibW5vg14hu/E9rp8t14e1Rx9stk/5Yyf31HvXqGlXPy+Qcg9iah8W6Jb+IPD93o9xGGEyHazDID9j+FdsJ7SR5lSlvCRFoPibwX8VvCtxYWN7HcQ3cRWe1cgTQkjrj1HrWb8JdcvtO1C8+HfiSTOqaVzYysf8Aj6tv4SPUqODXkmjfDiw1eWW50fUZvDHjHST5MskLYjlA+4zD3qn4/wDEnjXQ5tKn8faVJba1pUytYeILJcxTR55STHY12U5qZwVaTpvXY+sAfqPYilrJ8Ja9p3ibRLbU9M1G2vY3iUyNC+cPjkVq+69KsyFopD1xS0AFFA5ooAKKKKACkpaKACikNLQAUUUCgAooooAKKKKACiiigAooooAKKKKAErN8RWP27TZEAG5RuU+laZoGM47HrTTsDVzy3qAe44NA7Vq+JrE2WqPgBY5fmWso1utUcrVjn/Ftqp2XKr3+bFcbr91caRc6Z4jsQFudOuFaQr1MWfmFemX0AurSWE9WHH1rhLiGOSOe0nTKODG1O10JOzPorS76DUtMtdRhYNFcwrIpHTJGcVZ579eteSfs4a5JNot/4SvpM3elS/u8nrGeRXrQPpz6mudqzOpO6FooopDCgZyADjPQ0UUAUdL0fS9K886bYxWz3MhkndRy7HqSe9XSf0/UUtIKAFoo7Ud6ACjtRRQAh6UtFFAGPr2RPH7iuZv023ZPbFddrUJkhEijOzr71z2owmWMOuMiuyhJWOeqjKopSCGx39KSuoxCjPHNFFAApYc5470l9DZ6haG11C1iurduqSKG/n0pR19qVfmYL69PrRa4XPFPi54T0nwJpn/CV+HNXvNHuPNASxRsxzk+xrx17nxd47vZhHBf37E/N5IIRT/KvV/ivbXnxE+MVh4Ksz/oljH5lwR/Dn71e93GiaV4V8L6boei2cdtCUGSqjc5HUk9a8nF4j2d1Hoeng8L7WUb9T4t1HwX4psJobKbS5luWQt5aE5Cjuan8PeI9e8H36R363H2bP7yGbJVx7e9fUvh9I7zxRrN3JGJBCqQICM4yOar+L/h/ofiK0e3mhVA4wDj/Vt65rChjIbydn+B018vnryar8TzvRtZ0TWo0azkMcjDcFPBJ9K2bG+1nTZlks7qQFOSQe30rj/B2mf8K++IZ8L+Ilja0uAWsLphgM3YZr1O70aF/mhxGzcgqcg/WvboqFaHPBnh1HOjNxmbXhj4rsFS21i389CcNIRyB9K6afS/Bvi9C9nNHDdMP4OD+XSvJtS0tzlXtwygY3p6VRjW6sJA9lcvkds4IrOVBxd1p6f5GkaqlobfxB+CaXSM32NJ1HIntxhx9RXh3iD4deIvD9082i3MpkVs7lJV1/DpX0P4b+JmsWES2+oL9qQYAD/eArtIdU8GeMYVW4EcF30wRhs/yrKWvxL5o0i7fC/vPjTWviN4+udOGiX+oTQiD5ZDs2tIPQmr3wf8M+H9Y1pr7xBqcI8ohlsnfmQ+pNfRnjX4M298ss0UEGoxScHPDgexFeE+LvhDfabcOmjtJEwOfLlyGGPQ1zPDXi1SZ0RxNpJ1Ff1PZ76zt72zbT7q2imtJE2LFtBTb2xXCS6H4y8Gs114H1FrvTixL6ZOc7B6LmvOtK8ZeNfBd01vfLLNCnyiGcErj2Nel+FPip4c1lhb30h0y5fkB/usfY15sqNSn0uexHEUa9nezMu3+M15bzG38SeF5bBxw7IpP5V0dj8VPBlyg3X7WzNjAl4rpJbWyv7XzpoLW8RlwDgNuHrXO3/w58FXv719Hjjkzn5az/dPdWNFTrx2kn6lrVPHfguTSrxG1y2/fQNGFz3IrG+AmrR3nhC40wSDzLO4bAz95CeDU0Hwu8DJdRyNpIKhwxDk/NXEaffReA/jXc2Ma+Vo97tAz91M9MVShBxcYmcpVISjKdrbHuxGeSKPrgilk25DLhkYAqwPBHrTfpXIdhdsr54Tsky0f8q14Jo503RsCPSubPNPhd4ZNyOQaBnR9OcGlxx61QsdSWb93N8jevar4I7fn2pjFDFGDqSDWxZXK3EWGbBB5Xufesbp1pUZkbev3vWrhNxM6lJTXmc78UtLu9PvY/HGg2rS3FuNup26j/Xwd2x6gVo6X4t03WPD0X7i01nSLpcBXG/YO6tnoRXTWd+snyTAbmG0gjhh6GvEPiJ4a174banceLvBdsb3w9cyb9S0oZPlE9XUV0r3veg7M4H7nu1FdGhqPgTT9P1F9b+GuuXfhbUeSbV2zayn0x2q7o3x01nwzcx6X8UfD8lqeiajZqWib3NQ+EfE2i+LNNW/0i5QqR+8gJ+eJvQite6gt7yza1vbaOe3YYKSruz+dJYqcXaSHLA05q8Geo+FvFXh3xVZLd6BrVrexkZO1xuHsRWyCOdysAO9fKGt/CxLa6Op+B9UuNC1AHeqI5EZP0rS8P8Axq8feCbqPT/iDoz6jp6jDX0Kkv8AWuunXhPZnBWw86XxLQ+nj2z39KK5zwJ448L+NNMF74d1OK62rl4t2JEPoRXR8446+lbGAUUgNLQAUUdqKACjtRRQAUUUUAFFFFABRRRQAUUUUAFFHeigAooooAKD3oo68etAGJ4xtBc6X5irmaDkY9K4gcqDXqJVZA0bdHBWvNtQg+z381t0CMcVrTZjUXUgzge9cr4mtWtr0SIg8qUbj7GuqPv1FUNctTdaa69WT5q0Mjg9G1OTwn8R9I8RK220vXFneeh3dCa+m+GUOp3RtgoR0INfMPiKxXUtGnsfuuVzH7OOQa9m+CHiVvEngG0MzZvLL/R7pe6svA/QVnURtSlodzRSUtZGoUUUUAFFFFABRRRQAUUd6KACiiigAP3Txu9qxtRsmiLTQjdGTyPQ1s0hxghuh61UZOLE1c5C4tY5xkfK/rWZPG8L7WH4+tdLqduILjbHwrc1m36LJASw5Heu2nUuc04mQaO9Lz1zRW5mB60M6oGd+BGpf8qBWT4wvxpnhDVb8nDJbPGmf7zDApN2QI5P9nfTTqviTxH4skXc97fNDE/cKh7V6h4ouPP1sQDpEAAB2ryzwh4+8MfDDwFpkV7OLnVp4vOFlb/M29+ucVz154u+Kvjh3h0XwumjWl4xVrybh0Q9x7183WjKqm+7/wCGPpsNONGavrZdO7PQ/hvI9xa6te+X8k12yg+u04rqeq4bG0nmsvwnpCaB4dtNJWZpPKX9456s5+8351qH0PFccmm9Dtgmoq+5w3xu8I/8JT4IleGINqGnfv7Yrwxx1UH6V5X4cuPE+maVa6v4V1g6vaSL++067PzxMOCAfzr6OHLBTjaflOfQ14dc6YdB8Y6xpLLiEyG4tdvHyn/69dNDEVKafKzkxOFp1Ze8ty54b+KWi3Ux03XLaXRb49VmHyE/WuyksbG+iE0csTbhlZoDkGvOtZ0nTtag2anarOcdSMEfjXP22g+IfDUpuvCOtTeX/wA+lw25foK9ihm6elVHjYjJ5R1ps9Ov9LljOdn2mMDnHUVlfY5I2VrWdotpyUPGayNA+LCwyrZeLtNk024U7fPVcxmu9tLjSdetFurKe3u4z/HERu/KvSj7KtrBnmSdSk7TRD4d8da7osoR2eWIN9yTkfhXoOn+MvC/iSH7Pq8McUrL1YcZ+ted3ejyID9nYTJj/Vt94fjWFNY+U37vfbyDqG+6KxqYd3ubQrp7HqPiv4X6fq9r5mmSQXMLDPlygMPwIrwT4g/BXyCWt45dPmJJ2kZQ/iOld5o3ifXtDZWt7pjEpzjPyt+FehaD8S9J1iP7NrlmgR/lLbePyrGSe0lf8zVW6aHyXaSeOPAjgRzTtADwOXjcV3Phj4x6fdIbfXrYWMw48xPun8K+htW8DeHddgMuj3MaFhkoOUx/u14x43+Cdu180MkEdlcv/q5oz8hHqRXn4uGGhTdSclFLe+h24bE14yUY6/kdVpOoWOqW63Gm3kV0pGQVYZA+leVftG6SRFZa6oLHPly4/h9KZr/w8v8AwLoH9teH9Xup9TRwJYYn+Xb6gVjyfEr+0tFuvDvi6wEqSrxOi7WVu2R3rzcDXp4iPtsO7xvbselXqqUXTqq0j0f4HeKh4h8LmwuiTe2PyHJ5K9jXf9K+d/2eZHtfiC8CljHNAwBLYJUdMV9EFSvyjdlf73XFGJgoVGjXCVHOkrh0pOtAI6flS9KwOkD7/pVmzvpoW2sN8Z7HtVaj6flQB0UU0cyBozn1FS8Y61zdtK8Eu9G+q1u2lzHdLuTgjqvvTGifkjkZ+lWLW8eGPyJFWWA8MrDOR6Gq/Tvk/wAqSmpNPQUoqS1PKPiJ8Kr3TdSk8cfDRzb3IfzLzTAflmHfAq/4C8V2/ivTXkVfI1K1Pl3lmww8TfSvS4ppIZBJESGB6CuI+IvgmSa+Tx34MVbXWbf5r+1j4S8jHUEetdHMqys9zj5Hh5Xj8LLvfIz9aNsbRSQzW8FzG/3o5FypFV9Nv4NT0+31C3G2OZfuHqjdwfxqx3rm2Z2J3RxuufC9Yb7/AISb4d6lLoetRneIFbEUh9MV6L8E/ikfFc03hjxNbnTPFdiMTW5GBcKP419apWUvkXAbsTg1ifFjw1cXsEHi7w9Itt4h0X9/DIgx58Q5ZGx14rroYhpqMtjgxODjJOUFqe9r06Y9qWsPwH4gTxV4R03Xo1CNcxDzkH8D4+YVuHFeieQFFFFABRR3ooAKKKKACiiigAooooAKKKKADvQaKKAEzRS0UAFFFFAB/jXH+OrcRXyXSr8si4OPWuwrL8T2rXekOFUFkO4fSqi7MmaujgeSMjoaXaGzu5BGCKRsbjjgUDg9a3OY43Wbc2eouFX5Qdy/Sj4Q6ovhn4ny6dI/l2OvJuTJ4EvpW54qtvNs1uFGWjPOO4rgPGEc66UmpWa5u9OmWeHHXjrSkrocXZn1NyN3opwaWsbwNrUXiXwjp2tQyK3nQjeAejdCK2BxXOdQtFFFABRRRQAUUUUAFJS0UAFFFFABQeeKKRmCKWPYZoAyNdOblV9qybs4t3HYjFW7qYzXDux+UnisvVJPlEQPPWu2nHZHPNlAcbfpR3pT1HvSd/pXSYhnau4g8V5b+0Bqlzdw6Z4D0pgNQ1eVXlx/yzjHOTXoXibXLDw3oNzruoybYbdCVT++3YV5F8J7HU9c17UfiHrylp7xilijf8s4/b2xXHjcQqVN9zrwdB1qiXQ6DwX4A0DwtILloRqmqH791ONwHsoPSu/037TcTNJK5MQ6J/CPoKzoInkdYI8nnrXRQQrBGI07Dn6181KTk7s+ohCMFaKHgZHzUH6UY96D7VJYmB+Fec/Fq0eLWdH1aNQAxNvIfbrXo7blXpyelcr8VLT7R4S85T81rMJM/pVw3M6nwnn7c8HOc80Ed+9KT833g4wMEUnTkmgZDf2treRGK7t4Zo2GCGXNcrN4PvNPuDdeFdVuNOm+95QY7CfStnxL4i0/w6sBvo3bzycbe1ZyePPD74YTTDHqtbU3Vh70DlrKjP3ali7pPxO1zRG+y+NNHZ4k4N3AOPxr0TQPEnhrxNaedp93b3IYcI5AYH6V5Dqnj/QgkifY5LxcZMci/KTXn2oagLrU1u9It20xn+7Fbt0/Kvaw2YVkv3kdDw8TgaN705H0yLSxu7i4h0u+ilktz+9TO4KfSs6801o3xJG0LHncvQ15V8Pta8TeBhNPJost3ZXh3T7jl/8AeNeueFvHvhfxGght72O3uuhtrk4P4ZrvpVqWIW+pw1KVWg9tB/h+51qyv4vsV42GPLI2MD3rqptesf7XhbWpJpBn5wD82KrW1haRXHmIpG7uPu59awdetJGvJbieN2HQMvUCvksfhVmOdLCVdadOKlbu3+dj1sPX9hg/bR0lJ2uepy6J4S8UQrNYXCxT7QowcfgRXmnxB+CiXIkeSxWcdRNAMOv4ViW6Xtmyy6feOAPmKhsHP1rs/DPxR1SxIttST7RGv3ixwwH1r6SNN0o8kVp2Zw3U9evc+eNf+HGvaPO11oV3MzxnKHPlyrjqK2PCHxF8e2RNrqWh3OrW8PErlCskY7ndX0d4j1bQNesoLqz039/Jz5uMFT7+tVr7wnrS6O8kFtE4njIdFOGZTXzOMzNVa/1XB0uea31tGPz/AEPUw9KVOHtakuVPbu/kcT4X8deE/EbLDY6glpcngwXB2nPcZPWuneN0x5i8HoR0P414H4p+EU9pdefpsk0U4csIJvlIJPY1naZ408feBbn7LeiW4tCfmS5G4f8AAWrvrZfOOsTWjmUZaTR9Fflmjt6GuB8I/FvwnrgS1u2fSr3uJB+7J+td/GyTxLLbyJcxMOJI2yv51wShKGkkejCrGavFid+OtS20zWs4kTp3FRnK8dRR2GORUFnSRsJIxInIYc06qGiPuhZN3KHpV+goDjOe46VNYymC4Eo4HQj1qGhuB0zTTsJpNWZz+saR/ZetSy2cYWwvT5wQdEk9vaoc5HPWuj1dlk0IGRgphk+Umuc6HtV1NWmY0lZOL6CHpnvXQWEoa1jLYZSNrg/xDvXP/d5rZ0VgbYq3Pr7VCNi38GLeXSTrnh88wQ3JuYPYSHOB7V6GP8iuU8LxbfELTKMGaEDPrtrqu5PrXs0neCPna6tUkvMWiiirMgpKWigAooooAKKKKACiiigAooooAKKKKACiiigAooFFABSFQw2N91gQaWj2oA841S1+yahNC3HzEj6VV4z610vju2+eC8Cjn5WrmsdR/KuiLujmkrMSSNZI3jccMuK4a5heGeW3kXoSrA+hrufxzzXP+L7c+al2q5DfK4FUiR37OWrDTtZ1bwXcSbQGNzZhj95T2Fe4Dke/evlvVLp9A8Q6R4wt+TYzLHMB/wA8ie9fTtldxXtpDeQsGinjEiEdMEVhNWZ0U5XRPR2oo7VBYUUUUABoHSiigAooooAKKO1FAB1Bx17VlatdcfZ4zz/ERVnUbr7PHiP75/SsT5t5BOSeSa2pQ6mc5dBrFY0LN90CsWZzLKZD3q5qcwJ8lc471Q712wjZXOeTAGnxIHYrnGTzTKoeLdQbR/B2qam2A8UBEZ9SeBVt2JPIfH09x8RviUPDdnIU8PaOwN4wPEjjtXpNtDDb28NtDGIoYUCIoGAAK5j4VaB/YXhKGecb7/USbi4duvJ6V19tD51wsYz/AIV8ri67q1Gz6nB0FSpq27NPSLfy4zO/U/dq+AP8aRRtRUAwAMClOPx71zHaBrI8aave6D4YutW07T31G4g5W3Xq30rXxxQM4+9gg5HcGmt9RNXW55p4K+MOl61fppOvabceHtRfHli5BEchPYE12PjlN3hHUEO3OwEc8EZ60zxv4S0HxhpzWOs2UZJ5jnjG14m7MCPevO01zVPD3h/U/A/iiY3F9b7Rpl2R/wAfcO7A/EVulGTTiczlOCcZ69mVuFVVHYDNA75qa/Xyr2SA87cY49qh54xzWZsjnfGvhdPE0Vuv2prZrckggZBzXIXfw3v7S2LrqMMo3AKD3zXqJ5U46elZPiS5Cf2faoy755gceoBranWnH3UzmrYelK8pLU5Oz+GipzeakcMASijNdFo+h+G9Iuvsdukct9gNh+SR6iuhcANgcjNeb/Eyx1ew1geIrDewwAWQZMf4elOM5VXaUiZwhQXNCJ6SJN0YGAyn727p9KxtZ8K+HNYm8y6tTZ3I/wBXdW4wVP0HWq/gnxCniDTneUqLuEATIO/vW+SSflbtnGOlZXlTfY3tCtHa6MLTW+Ifg29RrG6XxFoYYeamczInriuwsPiZ4Pv9ZfS5LqS1mGD/AKQm0fQ1QhnmhYtBIY2I6g4rP8Q6Ro+vw7NXsIppMfLcxIEdT+HWqpzgsZHGTXvxVr+Xn3OSvguai6UHZPW3+R6Dc2NndL59vtVX5WWM5B/Csy60a4wBJGk6FuWX72K8rTTPGHg9Jrzw3rLXljEN0kM7Z2r+NdF4U+MenyyRw+JNOn0uUgfvcHYx9Sa+lWMp16cuXSVtPU+fnhKuHmr7He6881ppsNrZyCORhnHsKd4d8fa9okgS5kM1uoHyvzx9atmO11e2jukkS4gdd0csZ4xWVcaRIqOYmWdc/dfg4r57hKhCWWJx+K75v8V/8juzWq44mz2sreh6RY+LPCPiuEQ6lDHBM4wGccf99VmeKPhfaalaN/ZskV3GRkQygMPwNeYS6dmUmEvbSA5wwrW0XxR4g0OQNDNK8YPXO5cV77hKntp+KONTjPXc4fxv8G44ZJGihfTJwcqzruR/xrg4z8Qfh7dPcWc07Wv3tu4vGfw7V9beH/iNo+tWy2uvWsQ3DG4jI/XpVjVfAWh6zbtcaHdxYfqhO9D7c9KynCEvjVvyNITnF3izwDwd8bNLvjHb+JLRrG56NNH8yt9fSvUdOvLHVLYXOlXkF5Ge0T5IHvXD/EL4MRPLLLPpr2svOJ4Fyh/CvKLvwr408J3ButBupSkfO+Fjn8VrgrZd1gejRzJrSZ9WaGgWOR9wXJ7mtD2yfpXzl4O+Pmo6cyaf4p01bpI8KZolw4PuK9v8JeMvC/imBW0XWInlI+aBziRfwrzp0Z090erSxFOp8LN7jt0opVDYPGMGk6j1FZG5leJRO+nwRwfc8/Mv+7WccZwOgrob5PMtZOxx0rnR1xQ3cm1mLWjoTBpnh6Ais6rGmSeXdpjvwaQzr/DUjJq1sFfdw6811/3cjv3rgdFm8vW4MEDa4B/Gu+b77fWvXw7vTR4OLjatIO1A6UUVscwUUUUAFFFFABRRRQAUUUUAFFFAoAKKKKACikxRQAtFFFABSH1PNLQOtAFPWLVLrS5oWGTjK/WvOirKxB4YHBFeo8LlsZrgfFFm1rqsnG1ZPmT+taU2ZVF1Mziq2oQfabKaBu4yD6VYPIpwPIrUxPOb60juLSewuMFJEZGX37frXoX7NviCa+8IS+H7599/o8ph+bqydjXL+JLX7NfmZVyjnIHoaxfCmpnwr8WNP1RpCun6oPs046KG/vGlNXRVN2Z9K9MeoPSlpCckndleoPqKWuc6Qoo70UAFFFBoAKDRRQAnamyyLGhkbgKM08dazdclxGIe7Hn3qoq7E3ZGZcStcTtK3fpUZO1TIT0FKe1QX7bbVj3rrS1sYNmXM2+Zn9aZQKDmukxFj5Ncz8YVZvh3qhJ+UeXk9sbhXTJ96s/xxpjap4K1jTo8lpbdmHoMDNTNXTHF6ox9PdZdMtZIyDGYl2AemK09Fx9sByc4ryj4TeKJG8NW8Nw28W5MD56qQa9S0qZVuY5EYFZB+lfI1E1Jn2FJpwTR0BzScUDoTuo61BqBoopDQAvbbXKfE3wqnibQ43h8tNW05vtFjKezDnb9Diur+lAO0jvjpVRk4u6JlFSVmea+H4rLxroR1OxT7HrNuxivrRuolHB49DWJd28tpObe5jMUy8FG710fjfw3qml+I/8AhOvB64vUX/iYWC8LdoOpA/vVn638QPAWvaOtzcamLDUUHMMqEPGw6qa0cb6x2Zip8uk3Z/mY78YyQvv2ArkNJvo/EXj6a4VP9D0xDHGR90ueprB8W+PftsUum6Osixudplx8zn+6tdX4B0f+xdCSFkIkuP3kgPbNacns4c0t+hj7VVZqMdludCDlvm4NBEbIY5AJEKlSpHBB604+tJ0HasDqPNdY0+TwXr8Os6dk6fM+2RfQE8ivR4JIri2iuIHDI6hlIPY+tUvElg+qaJc2MQQu6HYG6A145BqmuaOz2sVxcwqj7SwBKlh2rpUfbRvfVHFKaw0npoz3Pr2wMcHtWbq2vaXpMRa7uo94GfLU5Y/SvI5vEnia+/cvezsx6Kq8H2qzD4P8QXGjS69qn+h2SHCyTHmVuwUetUsMo/E7Eyxrl8ETS8Y+Pb3xFBHoelW7W9m53FE/1kx7bq9AsbO31Dw/a2ur2MM4WJVkR1AOfrWZ4F8O2mlaLBNcWu/UJz5jSMPuA9FrpySz+pHYCs6s4/DBbGtClPWdR3b6GBc+G9StoIl8L+JZ9Pa3O6G1mP7on0zV22+JeueH5UtvHGiyGLgC+tF3L9TWsLK4lXcttIV+lSyQXnkNFLZ+bDjmORcqa1w2OqYfSOxliMupV/U6DR9b8P8AiayWTTb+3uweqk4cfWpJ9GdAxtpNo/uHpXlmteC7GSY3WizS6NekZ3RkhM/Six8ceNvCTR2evWY1exHW5j+9j1r26GZ0quk9GeHiMtrUdY6na32nkSf6TGYSOA4HFP0/U9d0U+dZ3Tuo5BQ5P5Va8M+NvDHiiMQ2d8kc38cE/DfTmtW50aDcWtT9nfH3c5U12eyjNXgzkVWUdJHReGfitFIgt9ct1kyPmbGT+IrfuPD3hLxXCbjS7mOGZhuIjPP4ivI9S01o8yXFtj/psg4qtaf2hZN9psbtzt6EHH6VyyoSg7rT0/yOhVYzRsePPg6jRvJdaUtyP+fi2GGH1FeKa78Nda0e4a68P3LMVOTyUlT8B1r6I8NfFLULELb6xEblOmX+9XYrJ4M8ZQ790VteMOx2tWcrP41fzRpG61iz5V8L/GHxl4ZuUsNche/gTjZcja4Hse9eyeCPir4R8TfuY7v7Bd/xQXBxz7GtPxx8JPtdq2beLVbc9OAJAPY14b4o+EzQuw0mV7ZwcC3mypB+tclTAQnrTf8AXodtHMKlPSX4n02MbQwZWRxwynOawtTgaGXcOUY9a+a9C8Y/EL4ezm2lae4tg3+puMsm3616z4P+NnhfxCsdlr0f9kzkZVzzGx9q8yrhakOh6tLG06lujOyOMEelKjeXIj56MPxp2xJoVudPnS7tX5EsbBuPwqM916H3rlOo3LSZRrCSMuA0kZGK9LyWye1eRLcbZoGXlQV/MV61C263hbP34wf0r08I/csePj1+9v5DxRRQa6jhCg0UUAAooooAKKKKACiiigAooooAKKKKACiiigAoooNABRRRQAhrE8Z2f2jTRcKpLQHP4d62+9NlRZInjflXGMU07MTV0eYDnntQOlWNRt2t72a3YEFH49xVc8nd+VdCOVqxQ162NzYMUXLp8w+led+K7H+0tBuIIyVmixNCR13LzxXqbfMdpHB6/SuL1e1+yX8sLDKFsj6UAerfBzxL/wAJR4Asb5yDcQr5NwvdXHHNdhXz78EtT/4Rv4l3vh2aTFhqq+dACeN/cCvoJlwxVqwkrM6YO6CigdKKkoKKKKAA0UUUABrD1d994V9BW53HpXP6pxfvitaPxET2K4PFVtS4tf8AgVWT396gvl3W7Adq6Y7mL2Mg+1Jnil7fzpBXQZCj7wqwFEnyncVdSjAfxA8VWqdCxjyvWhiPm6xtn8M/EnXvDdwAI5pDNb+6mvSfCd8wjNnI+WU5jb1HpXOftLaPPZ3+jeNbNSoglEF2VH8PrT9NvAJLe+gb5SAw9lr5zH0uSpfufSZdV5qVux7Fayie2Vgeg5qY5xWHoV6qlGzmKVQR7VuHGTtOQa889NBQKSg4oAWik4ooAU5DK68EH868R+Lvwl1zxR41fV9DjsYrR4R5i4wWk7mvbh1rF8b69/wi/hW51r7FPfCDGIIRlmJrWlOUJe7uY16cKkLT2PnPwR4Z0zStdu9N8UGWHxFC3+iQTDEMi/3gfWu/2SEFRG5KdSF4rk/iF4t8VePdMjiHgGW1ZSGtbjyiJovfPvUtr4w+LVhYW8UfhaB4IECsz25LtjuT3rpqU5Ts76+px0a0Ka5Unb0OjJUAZbk9u9AI4689K5+T4jeILhNupfD4sw6yW0RRs1Rbxbrz3WLTwbfgDn5xWXsZ/wBM3WKp9zri6rG7swCoCWOcYrJ8HWX9vWV1LBp8c9q9wSjOMDjvmsTU5viDrmlT2q+F1tLOQYZ8fvM+grS8PfDfxx/ZMWlX3iI6Xp4GVhh+9z7+tP2fLHWSIdZyl7sW0b2oN4L8JobrVJrWW+6x2dsAzMfTiuelOt+M9Vi1bWbY2Wk23Njpw4AP95h612nhj4a+F9Axcwxy31+etzdHcwPtXTwadZwy+Z5e9+7NWbmo/D97NVTlJ+/ouy/zOX03Sry8P+r8tMD5j2rodL0i1tFO5fMf+8a0zjAGBj0FBrK5vYQDaNq4C+mKV+fQjtxRRSAguLa3nUrLCrj1xzWPe+GraZGWNsg9EblfpW9RTuDR474q+HFnNI00KS2FwOksBwCaz9P1j4g+CYfmddasF4w/zMBXuDIrIYmXcufukVmXmgWlwG8tjCWPIHSuqjjKlJ3izkrYGlVWqOY8L/FLw3rW22u3bTbtgMxXAwufautm0uzvYxNbyqMjIeE5BriPFPw5s9QRvOtVYjpKgw1cZFaeOvA04l0a+a8ss8wygkAemK9rD5tGWlRHh4jKZ0/ep6nqV3pN1FG+6JbiLqWHWs0W7RsslnK6MOQGOD+FZXhj4x6NeXC2fiG3k026B2swHyk/Su+VdL1m2F3aSRXEX8LwsCwH0HSvRiqVbWDPOcqlN2khvh34ha5pTiG6LSQg/dk5GPau8svEvg/xZb+VqcEUEzjA39fwNea3ukzAboSssYOcMOcVkXFjH5reUz28g6K3ANYVMO9/+HNoVk0em+JPhfFdW7SaTJFd2zj/AFEuGyPY14Z42+EVvFM3kxS6TcIThWXMTfjXdaJ4t8SaDOkcczPCP4SdykV6Ho/xC0HW4Psmv2ka54ywBX8qybltJX/M1SXR2/I+TbcfED4f3SzWE9wbXqTES0R+ortvDPxvtJwsHiewEDsdv2mAYXPuOtfQerfD7SdUtWm0G8RQwyItwZD+HavGviD8IrcMWvdNayOSfPtxlW+oFctTCUq3w7nTSxdWj6fgdlpOrafrGntc6Vew3aoM/Iw4/CvaNHkEukWcuc7ol/lXwnL4R8XeErg6l4dunkgzyISRx7jvXoHgD9pLWdDWPTfFeki8s4jtEkQ2SJ9Qa56eHlQbUjaviVXs+p9bZGaWuO8D/Ejwd4ygRtH1qASnk28x2Pn0wetdkQ2eh2/pWpzjaWg0CgAooooAKKKKACkFLRQAUUUUAFFBooAKKKKACiiigAooooATFHT1paKAOW8b2uXjvVXjG165ZeUBr0nUbZbuyltmGTIpAPoa86miaKVomHKHbW0HcwqRtqMrF8V2yvaR3AGXQ7Tj0rZHvTZYxNE0RAO8Ec1ZmeU+LluLaGz1yy4utLmEoYd1zyPyr6W8K6xF4g8OWOr27B0uIgxx64rwO+g+ea0mHyElNp7g9a6T9m7WpLWXVPBN3IUktXM1mD3jPaoqI0py6Htn8vWikXO0EjFLWJuFFFFABRRRQAVia0m27Leo4rbrN12EtCJv7p5rSk7SJmroyf50jfMjA96U8e9HU4rpMTEkjMcrIx5/pTO2KvatD0mUHng1RH3c10J3Ri1YTpUsR6j1qIc05DtYGmBm+NdGt/EHhPUdHuMnz4W2ezAcGvB/h5dTSaI+k3YP2nT5WhkY9SAeK+khjcH79h618+eMbEeGfi7JP9211cYdeihxXnZhS56fMuh6GXVeSrbueg+FLkzWBtz96Fv0rr9GuhKphdvmHSvOvC1wYtVKnhX4IrsBuSTchAwa+eZ9ImdL/wAB/CkqKzuBcwhh98damwOMUFCdqWjFFIA7elB9GUEdwRwaKDzQApeTgbgPoKVpZd33vlPbHFMpR92mBDcWsU2DtUH2FZ89hOpbYQ4HIIGCK1fwpe3HNIDnZGuI8K+5ePSoiScEnNdMyq33lXHTpVaXT7WRiQpQ+tArGH1Pej2zxWlLpRydkhP1qu2nXKnhQaBWKn0pePpUrW1wp5jb8qa0Mwx+5c/hQMjpcd+tTLa3EjcRsPqKnh0yRsGQke1AiiDmpI4ZW/1cTNW3BZW8Sj5NxqxxjCgIPagdjEXTrphyoA+tO/suYDllFbPTv+lHBPp+FAWRjNplxgYIJ+tU7zS2kXbLah17nHNdLntilVuaYWPIPFfwx0PXRJIYjbTn+NRg153deA/HPg6drrwxeTXFuhy6o/b6d6+oHjV/vKv5VXlsYWP7slGx1AreliKlN6M5q2EpVVqj5+8OfGma2lOn+L9La2dfl87G0/XFenaPq2geJbNJLG+guQw6bgHA+lWvFvgPRdegMepaZDck/wDLVRtdfxryDxD8H9c0Sdr3wfqLkId6Qk7GA9M969jD5v0qf18zxMTlDV5QPU59EmjD/YyAvdZD1/GsO9sY0YrcRPbzZ+Vh0/OvP9G+KnijwzeJp/jLTWeLONzrtI+nrXqPhrxn4Y8TxL9mvYt7/wDLGf5WB9BXqQqUa60Z5coVaL1K2m6trmgzJJZ3MjIeW2HivQPD3xTiuEFnrlqsmcAtt4x7iuXvNF3bpLVmt2JyEY5B+lYupWEygreQmPPSSMfzNTUw39f8EuFdHrl94Y8K+Jo/tOlXSW0p6CM8Z91rzPx78J2fe2oaXHcx5z9pt1w/41lWLahp6rNp92+Qc8Pg8V23hj4rX0B8jV4hPGBg5XDf/Xrn96Om/kzZOL1R86a98M9RsLp7nQ7yUsh3J8xSWP8AGtvwb8dviB4Glj0/W1k1S1QYKXKkP+DmvdvHmteG9W0uG60e3Rb2RvnfZjaPSuA1LTbHUoTDqFnFcJ0O4fMB7Gj6upq60Ye1cdGd74f/AGh/h9qWitqGoXU2m3EY+e2ZNzH6etem+F9d03xL4ftdd0hzLZXS7o2Ixx7+lfId58G7TUr4XGm3jWsR7SDO0exq7quseK/grJpy+H9Vnv7CYYmhljzED7eleLPMMNHFLCc/v9l0O6NCo6XtbaH2D36/Sgn8AOprwz4eftKeFNceKx8RQvpF5wu8fNGT9e1e16ZfWWp2wutNvLe8gxkPC4YV2mJZopOO3Pr7UUALRR2oFACdKWkpaACiiigBMUUtFABRRRQAUUUUAHeiiigBO/pXIeM7HybpbqNdqSH5vrXYVT1m0W+057c/exlT71UXZkzV0edEUDqKVwUJVxhlOCKTHetzmOc8XWqpNHeKuVYYP1rjri+uPDfjHRvFVtwiyCG6Pqh4Ga9L1KAXVlLCR2yPY15/rNj/AGhpd1YyZXzkKoPR+1DVwTsz6UtriK6t4rqJt0cyB1I6YNTV5n+zt4gOseCV0u5c/btKc27oTzxxmvTDwa52rM6k7oKKKKQwooooADTJoxLC0bdGHNPo9KLgcw6mOVoj1U4zSd609bt8YuE/4FWYOVHvXXF3VzBqzBlV1KNyDWLcxtDIVP3c8Vtd6hvIRNFtA+btWkJWIkrmP0+lHfrSkMpKtwRTa3MywnK9eBXlnx40iS40OS9hTfc2pWeI9wAcmvUYm5OO1Yvi+1+0Wy7hmORTG/uDUSipJxZdOTUk0eXeH9SW9sbHUomA81Qzex716Ih3IjjkFQc1474UX7Bd6n4fm+WS1nZ417+WeleqeH5Wm0uE9MZFfKVock3HsfWUZ88FI2dNuDBcBs/Ke1buQ3I6GuZHUexrc0yYTW+P4lrI2RaoNHp6UdqBgPrQfpRRmgAoNFBoABQKKD1oAQ9MUtIcZzS/SgA70Dg5o7UUAIcnrSg47UUHp1pgGaB1oXNJ3NIA70tFIaAFH1pPxo/ClPTigAo7UlL6UAFHvR3xSUAKO9Nkijdfnj/Edad3NHtTA53xH4S0vWbZ4dRtILuNhxvX5l+hrxvxL8FFFy114Y1CS1uI+VhkOB+DV9Dg85rN1i2BT7SmcjqBWkKs4fCzGrQhU+JHzZB4y8e+A7hbXXrKe7tFwC0wO38Gr0nwn8TvDfiFI45JBYzv/BN9wn612V1Hb3lv5F9bxXVuwxtlUN/OvMvGHwb0XUne70O4fSrh+fKJyjfj2r1cPm046SPGxOUResDv7nSbO5PnxybGYfK8XKGsq+025SPEkSXCDoyj5h9a8eJ+JPw7uFx9omsk7DMkWPc9q7nwp8ZtB1JooNXhOnzn5TIP9Wxr2KeKo1lroePPD1aL0NRIJF3fZrgHB5jIxU1teRtMkd3G0IJ+Y9q6TytL1aJby0kjuFb7ssJGKhi0/wCxSyPKovI3+Xbj5h+FY4+NWlh5zoJydtEt/lfqisPVhKoo1NF3Z0Ph+xj1i6ht7CWJonHzFTnaK2vFfw5i1S18u3uUcIP9XMgKk/WvLrhRZXvmaNdS2E/XGSMH0xXV6D8UNc01Vh12zW9gXrMg+YfhXymQ5HDBwWKs3OV3eSs15W1s+/c9fG411W6d9F22PLviB8FTCXuI7RrCXna8a74iff0rz+xi+Ivw8uRe6RqNykYIYmFi8ZHoVr7W8PeLvDviSHy4byMuRzBMBn8jVXxB4D0PVI8xxG2Z/wCJBlT+HSvo7wfxKzOH3ls7nh/w8/ajRmjsfG2kNHzta8tufxYdq+gvCvizw74ptEufD2rWt8rDJCuNy/UV4T8RPgZHLHLMlkGYg/vrYc/ivSvGp/A/jDwddrd6BeTARndmBirg+69KmVFpXjqhqavZ6H3scKeetIPw/CvkPwB+0l4o0SQWHjCw/tOCNtryBdsyj6d6+iPAnxS8E+M40/snWIY7lhk205CSD8KyLO0opM+oI/kaOOuDigBaKT+dHagBaKSigBaKKKACiiigAooooAKSloFAHE+LrL7JqImVcxzcg+hrEI7DrXoWu2X2/S5Yl++nzJ9a8+bIbldrE4YehraDujnqKzE+lcj4ktfs2omUKfLcBlx2auuwOR6VneIrX7RpxkTl4uR9Ksg43wHqn/CI/FaC4kcpZayojkHYP2NfSnHIHfke9fLHjK1e90GSS3B+1WrC4hI65XnFe+fCfxJD4q8DWGpq+JVjEcw9HHUVnURtTkdX2pKWisjUDQKKKACiiigBkqLJEyMM5rnbiNoZ2jYYx0+ldIRmqGsW+6MXC8kda0pys7ETWhjijvRzjrwTR34rpMinqFv5i+aq4YVmcD61visvUoPLnDr91q1hLoRJdSCL73PAqLVovM0yZfQZWn7ueanZdylD0YYqyEz5++IEbaP4307xGF/0e7T7PcH37V3PhC4DLNbq24DDKfQVT+KOhnVvDGoWHSeEmWDHXK81zfwo1v7Vp1rcSOxnjPkTqexHFeHmlK0lPue/ltW6dNnqH0qxp1x9nuVP8LdardsHg9fwobleteSeqdP79jyKO9VNJuPtEHlufnQdParY5z7UFCd6XrQKMUABFAoooAQ0vSg0c0AAoo+U0negBaDQaB0oASgdaWkHSgAPtSjtRRQAd+KDmgUgoAXpRSH2paAEFKO9FBoAKO1B6UUAJS0UCgA4BxQy7srjII5FFA649aAOduovKndR0z8oqL9cfmK1NchxtlC+1ZlAhONrbgJVYYKuMg/ga82+KfgPwzdael7b2S6fdy3CQs6D5F3fxH0r0odcetY/jW0F94T1OFSRJHEZI/8AeHStaU3CS1Ma9KNSLujx/Wfhz8UPhift2mvPfaa2JI57Ul1wRn5hWp4R+NcLSLaeJrRkk+750YIOfcGvqn4dap/bPgHRrvCPvtkjkBGVyowa4z4sfBXwn42spGtLOLSdXLbluoVxn6jpXu0606fwvQ+anRhPdHMaffaD4ktvNsbm2uv9xhkfXvUN3o00YY2s4kj6eVJ2+leX+MPgT8QvAVx/a3ha5l1S2i+YtasRIPXIPBqt4d+MGraXMLPxZp/mGM4ZtpSUH3zXfTxsJaTVjklhZRd4O53dzYrHLveN7ObplSRz68V0Hh/xv4o8PIqmcajaj+B+f1pnhvxN4a8UWoFnewzOwy0MhAZfzqa80JMk2MjRDujfdNaSw8Jq8SI15RdpHofhn4naDqjCG9Y2F0cZWT7v4Vu6poOh67bmWSCB89JYjz9eK8Fv9PKkfbrXbg8SJVjQdX1zRHMulahI0ef9WxzXHPDyg7xOqNaM1Y6bxx8FbXUoXkhjhuVxwAoV8fhXgPjD4R6xot+bjSPOjePlUYlGX8RX0r4f+LEbBYdftTE/TzE4x712Grap4e1Dw9c3bSWt7CI84ONxPas223aauaLT4WfJHhH42fEj4fyR2GtK+qWgOPLuQcqPY17/APDv49eA/FLJa3N1/ZN9IBuiueFLeimvPtQsdP1PfHe2sM8OTgFegryj4n+C9G0W1XVtPumieSTYlu3T8Mc06mGcVdPQUayloz7l03VNN1IzLYahb3TQnEixODtq2DwDXw5+zL4tXwn8VLWG8uZUstUHkStI5YFu3619yONrHJz6GuY1DIoo2/7VFABRRRQAUUUUAFFFFABQaKKAEPLZ5wetcV4u08WmoGdBiKbn6Gu1qlrdnHf6a8JGZBynsaqLsyZq6PO+wJ//AF0h24II+VuDTnBVyHUgqcEehpMZ+Xsa3OY4rUofseoSJtyuflX1Bqf4BamPDvjnUfCk0gNpe/6RajoNx5OK0vFdr5sKXQGGU7Wx6VwPipm0uew8TW2RNpk6k7epjzzSkrocXZn1YDk4HXPNHes/w7q1vrmgWer2zAx3EQfj1xWh3OOlc51BRRRQAUUUUABpsiB42j7EU6gUAczKhjkaMjo2KbVzWY9t9uHRhVPvXYndGDVmFR3EYlhKflUlA4H6UxGEV2nkcg1OvKg+lLqSeXc5H3WpsX3c10XujFnN+IoVh1NXAyJFyc/rXg+p7/BfxKkjlYw6ZqLb4j/DvPWvofxRAz2SSjko3J9q8s+LHhs+IvC8kcKB721Hm257+4rHE0va02jqw9RwkpI6/QtS+3W6q2BKnXn7y9iK0iuG9q8U+F/iie7tkt7o+TqVn8u0n74HUV63o2pRahDxmOb+JD/Svl6lNwlZn01KpGpFSRq2kzQTiYHOThh7Vvq6yKrDoa5o+uCB0xWnpF0oP2eQ8fw1mao1P0pKX+dA4oGJQaU+1HWgAo70Dikz3oAUCjvRS0AJ3pO9KeaO1ABSClo7UAGKO9Ao7mgA4pB1xSmk7Y70AKOKMUUUAFKOtJR70AB5oFKaSgA70GkooAWgfypO9KcYoAgv4vNs2HOeornwcjp3rpz1IPQiucuE8u4dR60CZHnrSrGsn7mRQyOCGHrSD3/GlU7Wzz7UCNH9mq/b/hG9W8OMoEml3rKF7hXJIr1Xr34FeHfDi7TRvjZc2+fLt9ctfM/7aJwK9xP3iPQ17NKXNBM+drQ5KjiHcE9q5Dx58N/BvjS3Zdb0eEzEYFzEu2Rfyrr6OuQOTWhmfI3jv9m7xN4fuG1bwTqL6lACWEG4rMB7HpXJaT8SvF/hG+Gk+J7GWVE6pcIQ4+jHivuXJBO1iuO9Yfi7wj4c8WWLWuv6Rb3g248wqN6+4NXCpKDvFkyhGStJHhfhb4geF/EMQjt7xbW5YDdDOeD+NbF5oltKhaNzbseQ0ZyrVzXxB/Zjlj3XvgbUshSWW0uDzn2avMoPEXxG+HOqNYa3ZXAgiO0RXKlo/fD9K7qeOT0qI5J4R7wZ6vqtlNaRg6jCksb/ACJKo6U21gW2jZIZJdp52luK5/R/idoPiTy4JHFhOfvJK2VLeoPSukA3RBkYSA/xqcg1veE3zRISnFe8A6exPOO9eMfF/WGvfEi6bA48i1HzL716x4i1SPR9CvNQkx+6jIVfViK+cLmeS4kmupWLyOTIc+pPSubFS0UUb0I63Zo+C9Us9B8YaVrV9Zi9t7a4DSQn+7nqPpX6JaHqllrWi2mrWEnmW11EssbZ7EdK+Sfht8NdK1HwFJJrEJa/1FS8MneLI4Ar3D9mT7XB8O5dGvmzNpV5Jbg56qOlfPYPNKGLrVKNN6w/HzXlc9Grhp04xlLZnqW5fU/lRSeY3v8AlRXpcrMfdHUUUUEhRRRQAUUUUAFFFFABQPvg0UUAcV4xsRbX32uNSYpeuOm6sL1r0bVrMXunyW/HIyvsa87ljeKR45FIZTg1tB3Rz1I2ZFPEs9tJG/IddtcFf2kc0dxp9wpKMDGxPpXoIHOM1zPiy0ZLkXEeNkg+atCDQ/Zl15ltdR8HXbbrjTZCUz1KHpivZhxx3r5ei1H/AIRTx9o/ieFtsMrC1uyOhJ6Zr6fhkWaKOeNgySqHH41hNWZ0U3dD6KKKgsKKKKACiiigDM11P3UT8ZB61ld81t6yu6zPswrExgV00n7plPcDR3oNA5FaEFTVY90AZeqmqUR4K/jWpcqGgZfashGw31NawehnJahexCezlj/vKcfWuJIZGwCAynvXeD3+7muQ1yD7PqUqgDa3zD8a0Q4PoeF/F3wteaJqQ8W+HUYR+YHuFHSNvXHoa6DwT4mi1q2S4t5hFexAeZET39a9DuIY5rdoJo1licYZW6MPQ14f4/8ACN/4Q1Qa54f3/wBnMd7MOsJ9D7V5uNwan70T0cLinSdnse6aPrEV+uxyI5+hU/xVpklW44cdG9K8Y8E+MrbXIViZkttSUfdLY3/7Qr0vRda8wiC+YLKvAbtXgyhKLsz3YTjNXidnpd4JcRSnDjv61fP5j1rmQcYKnB67h3rSstQKKI5vudmqDQ0/WlHSkUhl3KQVPcUo9KBgeRRRjijoKAD3ozRg0UAHagc0lL34oAKBQKO9ABRRSUALSGlooAKKBzSd6AFo7UUYoABRRRQAUdqKKACgdaMUdsUAA6+tYmrpsvC/ZhwK2/pWbrqfu45T6mgGZfY+tHLD0NIPfrQaCTl/HVz/AGRqHh7xRbqXOnX6LPjg+UTzmvou3lWeCO5jbKTIJF+hGa8J8W6cureGNQ0/jfNCQhH94c/0r0D4D66+vfDHTJ5HDXFspt5hnJBU4H8q9LByvBrseRmELTUu53VFHp70V1nAFA65oooATAwao61pOl61ZNZaxp9vfQEYKyoG/Kr9H6UAfPfxG/Zk0TURJe+Dbo6ddn5xby/NGfYeleJazpPxO+GF2yajb3P2SLo4QyxN+PavvBhlQORz+dRXdtDd27W93DFcwNw0cyhlI+hpqTWqE0nufn/428dTeJtDtbeO2NuxbdcbWyGrlYNn2iHzo8orBmQH7wB6V9j/ABI/Z58HeI/NvNDEmi6lgsvlf6tj6begrw3wB8CfF2veLZNI1iwl0zTrWUi5u2H+sUdNnrmicnPWQ4pR2H6r8aZotJS10HSFtJI4tiM5zs46AetfQv7L2n6jZfC6O81SORbzU7h7phNw2G6E1keDf2cfA/h3W01K5mudTMT74opj8oPuO9e0KiKgWNVRVACgDgD0HpXDg8uw2Dv7GNr7vVt/ebVcRUrW53sLuP8Ak0Uc+35UV2WRhZi0UUUxhRRRQAUUUUAFFFFABRRR3oASuR8a2HlXEd5F9yTh/auvqvqNol9Yy28oGWB2+xpxdmTJXR5tjHHbPWqmqWwurGWIj5sZWr00TQyNDJnKEg/hTBzgnrmug5jzHXrD7dpN1p7R/vCpMfs4716v+z74kfxD4Dggkb/S7AmCRWPzccc1xOuWzWuos/8AC/I9qyvhrqw8I/Fn7KzGOx1sdvuh/Spmroum7M+kh05GDQOlK2A23PHbFArA6AooooAKKKKAKuq/NYuvTmsAccVvawcWD/WsIdK6KXwmU9wzRQfaj61qQBGVI9qw3+WQ+xrcFYk+RO/1NaU+pEyVSHGfSsTxTbq0KXSj5gcH6VqI2CO1LeQrc2jxeo4+taEp6nFd6ZLHFNC1vNGssTgq6MMgg091dGZWHKnbR0qjZHifxC+G11pV0+ueG97WiNuaKPmSM/7PqKZ4M8eLOf7P16TyZB8vnEYA+vvXt44P+yeCPWvOfiN8MbPW3m1PRkitr8jLxZwkn+BrgxODjUV0jooYiVJ6HXaLrnkJHHO/2iAjcrDsK6a2mju4zJDIHTsfSvmLRfEmteEtSbTNXtpXt14aJ87kHqPUV614b16G6gS60a8BQfeiz82fcV4VWhKnvse7QxMKq03PTbe4lhI8uQ4/unpWrb6hDJgSDY397tXHaZr1vdER3Y8mT17E1qja0YYNuHbb0rA6LnUDnlWDqf4u1B64rn4LiaHG1jj0rQtdTVh+/XB9RSKuXzS0yKaGQZjkB9jTz1oASjNL9KOO/wCVAB7UnelHWkHWgBaKKKACjNHSgn0oADRQPeigAOM0HGKDQDQADFFFFAB3NIKWjvQAUdqKKAEHNV9Uj82yZVPTmrPPahlDKQ3GQRQBzPHaildfLdkPYkUlBIK2xuQCO/uKpfs/3TaL8QfFHhPdthuiL60U9h3A/Gro6c84rnNYf+w/iP4W8VRsyA3Asbth02NzzXThJWqW7nHjoc1K/Y+h1JwCRgnrS0Myscqcq4BFKK9Q8UKKKKACiiigApMClo70AA9aGZ9uN2eeD2ooHf3oASl70UUAFFFFABRRRQAUUUUAFFFFABRQOlFAAaKKKACk75wc0tFAHJ+N7Ly3W9hXCucP7GuaPX8O1ek6larfWEtq38Y4Poa84mjkhmkgYcxttNbQehhUjrcyfEluLjTyyKd8ZyT7elec+MreR9JW9tVP2qxkE6Y68dhXrO1SGD/dYYNcRqFr9l1CS3Zd4OcA9CDVmezPZPhpr0XiXwVp+pxuDIUCyc8hgOa6WvBf2fNY/sbxZqfg25ciKUma0z3B9K95Gc81hJWZ0xd0LRQaKkoKO1FFAFHXG22gHqRWLWtrzfLGmR61k966aS90xnuAo+lFFaEijGeaxbrIuHHvWzWNdnNw/wBa0p7kTIqdGwQ0yitSDD8R2ohn+0xjKydcdjWSORmuxuFWe2NtJjaRy3oa5O7tns5mhm45+VuxoNIvQiPtn601uSOOaceOOppKZZheMPCWkeKbLyryIJcoP3Vwo+Zfr614drmieJfAut+fJuERb93cx/cce9fR/b1/pUGpWVpqNq9nf26z27jEkbDP4isKtGNReZcJuLueUeFPGtlrA+zamptrzOA38D/Su+sNYurFV2kPD/d64ry34g/DS+0lHvtCaS5ss7iif6yIf4Vk+FvHNzpZWy1DdcW3C7iPmjrxMRg3F6I9bD466tP7z6QsNQtr1B5LgPjLL3FWs87V4rzbSNUjvIUvNLuFkwPvKf0NdfomtRznyr1hHJjAYdDXntWZ6aaaujbVmRvlYg+tXINRmjwJPnWqXoM5HUY6UAcZNSM37a8t5wOdjehqwT61zOSfUemKt2uoTQAI3zL3oGjaFL2qK3uYLhR5bY9VPWpaBhRQRRQAdaMetFHWgANH1oFIaAFOaKTNLQAnelo68UH0oAKDjNJ0FKOlACHrQORQaUUAAoHXnn0opV67fSgDn9RAW8kx3OarmrOp/wDH9IKr0CE7+mRzWX4usxfeGryCPPmooliPowOc1q980sY/e4IyCCCPqMVUXZpkTjzRaPTPBWoLrHhLS9SUjdLAqn3I4P8AKtmvNvgRfBdM1fw48h36TeFUBPIRuc/TmvSRyK9tO+p841bQKKKKBBRRRQAUUUUAFFFFABRRRQAUUUUAFHeijvQAUUUUAFAoooAKKKKACiiigANFFFAB7+lcl41sDHMmoxgBH+WQe9dbVa/tEvLSS3kGdwyvsacXZikro83PJ2isHxZbfuheKDuX5WI9K6G4iaCZoZAQyMagu4vtFrJAcYccfWug5TyjxFPLo+raX4nt2w9nKomZf+eZ7V9QaHfR6potrqULApNGGGPpXzvq1nHc2lzYXC/K6lD7HtXa/s0a80uh3Xhe9lLXWnyFU3HkrUTXU0py6Hr/AAeaKOMngUVibhSGloFAGLrjbrsL2UVRqe+cteSfXioDxXXFWijB7hxR1ooHWqEKO4rFuf8Aj4f61snvWLc8zP8AWtKe5EyPvRRRWpAcYwQDVe/s47yLbJgH+E+lWKPqMigDkbq3mtZTHINo7N2NQ/h/9euwubeO6jMcyhlPT2rndS06S1fKKzx9iO1O5qpXKNA//X70dPaimUKd5HykA9D9K8+8ffDex1oNqGkhbXURyyAfJKa9B6H3o7hu4qJRUlZjTaPl+2uNf8G63Ij7raXfiWFwdrj2r1Dwl4p0/wAQRCKNkguh96E8ZPtXb+KvDOk+JrI2+pW4eUfclH3o/wAa8J8a+Cta8I3Zuo2lnt87obqIH5fY15eJwV9UdmHxcqbt0PedH1qSzf7PfZ2fwk84FdPE6SIHjbejDIx6V4D4R8eCdI7LWZFV3xsnHQn0Nem6Tq0llsO8SQtzhTwR6ivGqU3B2Z7dKrGorxOzHTrR39TUVrNDPAssLBkYZFS9u1ZGoKWRgysVPqK1bPUVZhHNx6NWV9aT+lAzqDwAcgg0nfisSxvpIOH+dTxg9q2IpUmUNGc0DH9aQD60p60lAB1NLmjnNHOaAAikNKaKADtSA0tHNAAeaKSigBaO9GaQcUAKaOdp9aDUV1IIoXf0WgDCun33LnuDioqXlvmPfmjrQSJ2pc4+bvSDil7UAcxoevL4P+PVo9023TfENt5LsxwFkzwTX0YAQDnt09xXzB8cdDm1jwb9usyRf6bIJ4mXrgdq9Q/Z0+JFt488HQ29zMBrVigjuYyeZAON4r1cNPmgvI8PGU+Sq/M9Q9PWijjPYUV0HKFFFFABRRRQAUUUUAHeijvRQAUUnNFAC0UUUAFFFFABRRRQAUUUUAFFFFABRRRQAUUUUAcj41sPLkS+iXKnh/rXNnB5HWvStQgW6s5bdl4dTg+hrziWJoJmifhkJFbQeljCpGzuct4ntdt99qRcJIMH/erl9L1N/CXxL03W1+S1vcQ3A7BvWvQtZtftenSxL/rF+ZfrXnniawbUNFng/wCXhRvjJ7FeePyq2rozTsz6fjZJI1lTlJFDIfQGnVwXwL8TN4m8B27SEpc2n7qVW65HFd4K52tTqWwtNkbbE7HstONQagwFnIfbFC3Gzny25vxzSfhSDPp1pR6V2HOHaiiigAPQ1hyf69/qa3OxrFuB+/btzWlMiZHRQaK1ICkNLRQAg604+jLkUlFAGZqOjxT5lgwr+lYU0LwNskUg+vauwqO4giuE2TIGHrQUpHIe/UUD2rR1LSpLYl4MuncVmjrg0zRO4tMlSOaJoJkSaFhhkdcjFP7ZNA447UDPIvH/AMKzM8uo+F3CjO57R+5/2a47wn4t1LQbyTT9RhlktQ2xo5PvxH29q+jechuhXofSuY8b+CdJ8Uw/vUFtfKMxXEQxk/7Q71x18JGaNqdaVN3TIfDPiCBkjutNk+0QdXUHlfqK7uwuIbqATQndu6j0r5j1bSfFHgHVDI7OsROFkX7kn1967vwP8Rre9KecTYXSHDoT8kleFXwsqbPaw+MjUVpaM9n6YPJJ6ig9apaXqUN9GskTruYdM1eIweePX61yHaJT4J5YHDRHBHUetR9RQcn8OlAG/Z30V0Nv3XxyKsNkYz1rmUYqwKna3rWtYX6ttiuOGHQ+tMdzQNFAOeRyKKQxB70vFJRQAvOaKSlFAAetJS0DkUAFJ1paO1AAMVna1N8ghU4PetBmVV3HoK567mM1w8nvxQDIh0x370tHf0pF5zwSfpQSFHpTlSQ/8sm/KlMUo6xuB9KAGbUYGORA0cilXB9DXgPjSy1v4V+PIvEfh53it3k3xFPuEZ5javfmBqnrul2OtaVPpmpRrJBMpGT1Q9iPetqNZ05X6HPiKCqxt1O1+DPxO0j4iaL5kG221WJR9ps3PzA92HtXenqAWwTXwFrumeJvhn4qg1DT7ma3aKTda3MfIlH91q+sPgb8XNL+Imm/Z7ho7PXYAFntmOPMI/iWvWjJSV0eHKLi2nuenUUfgQc9DR3I9OtMkKKKKACiiigAooooAKKKKACiiigAooFFABRRRQAUUUUAFFFFABRRR7UAFFFFAAOoPpXI+NbDbMl7GMI3yv8AWuuPNV9TtkvLCW2foRkfWnF2ZMldHmwUhduefX1rkNctVt9RKlT5TncD6V2M8bwzvA/BQ81keJbZ7ix8yNctCc/hXQjmaOX+EerP4U+KFxp88xFlqo3xqem4+lfRxxgEHINfKnjCJksodXtwftNhKJVI64zzX0b4E12HxB4UsNTjIPmRgMfQ1lNG1N3N71FVNWI+wt8vOat9j+lVtTX/AEB6mO6NHsc/zgc0tIMbRS11mAUCiigBe3SsnUVMd23HBGa1aoaqmQsh+lXB6kyWhQooPWgVsZhRRxRQAE8UdqKKAEFLRRQAo9cdeoNZup6Sl0DJb4jlH5NWhnPFOGccdaATscdPDJBM0ciFSo5z3pnausv7OK6hKsNsn9+uXu7eW2l8uUc9m7EUzWMrkVHOCAeaXtzRQUQ3tpZ6haNZ39sLmB+quM4/wrx/xx8Kbi3klv8AwzIZU5JtX4K/7p717NzQMZqJ01NajTsfM+leIvEPha5WB57iMofmhnB5Psa9T8IfGLTbvbaazE1vJ3k6iuy1/Q9I1qEx6lp8MwIwHK4YfjXmPib4NSLDJNoF8j/xCGXr9BXm1svUtbHZRxtSnome1aZqWn6pai6026iuY2/uNkj61ZOVGTXyjJb+LvBsxZvtWnzj+IZKY+nSu88I/Gi/tgsPiK1F1DgDz0+99cV5dTBzjtr+Z6VLH05aS0Pch696UjjHb+9WNoHijQPEEIk0y+jdjjKE/MK2A2RtyD9Ohrlaa3O1NNXRdsr+SH5G+aMdfWteCaK4XdCfqD1Fc4e2eKVGeN90bYPYg0h3OlOR2o61k22qsrBbhd3HUVeS9tnGfMxQVcsUU1ZIT92UHNOBXPDflQAuaRjilx7H60h5+8OKYAOlJn8qD04OKXr70gM7WZikflrnJ9KqW1hPKFO0Irf3q2tkZbLKCfcUvUYoFYow6XCpDOxbFW0ghj5WMYqTtijtigYvyjpgfhSHk9j+FHalH3aAIpraGRcMqg+orMvNNZFDw5dQeRjkVr0Atnj8aYHEeINH0/W9Mm0/U4xJC4I6cp7j0NfPHjDwfrnw71+DVtLuporZG32l5ETwewevq/UrFZAZYlBYclfWsDUbW3u7WWzvLdZoJRh4pBkY9vetaNZ035HLXw0avky38APjPZ+PLJNG1p4rPxHEuCpPy3AH8S+9exZ46EY4/Gvhv4jfDrVfCVyPEPhiaU28biWNov8AWW5/DtXvP7O3xmh8ZWUXh/xDKlv4gRPkZuBcgd/rXqwmpq8TxKlOVOXLI9sooIx047H60VRAUUUUAFFFAoAKKKKAAUUUUAFFFFACUtFFABRQKKACiiigAo7UUUAFFFFAB2oHvRRQByPjawCTrfRDCvw/1rmyN6GM9HGDXpGqWsd5Yy28g5ZeD715zNG8M7QuCpU4OfStoPQwqKzOE1O0WK6mtZPmjcFD9DWt+zjqzaVq2p+DLybeqsZLYMf4D0FTeKbX5Euo14Xh64PWbptD8VaR4otsp5UgjuSOhXtVSV0RF2Z9VL0xjGO1R3K77eVfaotKvo9S0+C+hIZJUBz71Z9qw2Z1bnLrjJHI5xilFWNRi8m7YY4PNVyCK607o53uHegUD1opgL3pk0YmidD+FO7H1o7DHWgDCZSrFW4I4pO1aWpWxf8AeryR2FZvXP610Rd0ZNWDAoo+lFMQZopBS0AJS4o7UvagBD096BQaKAD9R6VX1C1ju4TG4w38LVYoGD1/CgDj7iGW3lMcykY6H1qMdM9K6+7t4bmPbMuW7H0rEvNFmiBe3bevpTNVJGZSHFOkSSNtsiMv4Ugx60FAfWhflYMowfSikosAy5hiuomhu4YriJuquoNcD4k+FOgaoskums2lXLHOFOUavQTR7/qamUFJajvY+b9U8LeLfBeoC8VZFhjbInh+449677wF8QjqgFu832e9B+XJ+R/zr1CWNZIDFIgkRhhlcZBryj4i/DTy45da8MAo/wB6e2TqPdK87E4FSV4nVh8XOk/I9ItPEdxGAt3CpJ7D09a0YNc0+U4LGNj/AHuleKeAPF7Xb/2RrEu2eL5I5X4Jx2PvXdYODgd+AOteHOm4OzPdpVY1I80T0CK4t5z+7mRuPWpFAz2H4154uVxtZgfrViO7u0Py3Mn51FjS53efc08O6j5ZGB9M1xMWs6hH/wAtyRVu28R3Ub/6QiOpPUDkUrDudfHdXKD/AFzcetWotUlUr5ihx61k2k8N1brNETtI71KPfpSGdHb3ENyuVYZ9Kk788CuajLIdyHbj9a2NOvhMvlyYEnRfemNF3+E4OaO3vR0IB4bvQeKQBSd6BS0AGcHFHSkHNLQACj379qQUUAKPXODWfqdiDH5sOC+clDV8Cl/jz39aYM5hUU5Dxh0OQ6PyD+FeK/FP4c3Wm3//AAlfhOWSJ4X86SKLhoiO6V7/AKpZbt1xAMEfeHrWW2eQxGG9v0NXTqSpu6MK1GNWNpDf2b/jJbeOLBdC1yRYPENuu3DcfaFHce9e0L364HrXxh8XPBt34f1aLxt4RaWB4nDzrDwYm/vD2r274C/GXT/HNnFpGqyJZ+IYUG4OQFuAO4969anUVSN0eFVpSpScZHsI6Z7d/agUdOvB/ioqzMKKKKAExRS0UAFFFFABRRRQAUUUUAFFFFABRRRQAUUUUAHeiiigAoNFFABnmuR8aaf5dyt7GvEgw/sa66qup2cd9ZSW7jJYfL7Gqi7MmSujzO8t/tVrJA3AI4J9a891qwjvrC702aM/OCBnorDoa9JnieGV4SvzRnHNct4kt/IvVnxxMOfQEVujmZ0H7N/iGTUfD0ug3khNzpzmM56kDvXq/wB4bugzXzH4V1V/CfxQtr9W8ux1L5JPTcK+nFKPEksbbo3G4fjWM1ZnRB3RT1a386DzEHzLWJzt9+9dOfTtWPqdm0ZMsYyh+9jtV059GKcepQ4zRR3FFbmYCjvmiigBR9aoXtn1kiGT6Ve/GgZHQ002mJq5hEFeGG00hz1ArZmt4peq4b1qhLYyrkr8wrZTTM3FlWilKshO4EUgFUIKKSloAKTvSkUYoAD0pBxS0dqACgNxRg0EUANkjjkH7yMP9RVG40e1myVYxH2rQwPf86Ocf40BdmBPos6j9ywcVnzW88LFZI2Ujvjiuv6f/WoKhlKOFZT2IzRcpTZxeaXtXST6RZynKqUP+z0qlPocmf8AR5c+xFO5fMjIpOQMKcVbn069hGWhLAdSKqlSrbWBU+9A9zyv4v8Aw+N1DJr/AIfj8u5jPmXEScbv9pfesz4deLk1CMaVqDLHeRrhHb+Ieh969mPXjJXGCp71418YPBM+lynxRokeIid1wkY5jb1A9K8/GYSNRcyOrDYiVKVztTwM9D2zR365965fwH4lTXLBbeaQLexL83/TRa6hSCAR39K8CUXF2Z9BCopxUo9RcnpR09qSipLOk8HzloZYSc7TxnsK3xyBXJeFJRHqewnCuv611vQke9SxoKUE7gc4xyMUUn4UgNzTro3SbG/1gq2OCc9q5uCV4JBIp5zzXQW8qzwiVTknrQNMf70HpS54ooGJ0FL2o60dvagAo70GkoAWj2oOaO1AAPvAj8aydWscZuIVyCfmUVrA0Y4PoetAWOYfbJC8UkavG42lWGQR714J8WfAOoeF9RHiXw35qWjP5jPEcNbP6j2r6I1a1MUnmwqRE3b0NUJNssUkMkSzxOMPGwyGFa0qrpu6OetQVWPKyl+zv8arfxPBB4Y8TXUcOsooFvOxwLlR/WvdiCDjB4r4o+KHwp1HR7h/Evhe3u5LeI+cyRqd1uRz8vtX0z8A/FV74w+GWnatqIf7Yo8mYsMFiO5r1YVFNXR4VSnKnLlkd6KWj8qKsgKKKKACg0UUAFFFFACd6WiigAooooATmloooAKKKKACiiigAooooAKQ9dy9aWkI/CgDkfG9iY7qO+jXCSDD47GuQ1u2F3p8iL99eVNerahaLeWclrJzvHB9DXnU8TwyyQyDDIxDD1FbQZhUieTeLrI32jOYx/pNqRMh9Cvavb/gt4ij8SeC7ebeTNAoSQH1rzPWbUW2pyKfusd49CPSofgvq/8AwjfxEvNClYrbXp8yLP3cnrinNXFTdmfRNJjIKkAjvSlduQTuNJWB0GXf6bkGS3/FKzGyh2spRvSuo6c1Dc2sNwCJEG71rWFS25DguhzpHtzRV6502aLmM719PSqbqVIDqRW6aZm00No70fSgYNMQUd/Q0UUANdY5PvKD71BJZwv93g1ZoFNNoVjPfTWH3XBqJ7K4XooIrV4pRxVKoxcpiNDMo5jb8qYUfj5W/Kt7OTzSHHdQfwp+08hchhc9Cp/Kk2sD3/Kt7avdV/KkKqf4V/Kj2nkHIYm1s8AkfSja2fuH8q29q4xtH5UbV/uj8qPaByGJ5bnpG1P8iYkYQ4rZAA7UCj2gchkfZZz/AAU77FP/AHR+dauTR355pe0Y+RGYNPmJJyB+NPGnyY/1laBIVdzEKPU9BVG91awtB883msOoTmjnYuVCDT+PmkNQXmkWU0P+lMn16H86y7nxLcSsVtohGo7mue13W7ezjF1qmoxwx9zI+P0p3kCt0J9Ws7Wzn22lwZ4ifT7tUZIDLbvHIqNC+VYP91h3BrgNd+LOmRzvY+GrGfWLtz8rhSE/OsNrLx94sdn1i+Oj2bHBhjPzYpe3SXctX6nMfECxsfCPi2O+0DUI2jckmKNs+We6keld74W1y31zS47yAqsnSWMdjVjRPAnh3Tbc5tjeyyArLPKckivPvEul6l4A8RJqelgy6Y7Z2npjuD715mKw/OuZI7sJi/Zyt0PTsc4B4oqnompWmsacmoWUgdH5ZB/AfSrh9ew+97V5LVj3k1JXQ6CTyriOYEgociu/t5o7mFJlOVdQRXn3HQ9DW74X1BYSLOY4Vj8me1Sxo6eijp349fWgdPr0qRhVrT7lreYBj8hqpStyMUAdMCGUMpyDRWZpd4OLeVuf4eK1DweelBQneg9faigenJoAKDig/hQcU7AHeijjgFuafFDNMMxRsxz0UZoSbE2luM4pYwZH2orM3YCtaz0C5mIa4YRCt2x0+1swPKj/AHndjXTTw0pb6I5K2Npw0WrMew8P+fAftzEqw+4OorT0/R9LsotsVmhbPVuTWhj86O9d0KMIbI8mriKlR6sQxxmJolij8sjDJjgiq+m6fY6bC0Gn20dtG7bjGgwoNWelLjr71qYiUtFFABRRiigAopKKAFooooAKKKKACiiigAooooAKKKKACiiigAooooAKKKO9AAK5Pxtp+yddSjHBGHxXWGoL61hvLV7eU/I4OPrTi7MUldHj3ii1EtklxGNzxnnFeeeLBNA1prtt8kunyAsR1KHrXrt5atFLNZTJwMr9R61wGq2aB7jT5FzHICj59DXRucuzPdPBetW+veGLLU4Du3xgNj1xWyOBivEP2a9bNjNf+EL6bc9tJmIHuD0r289TWElZnTF3QlL3ooqShOc+386ZJDFJkSICD6U+loAzZ9KRjmJyPY1Sm0+5jP3Qy+1b9Jj8a0VSSJcEcywZDtZSD9KSumdEY/Mqn8Kry2FrJ1j2/Q1arLqR7NmDRWu2kx4/dyED0NV30mZTw6kfWrVSIuVlCg+9W/7Nuh/Dn6Ux7S5XnyWNPmXcVmV+1HbmpDDcf88n/KmmObvG/wCVO6FYbRThHKekbflTkt7gtt8on3ouh2I6DVhbO6kXCRkc96ralJaaau+9voIsDld2TRzILMWgc52kcVyWp+N7OMsLGGScKcb2HH4Vhap4q1CaIzTSLFHjg52gD3o0I5jv7zUbO1H7ydS390GsW88T8gWUB/3jXkOv/Ejw/pgK3GoLNP8A3ITuJNc4PiN4x1xzF4b8PNBbg48+QYJ96OeKGlJntGo6pdTI0l/drDD/AHmYKK4HxJ8S/Cejq0azS6jc9BHbjdzXJf8ACE+IddcT+KPEU0iE5aGFiAK6bQPCPhvRMfY7JXlHWSQZJ/Olzy6IVo9Xc5+bxl4/8SxmLRNJGl278CaUc496Zb/Dv+0ZlufE+s3N65+Z4d3yE13xfk4AUei8CjHfik433Dn7FLS9J0nSbdIdOsIYAvTC5P51dOS2WJPueaReW2bvwxzV210q8uv9TCyp3LdKNCdSnxnHQYqtqFhb6tYyWN1b+fC/GMdDXV2Ph2OMBruTfnqB0roNH0j7RiKytQB3JFDaGkfLdzYat8M/FIS6Vxot6w8o44//AF16LBNDcRJLbsJI2GVYHg17n4p+GejeJ/Cl1outqs0syny5R/ywbsRXytpqav8ADvxdP4O8R7/JRiLaR+hXsQa8zE0U/eiexgsS4+5PY7nt6k9c9qDxypII5B9KVx/eXAxn8KB90ZAx2A5Jrzj2DpvD2rLMEtb1gsi/dJPBrdI5J9elcZpmg6tqT7bWymcHo2MYr0fwz4M194BHqMyJgfLnsKapyl8KIlVhD4mZffBppbqCcHtXf2/gqxXDXU7yn0HSte00PS7ZR5Nmh925raOEm99Dmlj6a21PMLeG4kw0UMhb1C10ujWOp3sJZ7Z4ivTzBjNdwkMMf3Y4xxx8oqTcSo4H4VtHBJfEznlmMvsqxyH9iagRnYufrTk0LUG5Kxj8a60dMUVp9Upkf2hV8jmY/Ds5P7yVFqzF4diH+unZvoK3MA0tUsNTXQzljaz6mfb6Np8JH7rzCP7xq5HEkf3EVfoMU+lrWMYx2RhKpOfxNsO/GT9aP1pBS1RAUUUUAJS0UlAC0UlLQAUUUUAFFFFAAKKKKACiiigAooooAKKKKACiiigAooooAKKKSgBaKDQKACk9u1LRQBy/jjTwUS/j+90evNvFNp80V2oAzwxr2y6hS4t5IJFBDjAzXmGu2L4ubJwCUztGOvpWsH0Makep5c92+geL9M8SwghTIIp9vc54Jr6d0+7iv7CC8gcOsqBsivnDVbEX1hcWM7bd4IGP4WFel/ALxB/aPh1tJnbNxY/KQeuBxTqLqFJ9D0vPP4cUtJ2B/KlrE2CgUUUAFFFFABRRRQAUUUUAHOeDRk+9AyfujOKZcSwwxGWWZIlHXcwFAD/yz6UYBOAuT6Yrk9a8eaHYZWBmvZR0EfSuL1j4ha1dJJ5LR6fH3LHBAq1BsiVSKPWL++srCPfdXMMK+pI4rkNY+JGkWbldPhkvZB/EB8teD+KPiHoliW+36s97cd40bcSfwrmf+Ez8S6tm38N6EY0f7k8ykYqlGK3IcpPY9r13x1rV4XMl0lhF3VDjj8a801zx5oGntJ9q1Q3dwTkKjFmJ9K52DwR4m1iQP4m8QOEPHlQnFdHofgjwzpAJh09Zpgc+ZL8xNUk+iIduruc6/jbxRreY/Dfh54VP/LaZcfjTIPA/iTXWFx4o8QzID0hhbHHpXpKfuwI4wqKB91RgU0KAOB9arl7i57bHO6H4G8M6Qg8iwS5kHWWbls10gVUXbEojXphRikJAGegqaCC4nbEULM3Y44p2SJu2RKDxxnFIMYPU+9bNr4euZMNcTeX7DrWzaaTZwAHYXI6lqLhY5a2tLq4YeVEzA9yOBWtaeHWOWuZCPZa6HIyFjGABxgcVesdH1C8wY7cqp/jPSk3YaiY1tp1nbx5jhXK/xN1rTtrO4vCFtYW46nGBXU6Z4Zs7fD3bG4Y9h92t2COOGPy4o1jUdlFZup2NVTfU5rTPC/zLNfSA/wDTNeldJBDDBH5cESxr6AU/p70tZttmqikAHPXArzP4/wDw1h+IPhdvs6KNZsgZLSYDBkA/gJ969Mo3EHdnkdvWkM+VPgLeR+KbmTwZr+221rT8qgl4aRV4I+tfQOk+AfDunurG38+YcsXrxn9p/wAEahoer2fxY8HRmG/spFa9jjGNwHU8dq9s+GniZPGXgfTPEscXlfa4QZFPUOODWXsKd72N/rNXl5bnQwxw26BLeGOJRx8q0/vnuaKK1MHqA4ooooAO9FFFAB3pOlLSUALRQaBQAUUUZoAKKKKACiiigANFFFABQKKKACiiigBKWiigAooooAKKKKACiiigAooooAKKKTNAC0UCigAooooAKKKKACiiigA/yK5jxlYjKahEMH7r1030qG+tlu7KW2fkSD9acXZikro8K8UWrWt79oQ5WUZA96z/AAdqR8M/EGC4DbbO+wJPQNXX+I9Pd7Se2kX97CTj1ArgNXt2udO/d/6+Ft6H3FdG6OXZn02rK/zJ93AI980VyXwo15de8IQSM26e3/dyc88V11c7VmdSd0FFHvRSGFFB4IB4zR0Us5CAdz0oATtgUNjGcn8Kx9W8T6Lpf/H1exk9lj+YmuM134nPHldLs0hi/wCe054/KqUWyXOK6npbMsYzM6Rx4zknFc7q/jPw/pquGuvPmH8EfNeAeMPihZx72v8AXWu5M4MELZU+3FcR/wAJx4j1qRo/DPh2REbhpp+AfcZqlBdWRzyeyPoPXPiXqDxkWMMNjE3DSS8EV5d4r+IumWzSNqmtSXbrwIkfO4/hXJJ4K8T60xm8Sa+8UbDPkRniug0bwN4b0pVkhs/tMxOWec7sn2q0uyIbX2nc56bxr4i1fMXhbQJlRjxLMMYpw8HeJtbxL4j114kf70MJI/DNehxkRrsiURp2VRgUc++Krl7k89tkc3ovgbwvpRV4bATSj/lpN8xNdInyRiONVVB2AxQOfeljUySFY1Zj7CnZIltsQ7f4QMe9IOOnH1rTstFvLgbnUIB61rWnh+1iIedmmb24FFwsc1HFJMcRxtIe2BWnZaFdTLmYiIe/WumjhhhGIolUDuKkjV5CPJR5G9hSuOxl2uh2MJBYNKfc8ZrSjVUXaqomOyjtWzZeHdQnA3xiBD1LVu2Xhmwgw0xMz/pUuaRag2chaW09yf8AR4XcnjNbVl4VvHAa8mWJD2HWutghihj2RRpGv+yMVJ9Tn0rNzZoqa6mdYaLp1njZCHbuz1oAbTgfKPQUpoFS2aJJbB9KKKKQBRRRQAUUUUAV9RtLfULGexvIRNb3EZjkQjgg1neCvD1n4V8N2+g2BJtbct5ftk5xWz9KAMUAFFFFABRRSZoAWigUUAFFFFABRRRQAUUUUAFFFJQAtFFFABSUtFABRRRQAUUUUAFFFFABRRRQAUUUUAFFFFABRRRQAUUUUAFFFFABQaKKACiiigAooooAKB1zRRQBx3jSy8u9S7XhZVKyfXtXlmtWotb54W+6zfKQO1e761Zi80yWDbl8bl+teReLbNntBPtwYDhselbU2YVVZlT4P6x/YfjKfR52AguhmMY4+te64wa+XdXEttcWWrwtiaCQZI/uZr2GX4l2cWl2/l2/nXXljzC52oDj1pTi29B05JLU9BHJ6GqGqa1pOmxs95exIV6KGy35V4F4z+NEa7kl1lIyOkFryfzFeb3PjzxNrV06+G9EmlLnm4us4H51PKupXO+iPpHWviZb2/8AyDrbcDn99McAV5V42+MENu7R6hrglZj8sNr/AC4rhF8FeJtcbzfEuvsinnybdsAD04re0PwN4b0krJb2a3Eo6yTjcf1rRLsjNy7swpvG3ibWWJ8P6DJHnjz5xkfWoIfBXinWv33iPxBJEGbc0MR4I9K9JG1E8uFRGg/hUYFH+9+FVy92Tz22Rzeh+B/DmjuGt7ATSfxNN82TXRKqqAqRogHRUGAKdznpQOu3FNJIm7YZGMHk0HOAx7cYFWbXT7u5P7mNiP7xGMVr2vh4A7rmQkdwtMDn+rYUbj7VctdLvbpgEjKr3LcV1NpY2lrnyYh/wIc1bjUyf6tWZuygUrhYw7Xw9DE4+0zGQ+gGK1Le2tbdf3UKp+GTW1ZaFqN3jEBgU9Wetuy8LWqEG4kMx7gcCoc0WoNnI/vJHAjUn2HJrUstB1C6w3lmND3c4/Su0trCztceTAg+o5qyST1qHUZoqfc56z8LWoIa5lMpX+FflFbVra2tsmIIETHTA5qalqG2zRRSEPzctk0ooopDCiiigAooooAKKKKACiiigAooooAKKKKACiiigAooooAKKKKACg0UUAFFFFABRRRQAUUUUAFFFFABRRRQAUUUUAFFFFABR3oooAKKKKACiiigAooooAKKKKACikpaACiiigAooooAKKKKACiiigAooozigBO+T9K8/wDFeni21KaLgxTgkKe9eg98dq5/xlZedYJdKMyQtz7iqg7MiaujxDVLVf8ASbGUHBBX6emK82i8DeKtTja11TX3isEchFib5iue9ezeK4P3kd4iDa3DfWsDcRkBq3tc51Jo5fQfAXhnR3WRbQ3U4/5aynJNdQgEabUREHYIu0UpxnmkJA5bn2ppJbCbb3DH4D1pfpyPanwRyTsPJRn9lFadjoNzKN02IR6HrTuBkn5VPqamtbe4uW2wwux9ccV1Fpollb4ZlMrerVoRqo2xwrkDoAOaVwsc5aeH5pAPtDhT6DrWvaaTZW4BWPe46k1v2Gh6jdtuEflx+r8VvWPha1T5rqZpT/dHSoc0WoNnIxKzEJBGWY/wqK07Lw/qVwAfL8lc8767a1tbW3QLbwIhHfFSnLH5jz71DqdjRU+5z9l4VtojvupmlP8AcA4/Otm1s7W3GIbeNPwyan7Cl71DbZoopB82Nu7iiiikMKKKKACiiigAooooAKKKKACiikoAWjvRRQAUUUUAFFFFABRRRQAUUUUAFFJS0AFFFFABRRRQAUUUUAFFFFABRRRQAUUUUAFFJS0AHeiiigAooooAKKKKACiiigAooooAKKO9FABRSGloAKKKKACiiigApKWigAooNFABRRRQAUUUUAFQ3kQntZYTkllIFTUUAeVavah7aezdMFc49jXDKjtIYxGxKnB4r1bxbafZNVaZQdsw3D61hJFGkpZI0GeuBXRF6HLJanLWei3s/wAzKI19WrWtNBtYSGmJmb0PStYc5/kafHHLNII4Y2dz0Ap3FYiijjhQLFGsXsBU1vDNPLsgjeRj2rotK8MSmMNqB2Kedg610lnZ21mgW2iVB6kc1DnY0jTb3OYsPC9w5WS8mWNf7g610VjplhZj9zbru7sRkmrue/JPvRWbk2aqKQduOKKTvQakoWiiigAooooAKKKKAEpaKDQAUUUUAFFFFABRRRQAUUUUAFFFFABRRRQAUUUUAFFHeigAopDS0AFFFFABRRRQAUlLRQAUUGigAooooAKKKKACiiigAooooAKKKKACiiigAooo70AFFFFABRRRQACiiigAoopKAFooooAKKKO9AAKKKKACiiigANFFJQAtFHeigAooo9KAMbxfZfatNMyDMkJyPpXDMQoy3A9a9RKqwKtyD1Fc3a+GVbUJJLk5tlbKLWkJWWpnON3oYmkaPdaiwkUeXB/E59Pauz03TbSwjCwR/N3kPU1biVI41jjRURRwAKdUuTZUYJCe+c0vWiipKCgUUUAFFFFABRSUtABRRRQAUCjvRQAUUUUAFBoooAKKSl70AFFFFABRRRQAUUUd6ACiiigAooooABRRRQAUUUlAC0UUUAFFFHegAFFFFABRRRQAGiikoAWijvRQAUUUUAFFFFABRR3ooAKKKKACjvRRQAGiiigAooooAKKKKACkFFFAC0UUUAIaWiigAooooAKKKKAA9KQUUUALRRRQAUd6KKAE70o+Zzn0oopAJ3paKKYBRRRQAUUUUAFFFFACCloooAKQ0UUALRRRQAUUUUAFB6UUUAIKWiigAooooAO9HeiigAo70UUABooooAKKKKACiiigApBRRQAtFFFACGloooAKKKKACiiigAPSkFFFAC0UUUAFHeiigA70UUUAHeg0UUAJRRRQB//Z">
            <a:extLst>
              <a:ext uri="{FF2B5EF4-FFF2-40B4-BE49-F238E27FC236}">
                <a16:creationId xmlns:a16="http://schemas.microsoft.com/office/drawing/2014/main" id="{3F31E055-3F58-4325-96BE-1869393C269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AutoShape 4" descr="data:image/jpg;base64,/9j/4AAQSkZJRgABAQEAlgCWAAD/2wBDAAUDBAQEAwUEBAQFBQUGBwwIBwcHBw8LCwkMEQ8SEhEPERETFhwXExQaFRERGCEYGh0dHx8fExciJCIeJBweHx7/2wBDAQUFBQcGBw4ICA4eFBEUHh4eHh4eHh4eHh4eHh4eHh4eHh4eHh4eHh4eHh4eHh4eHh4eHh4eHh4eHh4eHh4eHh7/wAARCAJUAnE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AooooAKKKKACiijj8aACiiigAoNFITigB2046cU0VYH+p/Cqq8KPU0AOzzilpKVSobJoAUBtoOOlJ1qR5kKFV9KiHQZNAC0UUlAC0UUlAC0UUUAFFFFABRRRQAUUUUAFFFFABRRRQAUUUUAFFFFABRRSd6AFoopNwoAWijsaPm4wpP0oATjpS98bRVbUtQ0/TLcz6jf21pGBkmWQLgfjXlfi79oTwLpEhtdHa48QXwO0Q2alufrQB68A3GBk9sdRVS51DS4Lhba51G1jmY8RtMoYn6ZrwD/hIfj18RmMWhaTD4U0pzj7VNxLtq7J+zfaT6bLf33ivVr3xRgyQXbTkIso5HHpmgD3wjDZxn0+lFch8JvEM2veFFj1BturaY32O9Q9dycbse9deM+lABRRRQAUUUUAFFFFABRRRQAUUUUAFFFFABRRRQAUUUUAFFFFABRRSUALRRSUALRRRQAUUUUAFFFFABRRRQAUUUUAFPjj3daaoywqaYmONmUdB0oABEopHVQpwtQqzZ3FjyOlOQlnAJOKAFjj3AZ6YqXCKNrYpJT5cfH0quRk88mgCd4xjK1C3y9RUsDHJXrSum5wSOMUANjj3ct0p7GFR820fWklkEY45J7VXYBz86g/WgC02PLyMYxUcLR+WuWQHvk09QPJx221UEaMgG0fWgC2UVvu4x7VFIu09PlpEPlj5enpU0v+qLHpigBHjXZkAZxSJFuXJpzf6nd7UvDRjGfwoABGuKbIihCaaY5ARtYkU1i+cHOKAGUtFFABRRRQAUUUUAFFFFABRRQKACiiigAooooAKKBSds9T9aAFopCR3oUFydoPH8R6UALQASc9qwPEnjLwn4fiY614gsbVgOV80Fj+Fea6p+0Fpbzmy8H+G9X8RXJ4R44SIyfc0Ae0gHkhCfpVLVtU0vSYWn1TUrSyQDJMsoXA+hrxUn9oPxtEDt0/wjYOfu5DSgfWrGm/s8abcSi88ceJtV8QT5yVMpCfTFAF7xT+0R4B025NhoxuvEF9nb5VpGWBP1FcvJ4y+PHjxGj8L+F4vDdoxwJrv74X1r2Xwv4E8HeGIEj0Pw9Y2xH/AC08sFz+NdKWcn73HpQB8+6b+zxqWvSpdfErxtqGryk7mggkKKPavVfBvw68F+EYQmh6DaQuvHmSJukP411lFADcHAG4hcZ29KUnIzk5/lS0nfI7UAeceIDH4M+Kdn4gjTy9L14C2vcfdWccRn8a9HOVbDHJ659RWD8QNA/4SXwde6Uu0XDr5lq39yVeVNVPhZrreIPBtrNcMPtdpm1u1J5Dp8pP44oA6kdOOnaloHIz+lFABRRRQAUUCigAooooAKKKPwoAKKKKACiijtQAUUUUAFFBoHSgAooooAKKKKACiiigAooooAKKKKACiigUAFFFFACoeQelTy5KEKMmq3JPNSJLhcN+FADD16Y4pYmw471N5keBllpGePacMtACzglPl5NQfzqSGUbfm/OpNqH5uKAI7dTy3T0zUm/95tHPFMeVFU7eSO1RwNtc7jjPNACzjMobjAGaYeSfenSsGlG1geKSgCxH80QHtVdxtO0DinRPtPtU2UbjrQBXUbmGKmmP7nDd+KUmNB2FQvIZGwMYFAEx4h29flqBCy5wcVKZF8v74zinB49o5WgBgmPHH1qQkMmR3HFJ5kX95aY8q4wmCDQBF1GeopaVhGoCp170lABRRRQAUUUUAFFFFABSGlpucd80AOpMj1p21gA2Qq9SWrmPEnj/AMFeGgy614ksLaQf8s9+5j+AoA6bsT6daEBbp1ryW6+NMd9J5PgzwfrOuSnhZjCVhPvmoG/4Xt4pG7fpfhK2fjap8yTHrzQB65fXEFjAbi8uIbaEdXkcAVwfiP4yfDzRZWjOtLqNyvHkWK+axPpxWFZfA+wvLn7R4w8U6xr0xHzp5pjiz9BxXdeG/Ang/wAOxqmk+HNPhK9XeIM/1yaAPOm+KnxB8Ru0Hgn4d3EUbH5bvUT5Y+uDSN8Pfi54sct4w8eJplqRza6cgBA9Nwr2oOQgA27R0UccUmAOKAPL/DvwJ+H2klZ7qyutau85aW+mMmT9DXo2l6dp+lwLFplha2aAY2wxBePwq2evXigUAI+X+9z60vQcdKKKAD+VHaiigAooNFABRzmijvQAAlTuHFeb2aL4R+L00IIi0rxNH5iHoqTrxt+pr0g+tcn8V9Hk1Xwo81mP+Jhpzi8tCByHXtQB1fO5uO+OlLWT4S1iPXvDdjq0JJ86ICTPZxw365rWoAKKKKACiiigANFFFABRQKKACiiigAo7UUUAFFFFABRRRQAUUUGgAooooAKKKKACiiigAooooAKKKKAExRS0UAFFFFACBQDnHNLgegoooAO1A4FFFACUvbFFFABR2oooAKKKKAEPzcHkUpoooAQADtRtpaKAA89QKTFBpaAD196KDQKACihMuxUfyqve3lnYxtLfX1tbRqMs0kgXA/GgCxn8PrSMcYyMZrz3xB8ZvAGlyNBBqj6ncDjyLONnJP1xisV/iN8RdfX/AIo/4eywQtwlzqZ2qPfAoA9eKv8AwgY9ay9b17RNGi8zVNYsrNR18yQZx9BXmY8CfFTxG3/FV+P/AOy4H5a10peB7ZNauh/BPwNp8xub23utaue8t5Mzc/TOKAItT+N3hKK5a10C01HxFcdNtlCSufqaojxJ8YvEqkaH4TsvD1u3Se/YiQD1xXqGl6VpmmwJFp+mWdoqjA8uJQR+OKuNuYfOSfxoA8hT4T+LNdPneNviLqNyrdbWzUJHj0yOa6bw78Jvh/ohWWDQI7yYYzLdsZWJ9fmzXcc42jgUf5yaAG20UNtGI7S3gto+yxoFH6U9vm+9z9aKKAA0UUUAB5ooooAKKKKACiiigANFFBoAKKKKACiiigA4oB4J2hhjoe4opGFAHAeCN3hrx1q3g+TK2d5m+03J4C/xgfjXfkYAFcP8Wbaa3sbHxZaKTdaJOssmwcvDn5lrsdPuo76zhvYWDRXEayKQexGcUAWKKKKACiiigAooooAKKKKACiiigAooooAO9FFFABQaKKACig0UAFFFFABRRRQAUUUgNAC0UUUAFFFFABRRRQAUGiigAooooAKKKKACiiigBKWig0AFFHek/WgBaKQtt607ac8AkewoASjGTjGao6pq+kaVE82qanZ2cajP72ZVP5GvOdb+PPgixl+y6O17r14CcR2cDEZ/3ulAHqe7kqM596JSscYkZkQdy52j9a8ZHi340+KwH8PeEbbw/aSdJ79gz49cVKPhD4k151n8c/ELU7gEfNa2LmOP6UAdv4n+Ivgnw2WbVPEVqjAfcibzG/8AHc81xkvxoudYZoPAvgrVtZlPCzyJ5cf1Oa6jwz8KfAPh1EFpoEFxMDkT3Hzvn1ya7SGNIUCQxxxKOgRQBQB5ANP+OXicg32qaV4WtehS3BMoH16VYtPgb4furkXPirXdY8Ry9WFzMQmfoK9Yb5jluTS9DkcUAYvh/wAJ+GfD1uIdF0GytEHRhGCfzPNbOW27d2B6LxS+vr60lAB/OlHSk96WgAPSiiigAooooAKKKKACkpaKACiiigAooooAKKKKACiiigAooooAKKO9FABRRRQBHcQxXFvLbzKHjlUo6kcEEVxPwumm09tU8H3jEy6TOTasTy8Lc5+gziu6HXr17Vw3jtV0HxRo/jCAERbhZ6gQOBET94/jQB3NBpAVYB1YFW5X3B6UtABRRRQAUUUUAFFFFACUtFFABRRRQAUUUUAFFFFABRRRQAUUUd6ACiiigAoopKAFoo6UUABooooAKKTFFAC0UUfjQAUUUUAFFIaWgAoo6jHBpcEKzcKq92OKAEpD69q47xh8TvAfhXKa14ithKfuwwOHf6YFedzfHLxF4jnez+HXgTUL4qcR3V0pjjP50Ae7AMykhcD3rmvFPjvwh4bhLaz4gsbUr/yzWQM5/DrXl7eA/jF40/feMPGC6DauObXT+GA9Mium8J/AvwDojpcXVlNrd51NxfyeZk/jQBkXvx2j1Ata+B/Ceq67cHhJWjMcWe3JqvDp3x88Zc6pqWn+EbBh/q4V3TAf7wr2aws7WxhENjawWsQ4VIkCipzzgnrQB5DovwF8MiYXviXVdV8SXefn+1Tkxk/7telaD4e8P6FEI9G0WyskAx+7iAIrVFFAATufczE46elGdx+Y4/CiigAooooAKKQUtABRRRQAlLRRQAUUfjRQAUUUd6ACiiigAooooAKKKKACiiigAooooAKKKKACiiigAoopBQAtFFFACdv5/SqWu6bDrOjXWl3Cgx3ERUj37frir1HfPegDmfh5fzXGg/Yb5ib/AE2Q2txnvjofyxXTfXrXJXqronj2HUM7bTVk8iZc/KJRzurrWG1iM/T6UAFFFFABRR3ooAKKKKACiiigAooooAKKKKACiiigAooooAKKKKACikFLQAUUUUAJS0UUAFFH40UAFFFFABR2ooH1xQAfrRWbrmv6H4fszea3qlrYxAE5mkC5+gryHX/2idHkvn0zwLol94lvxxvSM+UPxoA9wCse2B6noK5Pxj8RvBXhCF5Ne1+1jK/8so23OfwFeRDw/wDHn4jSCfXNWh8K6Qx/49oeJdp9a7Dwf+z74B0KZb3UYZ9e1AfM0165fJ9cGgDmtR+PXiDxBcG0+GXga91Tf9y7uFKIB60xPhz8YvHGyXx140/sW0k5a00/g4/u5Fe9WFraWFusFjawWkQGAsMYXj8Klx1PX1z1oA818GfAz4deGJFuhpTate9WuL5vNJPrzXpFrBDZxiK0hit4uyRoFAqQelFABnn296KKKACiiigAoopKAFooooAKKKM0AFFFFABRRRQAGig0UAFFFAoAKKKKACiiigAooooAKKKKACiiigAooooAKKSloAKKKKACg03cNvqacdwUs+1cdyQBQADoKTPFY+qeJ/D2mBm1DX9OtQvUPKOK5u8+MfwytZvLm8X2OQP4WyKAO9pO3pXO+GfHfg7xMwXQfEFjeyf88xJya6M7lOGHP6CgDK8V6WusaFcWq/LIo3wuOqsvNP8ADOojVNEguWwJ1Hlzr/dccYrSGF5+8O+K52zUaR4qntcbbTVP3ij0m7/pQB0P1FLSJ096UUAFFFFABRRRQAUUUUAFFFFABRRRQAUUUlAC0UUUAFFFGaACiiigAooooADRQaKACiigUAFFFFACGl44z69qKQ0AeJ/EX4d6H4s+O1sPF0l1Lp9xZr9htg5ETyLywP4V6t4c8MaB4asktdD0m0sEXoUjGePfrWD8YNMmuPDUetWGRqOiyC7iI67B98fiBXS+HNWttd0Ky1m14ivYVlC5ztJHIoA0MNg7mJP1opOpz09qO9AC0UUUAFFFFABRRSZoAWiiigAooooAKKPpR3PB4oAKKQ4A3dqU8daAD+dFZV74i0Gz1b+yLzVra1vyocRSvtJU9xmtCCaGZQYbmCXPQpIDn8qAJaKNrj7ykUDkfLzQAUhozkkDnFH6UALRSUtABRRRQAUUUUAFFFFABRRRQAUUmaGOKAFpD+H4UhYKhZyFHqxwMeuTXE+MPiz4B8Kh4tQ1+3muO0EB3vn8KAO3BB45z2FJ82zcq5x0zxXzrqP7SGpaxM8PgbwTfXbp8qyXERAz69KxZ7b9onx1n7Xef2DZSfwKcDH86TkkNRb2PozxH4q8M+H4fO1rXLKyUdd0gz9K8q8U/tK+BdKLQ6Xb3erXOflESZX61ymifs22c0xuvGHii9v2YfvIo5Cyk/jXpXhj4W+AvDISXTvD8EkwHEsoy1S6kUaRoyZ5l/wtv4zeNpjD4J8IjT7U9Ll1OAPXmtC1+FPxO8TATeO/iNPbI337axbHFe2iSG3iEamOFB0SMBR+lV3vbdCdpJb1rGVc3hhWzzvQ/gL8ObJjLfQ6jq8x4Z7qdjn8M1u/8Ks+HKwkHwZYMo+UAnJxXQtqSj7sbfWnR6nGT88ZB9ay+sX6m6wjS+E848R/AHwNqCeb4bkuvDGop88U1pIQN3bd7Zq78P8Axt4m8Ja1beCvieA5b5dO1xf9TcDoFc9jXo0ckcwzG+fUVT8QaPpniHR59H1q1F1ZzfeXvGezKeoIraFbuc9Sh/KdXkE8HI7EdPrWZ4os2vtLYxnbc27ebE3cEckD6iuR8AalqPhvVB4H8SXBmjxnR9Qc/wDHzH2jY/3x/SvQV67iucdQe1dByFbS71dQ02G9UbA6jcp7N3FWqwNP26b4hn0xmJtb3M9tu/v/AMS1vnI6jB9KACikBzS0AFFFFABRRRQAUUUmaAFooooAKKKKACiiigAooooAKKKTmgBaKKKACkNLRQAUUUUAFFFFABRnH070Cg/TNAGP4ykWHwrqLHO1oih9weDXm37NurPBFqXg+6lzJaSefbbj1jY9B9K9C+IL7fB9+ykHcACDXgcOoSeHPFui+KIjtjST7PdAdCjHAJ+laRV4szlK0kfTh4J9DSU2J45Y0ljbdG6hkI7qelOrM0CiiigAooooABRRRQAUUH8aTrwDx196AFpD1HGT2FHbdjdjqBXBfHD4gQ/Dzwc+ojZJqNzmKzib+8f4segoA77aeOQR+o+tfOnx9+PV5omtyeGPBQhe6tpVW7un5CtnlR+FUf2fvinqdx8O/G+o6/ePeahY7rgSOeMEEAD6Zrxzwd8PfFnxBt9U8Q2ira2kYe4ubybkOwy2B68CgD7q8K3k2oeGtNv7gqZp7ZJHx03EdquXc9va2st3dyLFDChklkY8KoFcF8CvFuk658KNJu11C3iNlEYbkSSAFWTg5rw39pP41f28bjwj4WmddOTK3d0nH2hv7i0AZ+s2F78e/iP4l1TS5CINJgEenlWK+Zj6etYvw28IeKptO1G7XxFquj3VhIY/syyklH9WU87a99/ZP8ETeEfh2l9eKIr/AFUiXbjlY/4Qat/E3wuLrxIda0CYabrca4L4/d3I/uOO9a0oqUtSJtpHjEOvfHvQ1jktdZXWbfnLZyCPp1q3aftI+PNHKw+IvDcDfNtOI2B/OugtpJbq5mOnwSabrsJzd6c5wsn+0nqDU8esabqhNrrdhAJF4Ikj4z714eNr5hgm5ezVWHlo16rW/wAjtoQoV0lzcr/rqW9A/ak8K3B8jWtFu7CUdWVgVr0rwx8V/h/4hCLp3iS2EjdI5TtIP414xrfwt8HaopniszbvKc77c8GuK1z4EzOrHRdVQ7eVR8hvrmuTD8UYCrpNuL81+prUy6tH4Vc+0IJI5lDQSRzIRw0bBh+lO789RXwvat8Vvh9qEMdprFxAjAeXE0u6Mgeo9K9U8H/tMyWd+ml+OdMTecZu7XgD3Ir3qVWnWgqlN3T6nFKMovlkrM+le1FYXhTxf4Z8V2v2jQNYtbwHB8sOA4+o61ukbc561oSFFJ9Mk+lH1P0AoAWik74zz/KlG44VVJPrjgUAFHHesfxH4m8P+HLeS61zWbKzjUc7pBn8uteMeJv2hJNVu20r4Y+H7jWrgnb9skQiEe9JuwJXdke6atqNjpVqbrVLyCzt1BJeZwvH415JrHxyg1TUG0X4aaFd+Jr8MUabaVgj9yT1riLH4beKPFV4dZ+KPiK4vAW3JpkLkJGK9U0PT9P0awWz0i1isYFGAsSAZ+vvXNPFQi7LU7qeAqSV5aHJXfgTx54skFx8QfHR0y1PI0zS22gD0JrS0P4YfDLQ5BcW2ipeXC9Zbkl2PvzXSNhjls59TScDpXNPFSlsdtPAwju7lu2u7exUQ6bp1tax+iRgU99SuOuQPpVLmjPasXVk+p0KjBdC1JfXD9GqEzTsDmR/pmo/pR1qXJvqWoRWyBst8zM1Hb196BnBHb1ppaNflMiFuwzSKHCg80A9O1FADkd4zujJVs9PWtq0uVni67XHUVhnIGadBI1vMJV59a0pzcWY1aXOvMveJNEh1zRzZSsUnibzbO5X70Mo6Y+vStPwZrE2q6UY75RFqlo3kXcY6bx/EPYimROsyKyHGecis7UVbS9Wi8RWu5kAEN/Gv8Ueflb65r0aU+h41en9o2vFlg95pjTW+Eu7M+dCw68ckD61b0a/XVNPt76PH71fmH9x+4q0kqOqyRsHRhlfQiuYsWHh/wAXPprNt07VCZbYk8JL1YfjW5zHU0UgGOD97vS0AFFFFABRRRQACiiigAooooAKDRRQAUUUUAFFFFABRRRQAUUUd6ACig0UAFFFFABRRRQAckcCs3V9YtNMXDvvm7IOfzpfEk9xaaTLJattkHU+1cA5Z3MkrF5G5ZjVxjcic+Uk8VahdatZXCyPgYyqLxXmd/Yx6lptzp8vyiVCoPcN2NejHGckZB6iuO162+yam+MhW+bA75raK6HO29z0D4A+IW1nwMthdy7r7SW+yy5PJVeFNeh186/DXVo/C3xVhMmU0/XU8p/7qyj7ufrX0VtKnae5xmsJKzOmDugooFFSUFFFFABRSUp6UAIemM4rmrG+uJPiPqdgW/cRW6Mq+hIrpgMkD9fSvDtA+IOkXX7TWpaRHdKbea1EKTE/I0qjG365oA9wDBcNnHHJ9K+MPjLqWtfFr44HQfDyefHY5tbdc/IB/FIfoa98/aM+I9n4D8GXFlbzodavkMcEQbLIp6ua4/8AY28HtaeGrvxteQsb3UXKwM4+Ypn5j+dAHi2oeE/E3gTW7jwDfxbrvX0SJZYm+WRCwycV9jaX4Xs9C+GreF9NjEUcentGAF5Z9nJP41ynxJ0KPVPjB4Hv5IAzWjlnbHQeleo5PzMrZOe9AH5rSSXul3V7psdxdWqxzOlxEshCk5PUV6v+zd8KLnxpq8Gv6vHLF4esJRINwwblweAPYetfQnib4G/D/wAQeKz4i1Cymjmd980MT7Ulf1Ir0bTbG003T4tP0+2jtLaEBUijXAAoAnVUQJHGiogGECjGAO1cb4mbzNTckhiP0rsZnCRM3YDiuG1N9927HnNdOGXvNmNZ6HN+J/D1rrsccrSvaahb8293Hw6H0PqK4u+tbi7vho2vpHYa4ozDP0gvl+vQN7V6cSTnn6+4qjrGkWGtWDWOpRGWIcoejxnsVPY11SgpIwTseXw6hqWh3rWzeYrxnBhbpj2re/4SvT10me6kUxTRLkqf4j6Co9Xt5LGRNL8UNvtMbdP1hV+76LL/AImuC+IFrd6OY7OdQwkO5JFPySKehFfNZnw9hMXLnnGz7rf0ff8ArU9TDY+rSVk/68jZ+HHhm4+I3im5n1bUDb2cXzHL4z6KorpfHvwHtniaa2thNhdqzRfK+Pf1rA0KGWx0y0azkxIFDvtOCW+tdx4e+JerabKkV+wmiH8D9fzr2qdBUYqMFoun+Rxym5ttnz9qPw/8UeFbxrzQrq5haM/fgcxy8fzrsvAv7Rni/wAOzDTfF1iNVtY8KZCPLlQe5P3q+iINW8F+LolW6RILhufm+U5+tcf43+C9hqsM09rDFeK/TPDj6HvSlCLfZ+ew1KXqjrvAnxU8EeMYUXStYjinIBa3nbYwPoM9a6PxX4k0bwpoM+u69dpaWMC/M7H7x7BfU18aeLPhBqej3LS6ZJPA652o2UcfRqwLnxT4ns7jS9P8YQ3etabpkolWyumO2QjpuY9azlTlHctSTPo60+NnirxbOY/h78P7q8t/4b67fy0x681W1Cx+MmvSD+2fF9lo0OPngsY8MvtuFHhT46eD9esodNiVdACAKYAAsZ9gRXaQ31lOhmt7mKSNhkMp4NefiK8ovlij08JhITXNJ3PPbH4NeGPtf27Xr3Uteum5P2qYsh/Cu+0bS9M0a1Fpo+n29lAOixJj8DT2vbNRneWNU5tVLArDGcetcUqkpbs9KFKEPhVjTbauWcgd8k/pVeS/tVPL8+npWNcXEs2C8hPtUWAD0/OoLubyX1u5wJPzqwrKRlWDD2rmsc84FLHLJC2I2IxzjNAXOlwaKxotUnUfdEi9iKmXV128xYP1pjNPp+NNllSEbnIUVlyarIVPlpt96ozTSTtvlYt7UhXLk+oPMwWMlY89fWuR8P8AimPWPGeraRDgiw2EPnqe9bN/cC2066m3BdkDufbAryz9nvT7mT+2/E9wzKt7cMsZI+8Aa1hFOEpGNSb54xXU9/U7kByp9wKKg0yVZLNT0K8YxVis2bhzRxj0ooz7UgLulXHluYiOD09zWqBGoaOYbopAVcexrnSzLjb1WtuxnW4gXP3xXVRn0OPE0/tEXhG+NlqM/hi6kHnQjzLNyf8AWQnoo9xWj4v0b+3NAkt4fku4j51q4OCJF5A+ma474lWF8+nxa3pBK6lphM8AXq+PvIfqOK6vwD4ns/GHhi21y0PlO3y3EJ+9DKPvKfxr0ITUjyKlJwfkO8D64uvaEt0+1byFjBeJ0KyrwePSt015x4mkHgfxzD4mjVl0XWWW21FAPlil6I/t716KhDKrI2UcAow5BHrVmQ6iiigAooooAKKKKACiiigAooooAKKKKACiiigAooooAKKKKACiiigAooooAKKKKAIp4lntZLdwCGUgk15rLG0U0kLdUYivTskHpxnn6VxfjCzW3vxcLwk3860pvUzqLS5hcntWT4otvNsFuFHzxHk98VrnjjkGmuoeNomGQwIOa1MDy7xPavdaM7W2ftFq4urdh1DryK+gfhx4iTxV4J03WEcO7xiObB6SLw3614vcwfZb142b7hJx2I9K1v2ftWXRvF2q+EJmCW15m7sVB4z/ABAfjUVFpculLWx7rn2opAflzjHtRWJ0C0UhpaACgDJ/zxQKZInmRyLkq7IVUj3oA8L/AGkPjXZeGdOn8NeGrxLjWZkKTTIcrbL359a+a9Z8N6toXhnQfFFxJPHLqjvNHMpIZWB+9n3re8NfDzU/G3xc1bQraKQ20OpO2oXLjhI93Kk+p7V9feMfh34a8TeBofCN7blLO1jVbaRPvxbRwRQB8SeDdF1v4j+OLPS7i7udRurmQefNKxYxQg8n2FffuhaXa6Jo1ppNiojgtYljUD2HNcj8Jvhf4Z+HFtMujI9xd3HE13KPnYeg9BXdccYoArz2dvNew3boDND9xvSrIAGcUUUAJ6fTFHelooAp6vIVtcdMnH4Vxd6T9pb06V1muv8A6uMfU1yVwW8+QH14rtwy0Oeq9SKjPHvRR2rpMRLiG1u7R7G9gSe1l+/G4yDXlXxI8F6nDawrp0j32mwy/uom5e3H17ivVh709JCvynlT1Ht6VEoKSsNSaOA03Sbe50a3LMscqRgNJEcgH6d6pXul3kYHm26XcQB+ZR835V0HiDwZNJP/AGl4V1JtMvsEtA/zQzn0Ofu1yR8cX2gXY03xto8+lTk4W7hUtA3vurZVINcsjHkmruJHFAVIks5WicZ+R+ua3/D3jrXdClVHkeSEcbXO4fn2q1HHpGtWaT2kkV0rciWFulct4ilbQr+OGVRc2T8NM2BsPoamdBW02/Aca9viR7Fp3jfw54ihSDWLWKOQ8ZPI/Os/xN8LdF1u2eTSXhnSTnY+GH59q8ja60JyWtdUtknz90SZFbmjeI9f0QLcW10TbeqtuFc3I4/C/wBUdXNfdf5nDeOvgZJZyObNJLQl9xVhmP8AA9q4qzvvHfgO+LGSX7ED1cl4yK+sdC+JmnagqW2s2oZWGDIF3D8QelWtY8EeG/E0LSaTcQjcMshwyn8D0rCdOEl76t6bGkJyi7xf+Z4N4T+Mui30i2+vwNZSnhZo+Yz7n0r0+wurXUbVLjTLqC7iPUxvmuE8ffA2NS00dm0BGSJIBuU/UV5U+h+NfCF+95psk7wKf9ZASQPqtcNbLtOaB6NHMXe00fSuOD8pyPyFHGQeTXivhX40yrIbbxVYyEIcefCOfxFesaF4h0bXrdZtHvoZ9w/1e75x9RXnTpThuj1KdeFT4WaWAe1cj42vr7w9qtn4o/eT6Wv+jX8SjPlq38f4V17KwO3adwGT7V5z8VfiNoei6dPpNnt1C9uEMckY+aNQf73vSpxcpWSuOtJRjdux6DBLDNBFPBKrwzAPGydCp6VISOcc15L8JfFmoeDdEsbfxZaO/h/UWJtrsgk2pJ6N6LXsk9pGbZL6xnW5tJBuWRDkMDRUpuDFSqe0jfqVMYJ70EZ4oGNoPQUpxjJ6VmbGJ45kMXgzWWRcsLZlz6ZFQ/Daz+xeBdGt1UKotxIfqetWvGkayeDNWV8827Nx7Cm+BLiO48DaS8Zyq2yqTWn2DH/l58v1Oj0y6+zzYOSjHFbpxj5TnPINcxzjpitHTL7y1EEx4PRjWZsjUpSfSjgruHQ9KAOeaBhU9jOYJs/wng1XPWl7U4uzuJpNWZ0ON6DADDrXkPibW5vg14hu/E9rp8t14e1Rx9stk/5Yyf31HvXqGlXPy+Qcg9iah8W6Jb+IPD93o9xGGEyHazDID9j+FdsJ7SR5lSlvCRFoPibwX8VvCtxYWN7HcQ3cRWe1cgTQkjrj1HrWb8JdcvtO1C8+HfiSTOqaVzYysf8Aj6tv4SPUqODXkmjfDiw1eWW50fUZvDHjHST5MskLYjlA+4zD3qn4/wDEnjXQ5tKn8faVJba1pUytYeILJcxTR55STHY12U5qZwVaTpvXY+sAfqPYilrJ8Ja9p3ibRLbU9M1G2vY3iUyNC+cPjkVq+69KsyFopD1xS0AFFA5ooAKKKKACkpaKACikNLQAUUUCgAooooAKKKKACiiigAooooAKKKKAErN8RWP27TZEAG5RuU+laZoGM47HrTTsDVzy3qAe44NA7Vq+JrE2WqPgBY5fmWso1utUcrVjn/Ftqp2XKr3+bFcbr91caRc6Z4jsQFudOuFaQr1MWfmFemX0AurSWE9WHH1rhLiGOSOe0nTKODG1O10JOzPorS76DUtMtdRhYNFcwrIpHTJGcVZ579eteSfs4a5JNot/4SvpM3elS/u8nrGeRXrQPpz6mudqzOpO6FooopDCgZyADjPQ0UUAUdL0fS9K886bYxWz3MhkndRy7HqSe9XSf0/UUtIKAFoo7Ud6ACjtRRQAh6UtFFAGPr2RPH7iuZv023ZPbFddrUJkhEijOzr71z2owmWMOuMiuyhJWOeqjKopSCGx39KSuoxCjPHNFFAApYc5470l9DZ6haG11C1iurduqSKG/n0pR19qVfmYL69PrRa4XPFPi54T0nwJpn/CV+HNXvNHuPNASxRsxzk+xrx17nxd47vZhHBf37E/N5IIRT/KvV/ivbXnxE+MVh4Ksz/oljH5lwR/Dn71e93GiaV4V8L6boei2cdtCUGSqjc5HUk9a8nF4j2d1Hoeng8L7WUb9T4t1HwX4psJobKbS5luWQt5aE5Cjuan8PeI9e8H36R363H2bP7yGbJVx7e9fUvh9I7zxRrN3JGJBCqQICM4yOar+L/h/ofiK0e3mhVA4wDj/Vt65rChjIbydn+B018vnryar8TzvRtZ0TWo0azkMcjDcFPBJ9K2bG+1nTZlks7qQFOSQe30rj/B2mf8K++IZ8L+Ilja0uAWsLphgM3YZr1O70aF/mhxGzcgqcg/WvboqFaHPBnh1HOjNxmbXhj4rsFS21i389CcNIRyB9K6afS/Bvi9C9nNHDdMP4OD+XSvJtS0tzlXtwygY3p6VRjW6sJA9lcvkds4IrOVBxd1p6f5GkaqlobfxB+CaXSM32NJ1HIntxhx9RXh3iD4deIvD9082i3MpkVs7lJV1/DpX0P4b+JmsWES2+oL9qQYAD/eArtIdU8GeMYVW4EcF30wRhs/yrKWvxL5o0i7fC/vPjTWviN4+udOGiX+oTQiD5ZDs2tIPQmr3wf8M+H9Y1pr7xBqcI8ohlsnfmQ+pNfRnjX4M298ss0UEGoxScHPDgexFeE+LvhDfabcOmjtJEwOfLlyGGPQ1zPDXi1SZ0RxNpJ1Ff1PZ76zt72zbT7q2imtJE2LFtBTb2xXCS6H4y8Gs114H1FrvTixL6ZOc7B6LmvOtK8ZeNfBd01vfLLNCnyiGcErj2Nel+FPip4c1lhb30h0y5fkB/usfY15sqNSn0uexHEUa9nezMu3+M15bzG38SeF5bBxw7IpP5V0dj8VPBlyg3X7WzNjAl4rpJbWyv7XzpoLW8RlwDgNuHrXO3/w58FXv719Hjjkzn5az/dPdWNFTrx2kn6lrVPHfguTSrxG1y2/fQNGFz3IrG+AmrR3nhC40wSDzLO4bAz95CeDU0Hwu8DJdRyNpIKhwxDk/NXEaffReA/jXc2Ma+Vo97tAz91M9MVShBxcYmcpVISjKdrbHuxGeSKPrgilk25DLhkYAqwPBHrTfpXIdhdsr54Tsky0f8q14Jo503RsCPSubPNPhd4ZNyOQaBnR9OcGlxx61QsdSWb93N8jevar4I7fn2pjFDFGDqSDWxZXK3EWGbBB5Xufesbp1pUZkbev3vWrhNxM6lJTXmc78UtLu9PvY/HGg2rS3FuNup26j/Xwd2x6gVo6X4t03WPD0X7i01nSLpcBXG/YO6tnoRXTWd+snyTAbmG0gjhh6GvEPiJ4a174banceLvBdsb3w9cyb9S0oZPlE9XUV0r3veg7M4H7nu1FdGhqPgTT9P1F9b+GuuXfhbUeSbV2zayn0x2q7o3x01nwzcx6X8UfD8lqeiajZqWib3NQ+EfE2i+LNNW/0i5QqR+8gJ+eJvQite6gt7yza1vbaOe3YYKSruz+dJYqcXaSHLA05q8Geo+FvFXh3xVZLd6BrVrexkZO1xuHsRWyCOdysAO9fKGt/CxLa6Op+B9UuNC1AHeqI5EZP0rS8P8Axq8feCbqPT/iDoz6jp6jDX0Kkv8AWuunXhPZnBWw86XxLQ+nj2z39KK5zwJ448L+NNMF74d1OK62rl4t2JEPoRXR8446+lbGAUUgNLQAUUdqKACjtRRQAUUUUAFFFFABRRRQAUUUUAFFHeigAooooAKD3oo68etAGJ4xtBc6X5irmaDkY9K4gcqDXqJVZA0bdHBWvNtQg+z381t0CMcVrTZjUXUgzge9cr4mtWtr0SIg8qUbj7GuqPv1FUNctTdaa69WT5q0Mjg9G1OTwn8R9I8RK220vXFneeh3dCa+m+GUOp3RtgoR0INfMPiKxXUtGnsfuuVzH7OOQa9m+CHiVvEngG0MzZvLL/R7pe6svA/QVnURtSlodzRSUtZGoUUUUAFFFFABRRRQAUUd6KACiiigAP3Txu9qxtRsmiLTQjdGTyPQ1s0hxghuh61UZOLE1c5C4tY5xkfK/rWZPG8L7WH4+tdLqduILjbHwrc1m36LJASw5Heu2nUuc04mQaO9Lz1zRW5mB60M6oGd+BGpf8qBWT4wvxpnhDVb8nDJbPGmf7zDApN2QI5P9nfTTqviTxH4skXc97fNDE/cKh7V6h4ouPP1sQDpEAAB2ryzwh4+8MfDDwFpkV7OLnVp4vOFlb/M29+ucVz154u+Kvjh3h0XwumjWl4xVrybh0Q9x7183WjKqm+7/wCGPpsNONGavrZdO7PQ/hvI9xa6te+X8k12yg+u04rqeq4bG0nmsvwnpCaB4dtNJWZpPKX9456s5+8351qH0PFccmm9Dtgmoq+5w3xu8I/8JT4IleGINqGnfv7Yrwxx1UH6V5X4cuPE+maVa6v4V1g6vaSL++067PzxMOCAfzr6OHLBTjaflOfQ14dc6YdB8Y6xpLLiEyG4tdvHyn/69dNDEVKafKzkxOFp1Ze8ty54b+KWi3Ux03XLaXRb49VmHyE/WuyksbG+iE0csTbhlZoDkGvOtZ0nTtag2anarOcdSMEfjXP22g+IfDUpuvCOtTeX/wA+lw25foK9ihm6elVHjYjJ5R1ps9Ov9LljOdn2mMDnHUVlfY5I2VrWdotpyUPGayNA+LCwyrZeLtNk024U7fPVcxmu9tLjSdetFurKe3u4z/HERu/KvSj7KtrBnmSdSk7TRD4d8da7osoR2eWIN9yTkfhXoOn+MvC/iSH7Pq8McUrL1YcZ+ted3ejyID9nYTJj/Vt94fjWFNY+U37vfbyDqG+6KxqYd3ubQrp7HqPiv4X6fq9r5mmSQXMLDPlygMPwIrwT4g/BXyCWt45dPmJJ2kZQ/iOld5o3ifXtDZWt7pjEpzjPyt+FehaD8S9J1iP7NrlmgR/lLbePyrGSe0lf8zVW6aHyXaSeOPAjgRzTtADwOXjcV3Phj4x6fdIbfXrYWMw48xPun8K+htW8DeHddgMuj3MaFhkoOUx/u14x43+Cdu180MkEdlcv/q5oz8hHqRXn4uGGhTdSclFLe+h24bE14yUY6/kdVpOoWOqW63Gm3kV0pGQVYZA+leVftG6SRFZa6oLHPly4/h9KZr/w8v8AwLoH9teH9Xup9TRwJYYn+Xb6gVjyfEr+0tFuvDvi6wEqSrxOi7WVu2R3rzcDXp4iPtsO7xvbselXqqUXTqq0j0f4HeKh4h8LmwuiTe2PyHJ5K9jXf9K+d/2eZHtfiC8CljHNAwBLYJUdMV9EFSvyjdlf73XFGJgoVGjXCVHOkrh0pOtAI6flS9KwOkD7/pVmzvpoW2sN8Z7HtVaj6flQB0UU0cyBozn1FS8Y61zdtK8Eu9G+q1u2lzHdLuTgjqvvTGifkjkZ+lWLW8eGPyJFWWA8MrDOR6Gq/Tvk/wAqSmpNPQUoqS1PKPiJ8Kr3TdSk8cfDRzb3IfzLzTAflmHfAq/4C8V2/ivTXkVfI1K1Pl3lmww8TfSvS4ppIZBJESGB6CuI+IvgmSa+Tx34MVbXWbf5r+1j4S8jHUEetdHMqys9zj5Hh5Xj8LLvfIz9aNsbRSQzW8FzG/3o5FypFV9Nv4NT0+31C3G2OZfuHqjdwfxqx3rm2Z2J3RxuufC9Yb7/AISb4d6lLoetRneIFbEUh9MV6L8E/ikfFc03hjxNbnTPFdiMTW5GBcKP419apWUvkXAbsTg1ifFjw1cXsEHi7w9Itt4h0X9/DIgx58Q5ZGx14rroYhpqMtjgxODjJOUFqe9r06Y9qWsPwH4gTxV4R03Xo1CNcxDzkH8D4+YVuHFeieQFFFFABRR3ooAKKKKACiiigAooooAKKKKADvQaKKAEzRS0UAFFFFAB/jXH+OrcRXyXSr8si4OPWuwrL8T2rXekOFUFkO4fSqi7MmaujgeSMjoaXaGzu5BGCKRsbjjgUDg9a3OY43Wbc2eouFX5Qdy/Sj4Q6ovhn4ny6dI/l2OvJuTJ4EvpW54qtvNs1uFGWjPOO4rgPGEc66UmpWa5u9OmWeHHXjrSkrocXZn1NyN3opwaWsbwNrUXiXwjp2tQyK3nQjeAejdCK2BxXOdQtFFFABRRRQAUUUUAFJS0UAFFFFABQeeKKRmCKWPYZoAyNdOblV9qybs4t3HYjFW7qYzXDux+UnisvVJPlEQPPWu2nHZHPNlAcbfpR3pT1HvSd/pXSYhnau4g8V5b+0Bqlzdw6Z4D0pgNQ1eVXlx/yzjHOTXoXibXLDw3oNzruoybYbdCVT++3YV5F8J7HU9c17UfiHrylp7xilijf8s4/b2xXHjcQqVN9zrwdB1qiXQ6DwX4A0DwtILloRqmqH791ONwHsoPSu/037TcTNJK5MQ6J/CPoKzoInkdYI8nnrXRQQrBGI07Dn6181KTk7s+ohCMFaKHgZHzUH6UY96D7VJYmB+Fec/Fq0eLWdH1aNQAxNvIfbrXo7blXpyelcr8VLT7R4S85T81rMJM/pVw3M6nwnn7c8HOc80Ed+9KT833g4wMEUnTkmgZDf2treRGK7t4Zo2GCGXNcrN4PvNPuDdeFdVuNOm+95QY7CfStnxL4i0/w6sBvo3bzycbe1ZyePPD74YTTDHqtbU3Vh70DlrKjP3ali7pPxO1zRG+y+NNHZ4k4N3AOPxr0TQPEnhrxNaedp93b3IYcI5AYH6V5Dqnj/QgkifY5LxcZMci/KTXn2oagLrU1u9It20xn+7Fbt0/Kvaw2YVkv3kdDw8TgaN705H0yLSxu7i4h0u+ilktz+9TO4KfSs6801o3xJG0LHncvQ15V8Pta8TeBhNPJost3ZXh3T7jl/8AeNeueFvHvhfxGght72O3uuhtrk4P4ZrvpVqWIW+pw1KVWg9tB/h+51qyv4vsV42GPLI2MD3rqptesf7XhbWpJpBn5wD82KrW1haRXHmIpG7uPu59awdetJGvJbieN2HQMvUCvksfhVmOdLCVdadOKlbu3+dj1sPX9hg/bR0lJ2uepy6J4S8UQrNYXCxT7QowcfgRXmnxB+CiXIkeSxWcdRNAMOv4ViW6Xtmyy6feOAPmKhsHP1rs/DPxR1SxIttST7RGv3ixwwH1r6SNN0o8kVp2Zw3U9evc+eNf+HGvaPO11oV3MzxnKHPlyrjqK2PCHxF8e2RNrqWh3OrW8PErlCskY7ndX0d4j1bQNesoLqz039/Jz5uMFT7+tVr7wnrS6O8kFtE4njIdFOGZTXzOMzNVa/1XB0uea31tGPz/AEPUw9KVOHtakuVPbu/kcT4X8deE/EbLDY6glpcngwXB2nPcZPWuneN0x5i8HoR0P414H4p+EU9pdefpsk0U4csIJvlIJPY1naZ408feBbn7LeiW4tCfmS5G4f8AAWrvrZfOOsTWjmUZaTR9Fflmjt6GuB8I/FvwnrgS1u2fSr3uJB+7J+td/GyTxLLbyJcxMOJI2yv51wShKGkkejCrGavFid+OtS20zWs4kTp3FRnK8dRR2GORUFnSRsJIxInIYc06qGiPuhZN3KHpV+goDjOe46VNYymC4Eo4HQj1qGhuB0zTTsJpNWZz+saR/ZetSy2cYWwvT5wQdEk9vaoc5HPWuj1dlk0IGRgphk+Umuc6HtV1NWmY0lZOL6CHpnvXQWEoa1jLYZSNrg/xDvXP/d5rZ0VgbYq3Pr7VCNi38GLeXSTrnh88wQ3JuYPYSHOB7V6GP8iuU8LxbfELTKMGaEDPrtrqu5PrXs0neCPna6tUkvMWiiirMgpKWigAooooAKKKKACiiigAooooAKKKKACiiigAooFFABSFQw2N91gQaWj2oA841S1+yahNC3HzEj6VV4z610vju2+eC8Cjn5WrmsdR/KuiLujmkrMSSNZI3jccMuK4a5heGeW3kXoSrA+hrufxzzXP+L7c+al2q5DfK4FUiR37OWrDTtZ1bwXcSbQGNzZhj95T2Fe4Dke/evlvVLp9A8Q6R4wt+TYzLHMB/wA8ie9fTtldxXtpDeQsGinjEiEdMEVhNWZ0U5XRPR2oo7VBYUUUUABoHSiigAooooAKKO1FAB1Bx17VlatdcfZ4zz/ERVnUbr7PHiP75/SsT5t5BOSeSa2pQ6mc5dBrFY0LN90CsWZzLKZD3q5qcwJ8lc471Q712wjZXOeTAGnxIHYrnGTzTKoeLdQbR/B2qam2A8UBEZ9SeBVt2JPIfH09x8RviUPDdnIU8PaOwN4wPEjjtXpNtDDb28NtDGIoYUCIoGAAK5j4VaB/YXhKGecb7/USbi4duvJ6V19tD51wsYz/AIV8ri67q1Gz6nB0FSpq27NPSLfy4zO/U/dq+AP8aRRtRUAwAMClOPx71zHaBrI8aave6D4YutW07T31G4g5W3Xq30rXxxQM4+9gg5HcGmt9RNXW55p4K+MOl61fppOvabceHtRfHli5BEchPYE12PjlN3hHUEO3OwEc8EZ60zxv4S0HxhpzWOs2UZJ5jnjG14m7MCPevO01zVPD3h/U/A/iiY3F9b7Rpl2R/wAfcO7A/EVulGTTiczlOCcZ69mVuFVVHYDNA75qa/Xyr2SA87cY49qh54xzWZsjnfGvhdPE0Vuv2prZrckggZBzXIXfw3v7S2LrqMMo3AKD3zXqJ5U46elZPiS5Cf2faoy755gceoBranWnH3UzmrYelK8pLU5Oz+GipzeakcMASijNdFo+h+G9Iuvsdukct9gNh+SR6iuhcANgcjNeb/Eyx1ew1geIrDewwAWQZMf4elOM5VXaUiZwhQXNCJ6SJN0YGAyn727p9KxtZ8K+HNYm8y6tTZ3I/wBXdW4wVP0HWq/gnxCniDTneUqLuEATIO/vW+SSflbtnGOlZXlTfY3tCtHa6MLTW+Ifg29RrG6XxFoYYeamczInriuwsPiZ4Pv9ZfS5LqS1mGD/AKQm0fQ1QhnmhYtBIY2I6g4rP8Q6Ro+vw7NXsIppMfLcxIEdT+HWqpzgsZHGTXvxVr+Xn3OSvguai6UHZPW3+R6Dc2NndL59vtVX5WWM5B/Csy60a4wBJGk6FuWX72K8rTTPGHg9Jrzw3rLXljEN0kM7Z2r+NdF4U+MenyyRw+JNOn0uUgfvcHYx9Sa+lWMp16cuXSVtPU+fnhKuHmr7He6881ppsNrZyCORhnHsKd4d8fa9okgS5kM1uoHyvzx9atmO11e2jukkS4gdd0csZ4xWVcaRIqOYmWdc/dfg4r57hKhCWWJx+K75v8V/8juzWq44mz2sreh6RY+LPCPiuEQ6lDHBM4wGccf99VmeKPhfaalaN/ZskV3GRkQygMPwNeYS6dmUmEvbSA5wwrW0XxR4g0OQNDNK8YPXO5cV77hKntp+KONTjPXc4fxv8G44ZJGihfTJwcqzruR/xrg4z8Qfh7dPcWc07Wv3tu4vGfw7V9beH/iNo+tWy2uvWsQ3DG4jI/XpVjVfAWh6zbtcaHdxYfqhO9D7c9KynCEvjVvyNITnF3izwDwd8bNLvjHb+JLRrG56NNH8yt9fSvUdOvLHVLYXOlXkF5Ge0T5IHvXD/EL4MRPLLLPpr2svOJ4Fyh/CvKLvwr408J3ButBupSkfO+Fjn8VrgrZd1gejRzJrSZ9WaGgWOR9wXJ7mtD2yfpXzl4O+Pmo6cyaf4p01bpI8KZolw4PuK9v8JeMvC/imBW0XWInlI+aBziRfwrzp0Z090erSxFOp8LN7jt0opVDYPGMGk6j1FZG5leJRO+nwRwfc8/Mv+7WccZwOgrob5PMtZOxx0rnR1xQ3cm1mLWjoTBpnh6Ais6rGmSeXdpjvwaQzr/DUjJq1sFfdw6811/3cjv3rgdFm8vW4MEDa4B/Gu+b77fWvXw7vTR4OLjatIO1A6UUVscwUUUUAFFFFABRRRQAUUUUAFFFAoAKKKKACikxRQAtFFFABSH1PNLQOtAFPWLVLrS5oWGTjK/WvOirKxB4YHBFeo8LlsZrgfFFm1rqsnG1ZPmT+taU2ZVF1Mziq2oQfabKaBu4yD6VYPIpwPIrUxPOb60juLSewuMFJEZGX37frXoX7NviCa+8IS+H7599/o8ph+bqydjXL+JLX7NfmZVyjnIHoaxfCmpnwr8WNP1RpCun6oPs046KG/vGlNXRVN2Z9K9MeoPSlpCckndleoPqKWuc6Qoo70UAFFFBoAKDRRQAnamyyLGhkbgKM08dazdclxGIe7Hn3qoq7E3ZGZcStcTtK3fpUZO1TIT0FKe1QX7bbVj3rrS1sYNmXM2+Zn9aZQKDmukxFj5Ncz8YVZvh3qhJ+UeXk9sbhXTJ96s/xxpjap4K1jTo8lpbdmHoMDNTNXTHF6ox9PdZdMtZIyDGYl2AemK09Fx9sByc4ryj4TeKJG8NW8Nw28W5MD56qQa9S0qZVuY5EYFZB+lfI1E1Jn2FJpwTR0BzScUDoTuo61BqBoopDQAvbbXKfE3wqnibQ43h8tNW05vtFjKezDnb9Diur+lAO0jvjpVRk4u6JlFSVmea+H4rLxroR1OxT7HrNuxivrRuolHB49DWJd28tpObe5jMUy8FG710fjfw3qml+I/8AhOvB64vUX/iYWC8LdoOpA/vVn638QPAWvaOtzcamLDUUHMMqEPGw6qa0cb6x2Zip8uk3Z/mY78YyQvv2ArkNJvo/EXj6a4VP9D0xDHGR90ueprB8W+PftsUum6Osixudplx8zn+6tdX4B0f+xdCSFkIkuP3kgPbNacns4c0t+hj7VVZqMdludCDlvm4NBEbIY5AJEKlSpHBB604+tJ0HasDqPNdY0+TwXr8Os6dk6fM+2RfQE8ivR4JIri2iuIHDI6hlIPY+tUvElg+qaJc2MQQu6HYG6A145BqmuaOz2sVxcwqj7SwBKlh2rpUfbRvfVHFKaw0npoz3Pr2wMcHtWbq2vaXpMRa7uo94GfLU5Y/SvI5vEnia+/cvezsx6Kq8H2qzD4P8QXGjS69qn+h2SHCyTHmVuwUetUsMo/E7Eyxrl8ETS8Y+Pb3xFBHoelW7W9m53FE/1kx7bq9AsbO31Dw/a2ur2MM4WJVkR1AOfrWZ4F8O2mlaLBNcWu/UJz5jSMPuA9FrpySz+pHYCs6s4/DBbGtClPWdR3b6GBc+G9StoIl8L+JZ9Pa3O6G1mP7on0zV22+JeueH5UtvHGiyGLgC+tF3L9TWsLK4lXcttIV+lSyQXnkNFLZ+bDjmORcqa1w2OqYfSOxliMupV/U6DR9b8P8AiayWTTb+3uweqk4cfWpJ9GdAxtpNo/uHpXlmteC7GSY3WizS6NekZ3RkhM/Six8ceNvCTR2evWY1exHW5j+9j1r26GZ0quk9GeHiMtrUdY6na32nkSf6TGYSOA4HFP0/U9d0U+dZ3Tuo5BQ5P5Va8M+NvDHiiMQ2d8kc38cE/DfTmtW50aDcWtT9nfH3c5U12eyjNXgzkVWUdJHReGfitFIgt9ct1kyPmbGT+IrfuPD3hLxXCbjS7mOGZhuIjPP4ivI9S01o8yXFtj/psg4qtaf2hZN9psbtzt6EHH6VyyoSg7rT0/yOhVYzRsePPg6jRvJdaUtyP+fi2GGH1FeKa78Nda0e4a68P3LMVOTyUlT8B1r6I8NfFLULELb6xEblOmX+9XYrJ4M8ZQ790VteMOx2tWcrP41fzRpG61iz5V8L/GHxl4ZuUsNche/gTjZcja4Hse9eyeCPir4R8TfuY7v7Bd/xQXBxz7GtPxx8JPtdq2beLVbc9OAJAPY14b4o+EzQuw0mV7ZwcC3mypB+tclTAQnrTf8AXodtHMKlPSX4n02MbQwZWRxwynOawtTgaGXcOUY9a+a9C8Y/EL4ezm2lae4tg3+puMsm3616z4P+NnhfxCsdlr0f9kzkZVzzGx9q8yrhakOh6tLG06lujOyOMEelKjeXIj56MPxp2xJoVudPnS7tX5EsbBuPwqM916H3rlOo3LSZRrCSMuA0kZGK9LyWye1eRLcbZoGXlQV/MV61C263hbP34wf0r08I/csePj1+9v5DxRRQa6jhCg0UUAAooooAKKKKACiiigAooooAKKKKACiiigAoooNABRRRQAhrE8Z2f2jTRcKpLQHP4d62+9NlRZInjflXGMU07MTV0eYDnntQOlWNRt2t72a3YEFH49xVc8nd+VdCOVqxQ162NzYMUXLp8w+led+K7H+0tBuIIyVmixNCR13LzxXqbfMdpHB6/SuL1e1+yX8sLDKFsj6UAerfBzxL/wAJR4Asb5yDcQr5NwvdXHHNdhXz78EtT/4Rv4l3vh2aTFhqq+dACeN/cCvoJlwxVqwkrM6YO6CigdKKkoKKKKAA0UUUABrD1d994V9BW53HpXP6pxfvitaPxET2K4PFVtS4tf8AgVWT396gvl3W7Adq6Y7mL2Mg+1Jnil7fzpBXQZCj7wqwFEnyncVdSjAfxA8VWqdCxjyvWhiPm6xtn8M/EnXvDdwAI5pDNb+6mvSfCd8wjNnI+WU5jb1HpXOftLaPPZ3+jeNbNSoglEF2VH8PrT9NvAJLe+gb5SAw9lr5zH0uSpfufSZdV5qVux7Fayie2Vgeg5qY5xWHoV6qlGzmKVQR7VuHGTtOQa889NBQKSg4oAWik4ooAU5DK68EH868R+Lvwl1zxR41fV9DjsYrR4R5i4wWk7mvbh1rF8b69/wi/hW51r7FPfCDGIIRlmJrWlOUJe7uY16cKkLT2PnPwR4Z0zStdu9N8UGWHxFC3+iQTDEMi/3gfWu/2SEFRG5KdSF4rk/iF4t8VePdMjiHgGW1ZSGtbjyiJovfPvUtr4w+LVhYW8UfhaB4IECsz25LtjuT3rpqU5Ts76+px0a0Ka5Unb0OjJUAZbk9u9AI4689K5+T4jeILhNupfD4sw6yW0RRs1Rbxbrz3WLTwbfgDn5xWXsZ/wBM3WKp9zri6rG7swCoCWOcYrJ8HWX9vWV1LBp8c9q9wSjOMDjvmsTU5viDrmlT2q+F1tLOQYZ8fvM+grS8PfDfxx/ZMWlX3iI6Xp4GVhh+9z7+tP2fLHWSIdZyl7sW0b2oN4L8JobrVJrWW+6x2dsAzMfTiuelOt+M9Vi1bWbY2Wk23Njpw4AP95h612nhj4a+F9Axcwxy31+etzdHcwPtXTwadZwy+Z5e9+7NWbmo/D97NVTlJ+/ouy/zOX03Sry8P+r8tMD5j2rodL0i1tFO5fMf+8a0zjAGBj0FBrK5vYQDaNq4C+mKV+fQjtxRRSAguLa3nUrLCrj1xzWPe+GraZGWNsg9EblfpW9RTuDR474q+HFnNI00KS2FwOksBwCaz9P1j4g+CYfmddasF4w/zMBXuDIrIYmXcufukVmXmgWlwG8tjCWPIHSuqjjKlJ3izkrYGlVWqOY8L/FLw3rW22u3bTbtgMxXAwufautm0uzvYxNbyqMjIeE5BriPFPw5s9QRvOtVYjpKgw1cZFaeOvA04l0a+a8ss8wygkAemK9rD5tGWlRHh4jKZ0/ep6nqV3pN1FG+6JbiLqWHWs0W7RsslnK6MOQGOD+FZXhj4x6NeXC2fiG3k026B2swHyk/Su+VdL1m2F3aSRXEX8LwsCwH0HSvRiqVbWDPOcqlN2khvh34ha5pTiG6LSQg/dk5GPau8svEvg/xZb+VqcEUEzjA39fwNea3ukzAboSssYOcMOcVkXFjH5reUz28g6K3ANYVMO9/+HNoVk0em+JPhfFdW7SaTJFd2zj/AFEuGyPY14Z42+EVvFM3kxS6TcIThWXMTfjXdaJ4t8SaDOkcczPCP4SdykV6Ho/xC0HW4Psmv2ka54ywBX8qybltJX/M1SXR2/I+TbcfED4f3SzWE9wbXqTES0R+ortvDPxvtJwsHiewEDsdv2mAYXPuOtfQerfD7SdUtWm0G8RQwyItwZD+HavGviD8IrcMWvdNayOSfPtxlW+oFctTCUq3w7nTSxdWj6fgdlpOrafrGntc6Vew3aoM/Iw4/CvaNHkEukWcuc7ol/lXwnL4R8XeErg6l4dunkgzyISRx7jvXoHgD9pLWdDWPTfFeki8s4jtEkQ2SJ9Qa56eHlQbUjaviVXs+p9bZGaWuO8D/Ejwd4ygRtH1qASnk28x2Pn0wetdkQ2eh2/pWpzjaWg0CgAooooAKKKKACkFLRQAUUUUAFFBooAKKKKACiiigAooooATFHT1paKAOW8b2uXjvVXjG165ZeUBr0nUbZbuyltmGTIpAPoa86miaKVomHKHbW0HcwqRtqMrF8V2yvaR3AGXQ7Tj0rZHvTZYxNE0RAO8Ec1ZmeU+LluLaGz1yy4utLmEoYd1zyPyr6W8K6xF4g8OWOr27B0uIgxx64rwO+g+ea0mHyElNp7g9a6T9m7WpLWXVPBN3IUktXM1mD3jPaoqI0py6Htn8vWikXO0EjFLWJuFFFFABRRRQAVia0m27Leo4rbrN12EtCJv7p5rSk7SJmroyf50jfMjA96U8e9HU4rpMTEkjMcrIx5/pTO2KvatD0mUHng1RH3c10J3Ri1YTpUsR6j1qIc05DtYGmBm+NdGt/EHhPUdHuMnz4W2ezAcGvB/h5dTSaI+k3YP2nT5WhkY9SAeK+khjcH79h618+eMbEeGfi7JP9211cYdeihxXnZhS56fMuh6GXVeSrbueg+FLkzWBtz96Fv0rr9GuhKphdvmHSvOvC1wYtVKnhX4IrsBuSTchAwa+eZ9ImdL/wAB/CkqKzuBcwhh98damwOMUFCdqWjFFIA7elB9GUEdwRwaKDzQApeTgbgPoKVpZd33vlPbHFMpR92mBDcWsU2DtUH2FZ89hOpbYQ4HIIGCK1fwpe3HNIDnZGuI8K+5ePSoiScEnNdMyq33lXHTpVaXT7WRiQpQ+tArGH1Pej2zxWlLpRydkhP1qu2nXKnhQaBWKn0pePpUrW1wp5jb8qa0Mwx+5c/hQMjpcd+tTLa3EjcRsPqKnh0yRsGQke1AiiDmpI4ZW/1cTNW3BZW8Sj5NxqxxjCgIPagdjEXTrphyoA+tO/suYDllFbPTv+lHBPp+FAWRjNplxgYIJ+tU7zS2kXbLah17nHNdLntilVuaYWPIPFfwx0PXRJIYjbTn+NRg153deA/HPg6drrwxeTXFuhy6o/b6d6+oHjV/vKv5VXlsYWP7slGx1AreliKlN6M5q2EpVVqj5+8OfGma2lOn+L9La2dfl87G0/XFenaPq2geJbNJLG+guQw6bgHA+lWvFvgPRdegMepaZDck/wDLVRtdfxryDxD8H9c0Sdr3wfqLkId6Qk7GA9M969jD5v0qf18zxMTlDV5QPU59EmjD/YyAvdZD1/GsO9sY0YrcRPbzZ+Vh0/OvP9G+KnijwzeJp/jLTWeLONzrtI+nrXqPhrxn4Y8TxL9mvYt7/wDLGf5WB9BXqQqUa60Z5coVaL1K2m6trmgzJJZ3MjIeW2HivQPD3xTiuEFnrlqsmcAtt4x7iuXvNF3bpLVmt2JyEY5B+lYupWEygreQmPPSSMfzNTUw39f8EuFdHrl94Y8K+Jo/tOlXSW0p6CM8Z91rzPx78J2fe2oaXHcx5z9pt1w/41lWLahp6rNp92+Qc8Pg8V23hj4rX0B8jV4hPGBg5XDf/Xrn96Om/kzZOL1R86a98M9RsLp7nQ7yUsh3J8xSWP8AGtvwb8dviB4Glj0/W1k1S1QYKXKkP+DmvdvHmteG9W0uG60e3Rb2RvnfZjaPSuA1LTbHUoTDqFnFcJ0O4fMB7Gj6upq60Ye1cdGd74f/AGh/h9qWitqGoXU2m3EY+e2ZNzH6etem+F9d03xL4ftdd0hzLZXS7o2Ixx7+lfId58G7TUr4XGm3jWsR7SDO0exq7quseK/grJpy+H9Vnv7CYYmhljzED7eleLPMMNHFLCc/v9l0O6NCo6XtbaH2D36/Sgn8AOprwz4eftKeFNceKx8RQvpF5wu8fNGT9e1e16ZfWWp2wutNvLe8gxkPC4YV2mJZopOO3Pr7UUALRR2oFACdKWkpaACiiigBMUUtFABRRRQAUUUUAHeiiigBO/pXIeM7HybpbqNdqSH5vrXYVT1m0W+057c/exlT71UXZkzV0edEUDqKVwUJVxhlOCKTHetzmOc8XWqpNHeKuVYYP1rjri+uPDfjHRvFVtwiyCG6Pqh4Ga9L1KAXVlLCR2yPY15/rNj/AGhpd1YyZXzkKoPR+1DVwTsz6UtriK6t4rqJt0cyB1I6YNTV5n+zt4gOseCV0u5c/btKc27oTzxxmvTDwa52rM6k7oKKKKQwooooADTJoxLC0bdGHNPo9KLgcw6mOVoj1U4zSd609bt8YuE/4FWYOVHvXXF3VzBqzBlV1KNyDWLcxtDIVP3c8Vtd6hvIRNFtA+btWkJWIkrmP0+lHfrSkMpKtwRTa3MywnK9eBXlnx40iS40OS9hTfc2pWeI9wAcmvUYm5OO1Yvi+1+0Wy7hmORTG/uDUSipJxZdOTUk0eXeH9SW9sbHUomA81Qzex716Ih3IjjkFQc1474UX7Bd6n4fm+WS1nZ417+WeleqeH5Wm0uE9MZFfKVock3HsfWUZ88FI2dNuDBcBs/Ke1buQ3I6GuZHUexrc0yYTW+P4lrI2RaoNHp6UdqBgPrQfpRRmgAoNFBoABQKKD1oAQ9MUtIcZzS/SgA70Dg5o7UUAIcnrSg47UUHp1pgGaB1oXNJ3NIA70tFIaAFH1pPxo/ClPTigAo7UlL6UAFHvR3xSUAKO9Nkijdfnj/Edad3NHtTA53xH4S0vWbZ4dRtILuNhxvX5l+hrxvxL8FFFy114Y1CS1uI+VhkOB+DV9Dg85rN1i2BT7SmcjqBWkKs4fCzGrQhU+JHzZB4y8e+A7hbXXrKe7tFwC0wO38Gr0nwn8TvDfiFI45JBYzv/BN9wn612V1Hb3lv5F9bxXVuwxtlUN/OvMvGHwb0XUne70O4fSrh+fKJyjfj2r1cPm046SPGxOUResDv7nSbO5PnxybGYfK8XKGsq+025SPEkSXCDoyj5h9a8eJ+JPw7uFx9omsk7DMkWPc9q7nwp8ZtB1JooNXhOnzn5TIP9Wxr2KeKo1lroePPD1aL0NRIJF3fZrgHB5jIxU1teRtMkd3G0IJ+Y9q6TytL1aJby0kjuFb7ssJGKhi0/wCxSyPKovI3+Xbj5h+FY4+NWlh5zoJydtEt/lfqisPVhKoo1NF3Z0Ph+xj1i6ht7CWJonHzFTnaK2vFfw5i1S18u3uUcIP9XMgKk/WvLrhRZXvmaNdS2E/XGSMH0xXV6D8UNc01Vh12zW9gXrMg+YfhXymQ5HDBwWKs3OV3eSs15W1s+/c9fG411W6d9F22PLviB8FTCXuI7RrCXna8a74iff0rz+xi+Ivw8uRe6RqNykYIYmFi8ZHoVr7W8PeLvDviSHy4byMuRzBMBn8jVXxB4D0PVI8xxG2Z/wCJBlT+HSvo7wfxKzOH3ls7nh/w8/ajRmjsfG2kNHzta8tufxYdq+gvCvizw74ptEufD2rWt8rDJCuNy/UV4T8RPgZHLHLMlkGYg/vrYc/ivSvGp/A/jDwddrd6BeTARndmBirg+69KmVFpXjqhqavZ6H3scKeetIPw/CvkPwB+0l4o0SQWHjCw/tOCNtryBdsyj6d6+iPAnxS8E+M40/snWIY7lhk205CSD8KyLO0opM+oI/kaOOuDigBaKT+dHagBaKSigBaKKKACiiigAooooAKSloFAHE+LrL7JqImVcxzcg+hrEI7DrXoWu2X2/S5Yl++nzJ9a8+bIbldrE4YehraDujnqKzE+lcj4ktfs2omUKfLcBlx2auuwOR6VneIrX7RpxkTl4uR9Ksg43wHqn/CI/FaC4kcpZayojkHYP2NfSnHIHfke9fLHjK1e90GSS3B+1WrC4hI65XnFe+fCfxJD4q8DWGpq+JVjEcw9HHUVnURtTkdX2pKWisjUDQKKKACiiigBkqLJEyMM5rnbiNoZ2jYYx0+ldIRmqGsW+6MXC8kda0pys7ETWhjijvRzjrwTR34rpMinqFv5i+aq4YVmcD61visvUoPLnDr91q1hLoRJdSCL73PAqLVovM0yZfQZWn7ueanZdylD0YYqyEz5++IEbaP4307xGF/0e7T7PcH37V3PhC4DLNbq24DDKfQVT+KOhnVvDGoWHSeEmWDHXK81zfwo1v7Vp1rcSOxnjPkTqexHFeHmlK0lPue/ltW6dNnqH0qxp1x9nuVP8LdardsHg9fwobleteSeqdP79jyKO9VNJuPtEHlufnQdParY5z7UFCd6XrQKMUABFAoooAQ0vSg0c0AAoo+U0negBaDQaB0oASgdaWkHSgAPtSjtRRQAd+KDmgUgoAXpRSH2paAEFKO9FBoAKO1B6UUAJS0UCgA4BxQy7srjII5FFA649aAOduovKndR0z8oqL9cfmK1NchxtlC+1ZlAhONrbgJVYYKuMg/ga82+KfgPwzdael7b2S6fdy3CQs6D5F3fxH0r0odcetY/jW0F94T1OFSRJHEZI/8AeHStaU3CS1Ma9KNSLujx/Wfhz8UPhift2mvPfaa2JI57Ul1wRn5hWp4R+NcLSLaeJrRkk+750YIOfcGvqn4dap/bPgHRrvCPvtkjkBGVyowa4z4sfBXwn42spGtLOLSdXLbluoVxn6jpXu0606fwvQ+anRhPdHMaffaD4ktvNsbm2uv9xhkfXvUN3o00YY2s4kj6eVJ2+leX+MPgT8QvAVx/a3ha5l1S2i+YtasRIPXIPBqt4d+MGraXMLPxZp/mGM4ZtpSUH3zXfTxsJaTVjklhZRd4O53dzYrHLveN7ObplSRz68V0Hh/xv4o8PIqmcajaj+B+f1pnhvxN4a8UWoFnewzOwy0MhAZfzqa80JMk2MjRDujfdNaSw8Jq8SI15RdpHofhn4naDqjCG9Y2F0cZWT7v4Vu6poOh67bmWSCB89JYjz9eK8Fv9PKkfbrXbg8SJVjQdX1zRHMulahI0ef9WxzXHPDyg7xOqNaM1Y6bxx8FbXUoXkhjhuVxwAoV8fhXgPjD4R6xot+bjSPOjePlUYlGX8RX0r4f+LEbBYdftTE/TzE4x712Grap4e1Dw9c3bSWt7CI84ONxPas223aauaLT4WfJHhH42fEj4fyR2GtK+qWgOPLuQcqPY17/APDv49eA/FLJa3N1/ZN9IBuiueFLeimvPtQsdP1PfHe2sM8OTgFegryj4n+C9G0W1XVtPumieSTYlu3T8Mc06mGcVdPQUayloz7l03VNN1IzLYahb3TQnEixODtq2DwDXw5+zL4tXwn8VLWG8uZUstUHkStI5YFu3619yONrHJz6GuY1DIoo2/7VFABRRRQAUUUUAFFFFABQaKKAEPLZ5wetcV4u08WmoGdBiKbn6Gu1qlrdnHf6a8JGZBynsaqLsyZq6PO+wJ//AF0h24II+VuDTnBVyHUgqcEehpMZ+Xsa3OY4rUofseoSJtyuflX1Bqf4BamPDvjnUfCk0gNpe/6RajoNx5OK0vFdr5sKXQGGU7Wx6VwPipm0uew8TW2RNpk6k7epjzzSkrocXZn1YDk4HXPNHes/w7q1vrmgWer2zAx3EQfj1xWh3OOlc51BRRRQAUUUUABpsiB42j7EU6gUAczKhjkaMjo2KbVzWY9t9uHRhVPvXYndGDVmFR3EYlhKflUlA4H6UxGEV2nkcg1OvKg+lLqSeXc5H3WpsX3c10XujFnN+IoVh1NXAyJFyc/rXg+p7/BfxKkjlYw6ZqLb4j/DvPWvofxRAz2SSjko3J9q8s+LHhs+IvC8kcKB721Hm257+4rHE0va02jqw9RwkpI6/QtS+3W6q2BKnXn7y9iK0iuG9q8U+F/iie7tkt7o+TqVn8u0n74HUV63o2pRahDxmOb+JD/Svl6lNwlZn01KpGpFSRq2kzQTiYHOThh7Vvq6yKrDoa5o+uCB0xWnpF0oP2eQ8fw1mao1P0pKX+dA4oGJQaU+1HWgAo70Dikz3oAUCjvRS0AJ3pO9KeaO1ABSClo7UAGKO9Ao7mgA4pB1xSmk7Y70AKOKMUUUAFKOtJR70AB5oFKaSgA70GkooAWgfypO9KcYoAgv4vNs2HOeornwcjp3rpz1IPQiucuE8u4dR60CZHnrSrGsn7mRQyOCGHrSD3/GlU7Wzz7UCNH9mq/b/hG9W8OMoEml3rKF7hXJIr1Xr34FeHfDi7TRvjZc2+fLt9ctfM/7aJwK9xP3iPQ17NKXNBM+drQ5KjiHcE9q5Dx58N/BvjS3Zdb0eEzEYFzEu2Rfyrr6OuQOTWhmfI3jv9m7xN4fuG1bwTqL6lACWEG4rMB7HpXJaT8SvF/hG+Gk+J7GWVE6pcIQ4+jHivuXJBO1iuO9Yfi7wj4c8WWLWuv6Rb3g248wqN6+4NXCpKDvFkyhGStJHhfhb4geF/EMQjt7xbW5YDdDOeD+NbF5oltKhaNzbseQ0ZyrVzXxB/Zjlj3XvgbUshSWW0uDzn2avMoPEXxG+HOqNYa3ZXAgiO0RXKlo/fD9K7qeOT0qI5J4R7wZ6vqtlNaRg6jCksb/ACJKo6U21gW2jZIZJdp52luK5/R/idoPiTy4JHFhOfvJK2VLeoPSukA3RBkYSA/xqcg1veE3zRISnFe8A6exPOO9eMfF/WGvfEi6bA48i1HzL716x4i1SPR9CvNQkx+6jIVfViK+cLmeS4kmupWLyOTIc+pPSubFS0UUb0I63Zo+C9Us9B8YaVrV9Zi9t7a4DSQn+7nqPpX6JaHqllrWi2mrWEnmW11EssbZ7EdK+Sfht8NdK1HwFJJrEJa/1FS8MneLI4Ar3D9mT7XB8O5dGvmzNpV5Jbg56qOlfPYPNKGLrVKNN6w/HzXlc9Grhp04xlLZnqW5fU/lRSeY3v8AlRXpcrMfdHUUUUEhRRRQAUUUUAFFFFABQPvg0UUAcV4xsRbX32uNSYpeuOm6sL1r0bVrMXunyW/HIyvsa87ljeKR45FIZTg1tB3Rz1I2ZFPEs9tJG/IddtcFf2kc0dxp9wpKMDGxPpXoIHOM1zPiy0ZLkXEeNkg+atCDQ/Zl15ltdR8HXbbrjTZCUz1KHpivZhxx3r5ei1H/AIRTx9o/ieFtsMrC1uyOhJ6Zr6fhkWaKOeNgySqHH41hNWZ0U3dD6KKKgsKKKKACiiigDM11P3UT8ZB61ld81t6yu6zPswrExgV00n7plPcDR3oNA5FaEFTVY90AZeqmqUR4K/jWpcqGgZfashGw31NawehnJahexCezlj/vKcfWuJIZGwCAynvXeD3+7muQ1yD7PqUqgDa3zD8a0Q4PoeF/F3wteaJqQ8W+HUYR+YHuFHSNvXHoa6DwT4mi1q2S4t5hFexAeZET39a9DuIY5rdoJo1licYZW6MPQ14f4/8ACN/4Q1Qa54f3/wBnMd7MOsJ9D7V5uNwan70T0cLinSdnse6aPrEV+uxyI5+hU/xVpklW44cdG9K8Y8E+MrbXIViZkttSUfdLY3/7Qr0vRda8wiC+YLKvAbtXgyhKLsz3YTjNXidnpd4JcRSnDjv61fP5j1rmQcYKnB67h3rSstQKKI5vudmqDQ0/WlHSkUhl3KQVPcUo9KBgeRRRjijoKAD3ozRg0UAHagc0lL34oAKBQKO9ABRRSUALSGlooAKKBzSd6AFo7UUYoABRRRQAUdqKKACgdaMUdsUAA6+tYmrpsvC/ZhwK2/pWbrqfu45T6mgGZfY+tHLD0NIPfrQaCTl/HVz/AGRqHh7xRbqXOnX6LPjg+UTzmvou3lWeCO5jbKTIJF+hGa8J8W6cureGNQ0/jfNCQhH94c/0r0D4D66+vfDHTJ5HDXFspt5hnJBU4H8q9LByvBrseRmELTUu53VFHp70V1nAFA65oooATAwao61pOl61ZNZaxp9vfQEYKyoG/Kr9H6UAfPfxG/Zk0TURJe+Dbo6ddn5xby/NGfYeleJazpPxO+GF2yajb3P2SLo4QyxN+PavvBhlQORz+dRXdtDd27W93DFcwNw0cyhlI+hpqTWqE0nufn/428dTeJtDtbeO2NuxbdcbWyGrlYNn2iHzo8orBmQH7wB6V9j/ABI/Z58HeI/NvNDEmi6lgsvlf6tj6begrw3wB8CfF2veLZNI1iwl0zTrWUi5u2H+sUdNnrmicnPWQ4pR2H6r8aZotJS10HSFtJI4tiM5zs46AetfQv7L2n6jZfC6O81SORbzU7h7phNw2G6E1keDf2cfA/h3W01K5mudTMT74opj8oPuO9e0KiKgWNVRVACgDgD0HpXDg8uw2Dv7GNr7vVt/ebVcRUrW53sLuP8Ak0Uc+35UV2WRhZi0UUUxhRRRQAUUUUAFFFFABRRR3oASuR8a2HlXEd5F9yTh/auvqvqNol9Yy28oGWB2+xpxdmTJXR5tjHHbPWqmqWwurGWIj5sZWr00TQyNDJnKEg/hTBzgnrmug5jzHXrD7dpN1p7R/vCpMfs4716v+z74kfxD4Dggkb/S7AmCRWPzccc1xOuWzWuos/8AC/I9qyvhrqw8I/Fn7KzGOx1sdvuh/Spmroum7M+kh05GDQOlK2A23PHbFArA6AooooAKKKKAKuq/NYuvTmsAccVvawcWD/WsIdK6KXwmU9wzRQfaj61qQBGVI9qw3+WQ+xrcFYk+RO/1NaU+pEyVSHGfSsTxTbq0KXSj5gcH6VqI2CO1LeQrc2jxeo4+taEp6nFd6ZLHFNC1vNGssTgq6MMgg091dGZWHKnbR0qjZHifxC+G11pV0+ueG97WiNuaKPmSM/7PqKZ4M8eLOf7P16TyZB8vnEYA+vvXt44P+yeCPWvOfiN8MbPW3m1PRkitr8jLxZwkn+BrgxODjUV0jooYiVJ6HXaLrnkJHHO/2iAjcrDsK6a2mju4zJDIHTsfSvmLRfEmteEtSbTNXtpXt14aJ87kHqPUV614b16G6gS60a8BQfeiz82fcV4VWhKnvse7QxMKq03PTbe4lhI8uQ4/unpWrb6hDJgSDY397tXHaZr1vdER3Y8mT17E1qja0YYNuHbb0rA6LnUDnlWDqf4u1B64rn4LiaHG1jj0rQtdTVh+/XB9RSKuXzS0yKaGQZjkB9jTz1oASjNL9KOO/wCVAB7UnelHWkHWgBaKKKACjNHSgn0oADRQPeigAOM0HGKDQDQADFFFFAB3NIKWjvQAUdqKKAEHNV9Uj82yZVPTmrPPahlDKQ3GQRQBzPHaildfLdkPYkUlBIK2xuQCO/uKpfs/3TaL8QfFHhPdthuiL60U9h3A/Gro6c84rnNYf+w/iP4W8VRsyA3Asbth02NzzXThJWqW7nHjoc1K/Y+h1JwCRgnrS0Myscqcq4BFKK9Q8UKKKKACiiigApMClo70AA9aGZ9uN2eeD2ooHf3oASl70UUAFFFFABRRRQAUUUUAFFFFABRQOlFAAaKKKACk75wc0tFAHJ+N7Ly3W9hXCucP7GuaPX8O1ek6larfWEtq38Y4Poa84mjkhmkgYcxttNbQehhUjrcyfEluLjTyyKd8ZyT7elec+MreR9JW9tVP2qxkE6Y68dhXrO1SGD/dYYNcRqFr9l1CS3Zd4OcA9CDVmezPZPhpr0XiXwVp+pxuDIUCyc8hgOa6WvBf2fNY/sbxZqfg25ciKUma0z3B9K95Gc81hJWZ0xd0LRQaKkoKO1FFAFHXG22gHqRWLWtrzfLGmR61k966aS90xnuAo+lFFaEijGeaxbrIuHHvWzWNdnNw/wBa0p7kTIqdGwQ0yitSDD8R2ohn+0xjKydcdjWSORmuxuFWe2NtJjaRy3oa5O7tns5mhm45+VuxoNIvQiPtn601uSOOaceOOppKZZheMPCWkeKbLyryIJcoP3Vwo+Zfr614drmieJfAut+fJuERb93cx/cce9fR/b1/pUGpWVpqNq9nf26z27jEkbDP4isKtGNReZcJuLueUeFPGtlrA+zamptrzOA38D/Su+sNYurFV2kPD/d64ry34g/DS+0lHvtCaS5ss7iif6yIf4Vk+FvHNzpZWy1DdcW3C7iPmjrxMRg3F6I9bD466tP7z6QsNQtr1B5LgPjLL3FWs87V4rzbSNUjvIUvNLuFkwPvKf0NdfomtRznyr1hHJjAYdDXntWZ6aaaujbVmRvlYg+tXINRmjwJPnWqXoM5HUY6UAcZNSM37a8t5wOdjehqwT61zOSfUemKt2uoTQAI3zL3oGjaFL2qK3uYLhR5bY9VPWpaBhRQRRQAdaMetFHWgANH1oFIaAFOaKTNLQAnelo68UH0oAKDjNJ0FKOlACHrQORQaUUAAoHXnn0opV67fSgDn9RAW8kx3OarmrOp/wDH9IKr0CE7+mRzWX4usxfeGryCPPmooliPowOc1q980sY/e4IyCCCPqMVUXZpkTjzRaPTPBWoLrHhLS9SUjdLAqn3I4P8AKtmvNvgRfBdM1fw48h36TeFUBPIRuc/TmvSRyK9tO+p841bQKKKKBBRRRQAUUUUAFFFFABRRRQAUUUUAFHeijvQAUUUUAFAoooAKKKKACiiigANFFFAB7+lcl41sDHMmoxgBH+WQe9dbVa/tEvLSS3kGdwyvsacXZikro83PJ2isHxZbfuheKDuX5WI9K6G4iaCZoZAQyMagu4vtFrJAcYccfWug5TyjxFPLo+raX4nt2w9nKomZf+eZ7V9QaHfR6potrqULApNGGGPpXzvq1nHc2lzYXC/K6lD7HtXa/s0a80uh3Xhe9lLXWnyFU3HkrUTXU0py6Hr/AAeaKOMngUVibhSGloFAGLrjbrsL2UVRqe+cteSfXioDxXXFWijB7hxR1ooHWqEKO4rFuf8Aj4f61snvWLc8zP8AWtKe5EyPvRRRWpAcYwQDVe/s47yLbJgH+E+lWKPqMigDkbq3mtZTHINo7N2NQ/h/9euwubeO6jMcyhlPT2rndS06S1fKKzx9iO1O5qpXKNA//X70dPaimUKd5HykA9D9K8+8ffDex1oNqGkhbXURyyAfJKa9B6H3o7hu4qJRUlZjTaPl+2uNf8G63Ij7raXfiWFwdrj2r1Dwl4p0/wAQRCKNkguh96E8ZPtXb+KvDOk+JrI2+pW4eUfclH3o/wAa8J8a+Cta8I3Zuo2lnt87obqIH5fY15eJwV9UdmHxcqbt0PedH1qSzf7PfZ2fwk84FdPE6SIHjbejDIx6V4D4R8eCdI7LWZFV3xsnHQn0Nem6Tq0llsO8SQtzhTwR6ivGqU3B2Z7dKrGorxOzHTrR39TUVrNDPAssLBkYZFS9u1ZGoKWRgysVPqK1bPUVZhHNx6NWV9aT+lAzqDwAcgg0nfisSxvpIOH+dTxg9q2IpUmUNGc0DH9aQD60p60lAB1NLmjnNHOaAAikNKaKADtSA0tHNAAeaKSigBaO9GaQcUAKaOdp9aDUV1IIoXf0WgDCun33LnuDioqXlvmPfmjrQSJ2pc4+bvSDil7UAcxoevL4P+PVo9023TfENt5LsxwFkzwTX0YAQDnt09xXzB8cdDm1jwb9usyRf6bIJ4mXrgdq9Q/Z0+JFt488HQ29zMBrVigjuYyeZAON4r1cNPmgvI8PGU+Sq/M9Q9PWijjPYUV0HKFFFFABRRRQAUUUUAHeijvRQAUUnNFAC0UUUAFFFFABRRRQAUUUUAFFFFABRRRQAUUUUAcj41sPLkS+iXKnh/rXNnB5HWvStQgW6s5bdl4dTg+hrziWJoJmifhkJFbQeljCpGzuct4ntdt99qRcJIMH/erl9L1N/CXxL03W1+S1vcQ3A7BvWvQtZtftenSxL/rF+ZfrXnniawbUNFng/wCXhRvjJ7FeePyq2rozTsz6fjZJI1lTlJFDIfQGnVwXwL8TN4m8B27SEpc2n7qVW65HFd4K52tTqWwtNkbbE7HstONQagwFnIfbFC3Gzny25vxzSfhSDPp1pR6V2HOHaiiigAPQ1hyf69/qa3OxrFuB+/btzWlMiZHRQaK1ICkNLRQAg604+jLkUlFAGZqOjxT5lgwr+lYU0LwNskUg+vauwqO4giuE2TIGHrQUpHIe/UUD2rR1LSpLYl4MuncVmjrg0zRO4tMlSOaJoJkSaFhhkdcjFP7ZNA447UDPIvH/AMKzM8uo+F3CjO57R+5/2a47wn4t1LQbyTT9RhlktQ2xo5PvxH29q+jechuhXofSuY8b+CdJ8Uw/vUFtfKMxXEQxk/7Q71x18JGaNqdaVN3TIfDPiCBkjutNk+0QdXUHlfqK7uwuIbqATQndu6j0r5j1bSfFHgHVDI7OsROFkX7kn1967vwP8Rre9KecTYXSHDoT8kleFXwsqbPaw+MjUVpaM9n6YPJJ6ig9apaXqUN9GskTruYdM1eIweePX61yHaJT4J5YHDRHBHUetR9RQcn8OlAG/Z30V0Nv3XxyKsNkYz1rmUYqwKna3rWtYX6ttiuOGHQ+tMdzQNFAOeRyKKQxB70vFJRQAvOaKSlFAAetJS0DkUAFJ1paO1AAMVna1N8ghU4PetBmVV3HoK567mM1w8nvxQDIh0x370tHf0pF5zwSfpQSFHpTlSQ/8sm/KlMUo6xuB9KAGbUYGORA0cilXB9DXgPjSy1v4V+PIvEfh53it3k3xFPuEZ5javfmBqnrul2OtaVPpmpRrJBMpGT1Q9iPetqNZ05X6HPiKCqxt1O1+DPxO0j4iaL5kG221WJR9ps3PzA92HtXenqAWwTXwFrumeJvhn4qg1DT7ma3aKTda3MfIlH91q+sPgb8XNL+Imm/Z7ho7PXYAFntmOPMI/iWvWjJSV0eHKLi2nuenUUfgQc9DR3I9OtMkKKKKACiiigAooooAKKKKACiiigAooFFABRRRQAUUUUAFFFFABRRR7UAFFFFAAOoPpXI+NbDbMl7GMI3yv8AWuuPNV9TtkvLCW2foRkfWnF2ZMldHmwUhduefX1rkNctVt9RKlT5TncD6V2M8bwzvA/BQ81keJbZ7ix8yNctCc/hXQjmaOX+EerP4U+KFxp88xFlqo3xqem4+lfRxxgEHINfKnjCJksodXtwftNhKJVI64zzX0b4E12HxB4UsNTjIPmRgMfQ1lNG1N3N71FVNWI+wt8vOat9j+lVtTX/AEB6mO6NHsc/zgc0tIMbRS11mAUCiigBe3SsnUVMd23HBGa1aoaqmQsh+lXB6kyWhQooPWgVsZhRRxRQAE8UdqKKAEFLRRQAo9cdeoNZup6Sl0DJb4jlH5NWhnPFOGccdaATscdPDJBM0ciFSo5z3pnausv7OK6hKsNsn9+uXu7eW2l8uUc9m7EUzWMrkVHOCAeaXtzRQUQ3tpZ6haNZ39sLmB+quM4/wrx/xx8Kbi3klv8AwzIZU5JtX4K/7p717NzQMZqJ01NajTsfM+leIvEPha5WB57iMofmhnB5Psa9T8IfGLTbvbaazE1vJ3k6iuy1/Q9I1qEx6lp8MwIwHK4YfjXmPib4NSLDJNoF8j/xCGXr9BXm1svUtbHZRxtSnome1aZqWn6pai6026iuY2/uNkj61ZOVGTXyjJb+LvBsxZvtWnzj+IZKY+nSu88I/Gi/tgsPiK1F1DgDz0+99cV5dTBzjtr+Z6VLH05aS0Pch696UjjHb+9WNoHijQPEEIk0y+jdjjKE/MK2A2RtyD9Ohrlaa3O1NNXRdsr+SH5G+aMdfWteCaK4XdCfqD1Fc4e2eKVGeN90bYPYg0h3OlOR2o61k22qsrBbhd3HUVeS9tnGfMxQVcsUU1ZIT92UHNOBXPDflQAuaRjilx7H60h5+8OKYAOlJn8qD04OKXr70gM7WZikflrnJ9KqW1hPKFO0Irf3q2tkZbLKCfcUvUYoFYow6XCpDOxbFW0ghj5WMYqTtijtigYvyjpgfhSHk9j+FHalH3aAIpraGRcMqg+orMvNNZFDw5dQeRjkVr0Atnj8aYHEeINH0/W9Mm0/U4xJC4I6cp7j0NfPHjDwfrnw71+DVtLuporZG32l5ETwewevq/UrFZAZYlBYclfWsDUbW3u7WWzvLdZoJRh4pBkY9vetaNZ035HLXw0avky38APjPZ+PLJNG1p4rPxHEuCpPy3AH8S+9exZ46EY4/Gvhv4jfDrVfCVyPEPhiaU28biWNov8AWW5/DtXvP7O3xmh8ZWUXh/xDKlv4gRPkZuBcgd/rXqwmpq8TxKlOVOXLI9sooIx047H60VRAUUUUAFFFAoAKKKKAAUUUUAFFFFACUtFFABRQKKACiiigAo7UUUAFFFFAB2oHvRRQByPjawCTrfRDCvw/1rmyN6GM9HGDXpGqWsd5Yy28g5ZeD715zNG8M7QuCpU4OfStoPQwqKzOE1O0WK6mtZPmjcFD9DWt+zjqzaVq2p+DLybeqsZLYMf4D0FTeKbX5Euo14Xh64PWbptD8VaR4otsp5UgjuSOhXtVSV0RF2Z9VL0xjGO1R3K77eVfaotKvo9S0+C+hIZJUBz71Z9qw2Z1bnLrjJHI5xilFWNRi8m7YY4PNVyCK607o53uHegUD1opgL3pk0YmidD+FO7H1o7DHWgDCZSrFW4I4pO1aWpWxf8AeryR2FZvXP610Rd0ZNWDAoo+lFMQZopBS0AJS4o7UvagBD096BQaKAD9R6VX1C1ju4TG4w38LVYoGD1/CgDj7iGW3lMcykY6H1qMdM9K6+7t4bmPbMuW7H0rEvNFmiBe3bevpTNVJGZSHFOkSSNtsiMv4Ugx60FAfWhflYMowfSikosAy5hiuomhu4YriJuquoNcD4k+FOgaoskums2lXLHOFOUavQTR7/qamUFJajvY+b9U8LeLfBeoC8VZFhjbInh+449677wF8QjqgFu832e9B+XJ+R/zr1CWNZIDFIgkRhhlcZBryj4i/DTy45da8MAo/wB6e2TqPdK87E4FSV4nVh8XOk/I9ItPEdxGAt3CpJ7D09a0YNc0+U4LGNj/AHuleKeAPF7Xb/2RrEu2eL5I5X4Jx2PvXdYODgd+AOteHOm4OzPdpVY1I80T0CK4t5z+7mRuPWpFAz2H4154uVxtZgfrViO7u0Py3Mn51FjS53efc08O6j5ZGB9M1xMWs6hH/wAtyRVu28R3Ub/6QiOpPUDkUrDudfHdXKD/AFzcetWotUlUr5ihx61k2k8N1brNETtI71KPfpSGdHb3ENyuVYZ9Kk788CuajLIdyHbj9a2NOvhMvlyYEnRfemNF3+E4OaO3vR0IB4bvQeKQBSd6BS0AGcHFHSkHNLQACj379qQUUAKPXODWfqdiDH5sOC+clDV8Cl/jz39aYM5hUU5Dxh0OQ6PyD+FeK/FP4c3Wm3//AAlfhOWSJ4X86SKLhoiO6V7/AKpZbt1xAMEfeHrWW2eQxGG9v0NXTqSpu6MK1GNWNpDf2b/jJbeOLBdC1yRYPENuu3DcfaFHce9e0L364HrXxh8XPBt34f1aLxt4RaWB4nDzrDwYm/vD2r274C/GXT/HNnFpGqyJZ+IYUG4OQFuAO4969anUVSN0eFVpSpScZHsI6Z7d/agUdOvB/ioqzMKKKKAExRS0UAFFFFABRRRQAUUUUAFFFFABRRRQAUUUUAHeiiigAoNFFABnmuR8aaf5dyt7GvEgw/sa66qup2cd9ZSW7jJYfL7Gqi7MmSujzO8t/tVrJA3AI4J9a891qwjvrC702aM/OCBnorDoa9JnieGV4SvzRnHNct4kt/IvVnxxMOfQEVujmZ0H7N/iGTUfD0ug3khNzpzmM56kDvXq/wB4bugzXzH4V1V/CfxQtr9W8ux1L5JPTcK+nFKPEksbbo3G4fjWM1ZnRB3RT1a386DzEHzLWJzt9+9dOfTtWPqdm0ZMsYyh+9jtV059GKcepQ4zRR3FFbmYCjvmiigBR9aoXtn1kiGT6Ve/GgZHQ002mJq5hEFeGG00hz1ArZmt4peq4b1qhLYyrkr8wrZTTM3FlWilKshO4EUgFUIKKSloAKTvSkUYoAD0pBxS0dqACgNxRg0EUANkjjkH7yMP9RVG40e1myVYxH2rQwPf86Ocf40BdmBPos6j9ywcVnzW88LFZI2Ujvjiuv6f/WoKhlKOFZT2IzRcpTZxeaXtXST6RZynKqUP+z0qlPocmf8AR5c+xFO5fMjIpOQMKcVbn069hGWhLAdSKqlSrbWBU+9A9zyv4v8Aw+N1DJr/AIfj8u5jPmXEScbv9pfesz4deLk1CMaVqDLHeRrhHb+Ieh969mPXjJXGCp71418YPBM+lynxRokeIid1wkY5jb1A9K8/GYSNRcyOrDYiVKVztTwM9D2zR365965fwH4lTXLBbeaQLexL83/TRa6hSCAR39K8CUXF2Z9BCopxUo9RcnpR09qSipLOk8HzloZYSc7TxnsK3xyBXJeFJRHqewnCuv611vQke9SxoKUE7gc4xyMUUn4UgNzTro3SbG/1gq2OCc9q5uCV4JBIp5zzXQW8qzwiVTknrQNMf70HpS54ooGJ0FL2o60dvagAo70GkoAWj2oOaO1AAPvAj8aydWscZuIVyCfmUVrA0Y4PoetAWOYfbJC8UkavG42lWGQR714J8WfAOoeF9RHiXw35qWjP5jPEcNbP6j2r6I1a1MUnmwqRE3b0NUJNssUkMkSzxOMPGwyGFa0qrpu6OetQVWPKyl+zv8arfxPBB4Y8TXUcOsooFvOxwLlR/WvdiCDjB4r4o+KHwp1HR7h/Evhe3u5LeI+cyRqd1uRz8vtX0z8A/FV74w+GWnatqIf7Yo8mYsMFiO5r1YVFNXR4VSnKnLlkd6KWj8qKsgKKKKACg0UUAFFFFACd6WiigAooooATmloooAKKKKACiiigAooooAKQ9dy9aWkI/CgDkfG9iY7qO+jXCSDD47GuQ1u2F3p8iL99eVNerahaLeWclrJzvHB9DXnU8TwyyQyDDIxDD1FbQZhUieTeLrI32jOYx/pNqRMh9Cvavb/gt4ij8SeC7ebeTNAoSQH1rzPWbUW2pyKfusd49CPSofgvq/8AwjfxEvNClYrbXp8yLP3cnrinNXFTdmfRNJjIKkAjvSlduQTuNJWB0GXf6bkGS3/FKzGyh2spRvSuo6c1Dc2sNwCJEG71rWFS25DguhzpHtzRV6502aLmM719PSqbqVIDqRW6aZm00No70fSgYNMQUd/Q0UUANdY5PvKD71BJZwv93g1ZoFNNoVjPfTWH3XBqJ7K4XooIrV4pRxVKoxcpiNDMo5jb8qYUfj5W/Kt7OTzSHHdQfwp+08hchhc9Cp/Kk2sD3/Kt7avdV/KkKqf4V/Kj2nkHIYm1s8AkfSja2fuH8q29q4xtH5UbV/uj8qPaByGJ5bnpG1P8iYkYQ4rZAA7UCj2gchkfZZz/AAU77FP/AHR+dauTR355pe0Y+RGYNPmJJyB+NPGnyY/1laBIVdzEKPU9BVG91awtB883msOoTmjnYuVCDT+PmkNQXmkWU0P+lMn16H86y7nxLcSsVtohGo7mue13W7ezjF1qmoxwx9zI+P0p3kCt0J9Ws7Wzn22lwZ4ifT7tUZIDLbvHIqNC+VYP91h3BrgNd+LOmRzvY+GrGfWLtz8rhSE/OsNrLx94sdn1i+Oj2bHBhjPzYpe3SXctX6nMfECxsfCPi2O+0DUI2jckmKNs+We6keld74W1y31zS47yAqsnSWMdjVjRPAnh3Tbc5tjeyyArLPKckivPvEul6l4A8RJqelgy6Y7Z2npjuD715mKw/OuZI7sJi/Zyt0PTsc4B4oqnompWmsacmoWUgdH5ZB/AfSrh9ew+97V5LVj3k1JXQ6CTyriOYEgociu/t5o7mFJlOVdQRXn3HQ9DW74X1BYSLOY4Vj8me1Sxo6eijp349fWgdPr0qRhVrT7lreYBj8hqpStyMUAdMCGUMpyDRWZpd4OLeVuf4eK1DweelBQneg9faigenJoAKDig/hQcU7AHeijjgFuafFDNMMxRsxz0UZoSbE2luM4pYwZH2orM3YCtaz0C5mIa4YRCt2x0+1swPKj/AHndjXTTw0pb6I5K2Npw0WrMew8P+fAftzEqw+4OorT0/R9LsotsVmhbPVuTWhj86O9d0KMIbI8mriKlR6sQxxmJolij8sjDJjgiq+m6fY6bC0Gn20dtG7bjGgwoNWelLjr71qYiUtFFABRRiigAopKKAFooooAKKKKACiiigAooooAKKKKACiiigAooooAKKKO9AAK5Pxtp+yddSjHBGHxXWGoL61hvLV7eU/I4OPrTi7MUldHj3ii1EtklxGNzxnnFeeeLBNA1prtt8kunyAsR1KHrXrt5atFLNZTJwMr9R61wGq2aB7jT5FzHICj59DXRucuzPdPBetW+veGLLU4Du3xgNj1xWyOBivEP2a9bNjNf+EL6bc9tJmIHuD0r289TWElZnTF3QlL3ooqShOc+386ZJDFJkSICD6U+loAzZ9KRjmJyPY1Sm0+5jP3Qy+1b9Jj8a0VSSJcEcywZDtZSD9KSumdEY/Mqn8Kry2FrJ1j2/Q1arLqR7NmDRWu2kx4/dyED0NV30mZTw6kfWrVSIuVlCg+9W/7Nuh/Dn6Ux7S5XnyWNPmXcVmV+1HbmpDDcf88n/KmmObvG/wCVO6FYbRThHKekbflTkt7gtt8on3ouh2I6DVhbO6kXCRkc96ralJaaau+9voIsDld2TRzILMWgc52kcVyWp+N7OMsLGGScKcb2HH4Vhap4q1CaIzTSLFHjg52gD3o0I5jv7zUbO1H7ydS390GsW88T8gWUB/3jXkOv/Ejw/pgK3GoLNP8A3ITuJNc4PiN4x1xzF4b8PNBbg48+QYJ96OeKGlJntGo6pdTI0l/drDD/AHmYKK4HxJ8S/Cejq0azS6jc9BHbjdzXJf8ACE+IddcT+KPEU0iE5aGFiAK6bQPCPhvRMfY7JXlHWSQZJ/Olzy6IVo9Xc5+bxl4/8SxmLRNJGl278CaUc496Zb/Dv+0ZlufE+s3N65+Z4d3yE13xfk4AUei8CjHfik433Dn7FLS9J0nSbdIdOsIYAvTC5P51dOS2WJPueaReW2bvwxzV210q8uv9TCyp3LdKNCdSnxnHQYqtqFhb6tYyWN1b+fC/GMdDXV2Ph2OMBruTfnqB0roNH0j7RiKytQB3JFDaGkfLdzYat8M/FIS6Vxot6w8o44//AF16LBNDcRJLbsJI2GVYHg17n4p+GejeJ/Cl1outqs0syny5R/ywbsRXytpqav8ADvxdP4O8R7/JRiLaR+hXsQa8zE0U/eiexgsS4+5PY7nt6k9c9qDxypII5B9KVx/eXAxn8KB90ZAx2A5Jrzj2DpvD2rLMEtb1gsi/dJPBrdI5J9elcZpmg6tqT7bWymcHo2MYr0fwz4M194BHqMyJgfLnsKapyl8KIlVhD4mZffBppbqCcHtXf2/gqxXDXU7yn0HSte00PS7ZR5Nmh925raOEm99Dmlj6a21PMLeG4kw0UMhb1C10ujWOp3sJZ7Z4ivTzBjNdwkMMf3Y4xxx8oqTcSo4H4VtHBJfEznlmMvsqxyH9iagRnYufrTk0LUG5Kxj8a60dMUVp9Upkf2hV8jmY/Ds5P7yVFqzF4diH+unZvoK3MA0tUsNTXQzljaz6mfb6Np8JH7rzCP7xq5HEkf3EVfoMU+lrWMYx2RhKpOfxNsO/GT9aP1pBS1RAUUUUAJS0UlAC0UlLQAUUUUAFFFFAAKKKKACiiigAooooAKKKKACiiigAooooAKKKSgBaKDQKACk9u1LRQBy/jjTwUS/j+90evNvFNp80V2oAzwxr2y6hS4t5IJFBDjAzXmGu2L4ubJwCUztGOvpWsH0Makep5c92+geL9M8SwghTIIp9vc54Jr6d0+7iv7CC8gcOsqBsivnDVbEX1hcWM7bd4IGP4WFel/ALxB/aPh1tJnbNxY/KQeuBxTqLqFJ9D0vPP4cUtJ2B/KlrE2CgUUUAFFFFABRRRQAUUUUAHOeDRk+9AyfujOKZcSwwxGWWZIlHXcwFAD/yz6UYBOAuT6Yrk9a8eaHYZWBmvZR0EfSuL1j4ha1dJJ5LR6fH3LHBAq1BsiVSKPWL++srCPfdXMMK+pI4rkNY+JGkWbldPhkvZB/EB8teD+KPiHoliW+36s97cd40bcSfwrmf+Ez8S6tm38N6EY0f7k8ykYqlGK3IcpPY9r13x1rV4XMl0lhF3VDjj8a801zx5oGntJ9q1Q3dwTkKjFmJ9K52DwR4m1iQP4m8QOEPHlQnFdHofgjwzpAJh09Zpgc+ZL8xNUk+iIduruc6/jbxRreY/Dfh54VP/LaZcfjTIPA/iTXWFx4o8QzID0hhbHHpXpKfuwI4wqKB91RgU0KAOB9arl7i57bHO6H4G8M6Qg8iwS5kHWWbls10gVUXbEojXphRikJAGegqaCC4nbEULM3Y44p2SJu2RKDxxnFIMYPU+9bNr4euZMNcTeX7DrWzaaTZwAHYXI6lqLhY5a2tLq4YeVEzA9yOBWtaeHWOWuZCPZa6HIyFjGABxgcVesdH1C8wY7cqp/jPSk3YaiY1tp1nbx5jhXK/xN1rTtrO4vCFtYW46nGBXU6Z4Zs7fD3bG4Y9h92t2COOGPy4o1jUdlFZup2NVTfU5rTPC/zLNfSA/wDTNeldJBDDBH5cESxr6AU/p70tZttmqikAHPXArzP4/wDw1h+IPhdvs6KNZsgZLSYDBkA/gJ969Mo3EHdnkdvWkM+VPgLeR+KbmTwZr+221rT8qgl4aRV4I+tfQOk+AfDunurG38+YcsXrxn9p/wAEahoer2fxY8HRmG/spFa9jjGNwHU8dq9s+GniZPGXgfTPEscXlfa4QZFPUOODWXsKd72N/rNXl5bnQwxw26BLeGOJRx8q0/vnuaKK1MHqA4ooooAO9FFFAB3pOlLSUALRQaBQAUUUZoAKKKKACiiigANFFFABQKKKACiiigBKWiigAooooAKKKKACiiigAooooAKKKTNAC0UCigAooooAKKKKACiiigA/yK5jxlYjKahEMH7r1030qG+tlu7KW2fkSD9acXZikro8K8UWrWt79oQ5WUZA96z/AAdqR8M/EGC4DbbO+wJPQNXX+I9Pd7Se2kX97CTj1ArgNXt2udO/d/6+Ft6H3FdG6OXZn02rK/zJ93AI980VyXwo15de8IQSM26e3/dyc88V11c7VmdSd0FFHvRSGFFB4IB4zR0Us5CAdz0oATtgUNjGcn8Kx9W8T6Lpf/H1exk9lj+YmuM134nPHldLs0hi/wCe054/KqUWyXOK6npbMsYzM6Rx4zknFc7q/jPw/pquGuvPmH8EfNeAeMPihZx72v8AXWu5M4MELZU+3FcR/wAJx4j1qRo/DPh2REbhpp+AfcZqlBdWRzyeyPoPXPiXqDxkWMMNjE3DSS8EV5d4r+IumWzSNqmtSXbrwIkfO4/hXJJ4K8T60xm8Sa+8UbDPkRniug0bwN4b0pVkhs/tMxOWec7sn2q0uyIbX2nc56bxr4i1fMXhbQJlRjxLMMYpw8HeJtbxL4j114kf70MJI/DNehxkRrsiURp2VRgUc++Krl7k89tkc3ovgbwvpRV4bATSj/lpN8xNdInyRiONVVB2AxQOfeljUySFY1Zj7CnZIltsQ7f4QMe9IOOnH1rTstFvLgbnUIB61rWnh+1iIedmmb24FFwsc1HFJMcRxtIe2BWnZaFdTLmYiIe/WumjhhhGIolUDuKkjV5CPJR5G9hSuOxl2uh2MJBYNKfc8ZrSjVUXaqomOyjtWzZeHdQnA3xiBD1LVu2Xhmwgw0xMz/pUuaRag2chaW09yf8AR4XcnjNbVl4VvHAa8mWJD2HWutghihj2RRpGv+yMVJ9Tn0rNzZoqa6mdYaLp1njZCHbuz1oAbTgfKPQUpoFS2aJJbB9KKKKQBRRRQAUUUUAV9RtLfULGexvIRNb3EZjkQjgg1neCvD1n4V8N2+g2BJtbct5ftk5xWz9KAMUAFFFFABRRSZoAWigUUAFFFFABRRRQAUUUUAFFFJQAtFFFABSUtFABRRRQAUUUUAFFFFABRRRQAUUUUAFFFFABRRRQAUUUUAFFFFABQaKKACiiigAooooAKB1zRRQBx3jSy8u9S7XhZVKyfXtXlmtWotb54W+6zfKQO1e761Zi80yWDbl8bl+teReLbNntBPtwYDhselbU2YVVZlT4P6x/YfjKfR52AguhmMY4+te64wa+XdXEttcWWrwtiaCQZI/uZr2GX4l2cWl2/l2/nXXljzC52oDj1pTi29B05JLU9BHJ6GqGqa1pOmxs95exIV6KGy35V4F4z+NEa7kl1lIyOkFryfzFeb3PjzxNrV06+G9EmlLnm4us4H51PKupXO+iPpHWviZb2/8AyDrbcDn99McAV5V42+MENu7R6hrglZj8sNr/AC4rhF8FeJtcbzfEuvsinnybdsAD04re0PwN4b0krJb2a3Eo6yTjcf1rRLsjNy7swpvG3ibWWJ8P6DJHnjz5xkfWoIfBXinWv33iPxBJEGbc0MR4I9K9JG1E8uFRGg/hUYFH+9+FVy92Tz22Rzeh+B/DmjuGt7ATSfxNN82TXRKqqAqRogHRUGAKdznpQOu3FNJIm7YZGMHk0HOAx7cYFWbXT7u5P7mNiP7xGMVr2vh4A7rmQkdwtMDn+rYUbj7VctdLvbpgEjKr3LcV1NpY2lrnyYh/wIc1bjUyf6tWZuygUrhYw7Xw9DE4+0zGQ+gGK1Le2tbdf3UKp+GTW1ZaFqN3jEBgU9Wetuy8LWqEG4kMx7gcCoc0WoNnI/vJHAjUn2HJrUstB1C6w3lmND3c4/Su0trCztceTAg+o5qyST1qHUZoqfc56z8LWoIa5lMpX+FflFbVra2tsmIIETHTA5qalqG2zRRSEPzctk0ooopDCiiigAooooAKKKKACiiigAooooAKKKKACiiigAooooAKKKKACg0UUAFFFFABRRRQAUUUUAFFFFABRRRQAUUUUAFFFFABR3oooAKKKKACiiigAooooAKKKKACikpaACiiigAooooAKKKKACiiigAooozigBO+T9K8/wDFeni21KaLgxTgkKe9eg98dq5/xlZedYJdKMyQtz7iqg7MiaujxDVLVf8ASbGUHBBX6emK82i8DeKtTja11TX3isEchFib5iue9ezeK4P3kd4iDa3DfWsDcRkBq3tc51Jo5fQfAXhnR3WRbQ3U4/5aynJNdQgEabUREHYIu0UpxnmkJA5bn2ppJbCbb3DH4D1pfpyPanwRyTsPJRn9lFadjoNzKN02IR6HrTuBkn5VPqamtbe4uW2wwux9ccV1Fpollb4ZlMrerVoRqo2xwrkDoAOaVwsc5aeH5pAPtDhT6DrWvaaTZW4BWPe46k1v2Gh6jdtuEflx+r8VvWPha1T5rqZpT/dHSoc0WoNnIxKzEJBGWY/wqK07Lw/qVwAfL8lc8767a1tbW3QLbwIhHfFSnLH5jz71DqdjRU+5z9l4VtojvupmlP8AcA4/Otm1s7W3GIbeNPwyan7Cl71DbZoopB82Nu7iiiikMKKKKACiiigAooooAKKKKACiikoAWjvRRQAUUUUAFFFFABRRRQAUUUUAFFJS0AFFFFABRRRQAUUUUAFFFFABRRRQAUUUUAFFJS0AHeiiigAooooAKKKKACiiigAooooAKKO9FABRSGloAKKKKACiiigApKWigAooNFABRRRQAUUUUAFQ3kQntZYTkllIFTUUAeVavah7aezdMFc49jXDKjtIYxGxKnB4r1bxbafZNVaZQdsw3D61hJFGkpZI0GeuBXRF6HLJanLWei3s/wAzKI19WrWtNBtYSGmJmb0PStYc5/kafHHLNII4Y2dz0Ap3FYiijjhQLFGsXsBU1vDNPLsgjeRj2rotK8MSmMNqB2Kedg610lnZ21mgW2iVB6kc1DnY0jTb3OYsPC9w5WS8mWNf7g610VjplhZj9zbru7sRkmrue/JPvRWbk2aqKQduOKKTvQakoWiiigAooooAKKKKAEpaKDQAUUUUAFFFFABRRRQAUUUUAFFFFABRRRQAUUUUAFFHeigAopDS0AFFFFABRRRQAUlLRQAUUGigAooooAKKKKACiiigAooooAKKKKACiiigAooo70AFFFFABRRRQACiiigAoopKAFooooAKKKO9AAKKKKACiiigANFFJQAtFHeigAooo9KAMbxfZfatNMyDMkJyPpXDMQoy3A9a9RKqwKtyD1Fc3a+GVbUJJLk5tlbKLWkJWWpnON3oYmkaPdaiwkUeXB/E59Pauz03TbSwjCwR/N3kPU1biVI41jjRURRwAKdUuTZUYJCe+c0vWiipKCgUUUAFFFFABRSUtABRRRQAUCjvRQAUUUUAFBoooAKKSl70AFFFFABRRRQAUUUd6ACiiigAooooABRRRQAUUUlAC0UUUAFFFHegAFFFFABRRRQAGiikoAWijvRQAUUUUAFFFFABRR3ooAKKKKACjvRRQAGiiigAooooAKKKKACkFFFAC0UUUAIaWiigAooooAKKKKAA9KQUUUALRRRQAUd6KKAE70o+Zzn0oopAJ3paKKYBRRRQAUUUUAFFFFACCloooAKQ0UUALRRRQAUUUUAFB6UUUAIKWiigAooooAO9HeiigAo70UUABooooAKKKKACiiigApBRRQAtFFFACGloooAKKKKACiiigAPSkFFFAC0UUUAFHeiigA70UUUAHeg0UUAJRRRQB//Z">
            <a:extLst>
              <a:ext uri="{FF2B5EF4-FFF2-40B4-BE49-F238E27FC236}">
                <a16:creationId xmlns:a16="http://schemas.microsoft.com/office/drawing/2014/main" id="{54C2BAFA-5937-44B6-A068-ECCD6250455E}"/>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Content Placeholder 9">
            <a:extLst>
              <a:ext uri="{FF2B5EF4-FFF2-40B4-BE49-F238E27FC236}">
                <a16:creationId xmlns:a16="http://schemas.microsoft.com/office/drawing/2014/main" id="{566551FD-F94D-48BC-B98F-4499362147E6}"/>
              </a:ext>
            </a:extLst>
          </p:cNvPr>
          <p:cNvSpPr>
            <a:spLocks noGrp="1"/>
          </p:cNvSpPr>
          <p:nvPr>
            <p:ph idx="1"/>
          </p:nvPr>
        </p:nvSpPr>
        <p:spPr>
          <a:xfrm>
            <a:off x="550824" y="1736678"/>
            <a:ext cx="6691952" cy="4525963"/>
          </a:xfrm>
        </p:spPr>
        <p:txBody>
          <a:bodyPr>
            <a:normAutofit fontScale="92500"/>
          </a:bodyPr>
          <a:lstStyle/>
          <a:p>
            <a:pPr marL="0" indent="0">
              <a:lnSpc>
                <a:spcPct val="160000"/>
              </a:lnSpc>
              <a:buNone/>
            </a:pPr>
            <a:r>
              <a:rPr lang="en-GB" sz="2200" b="1" dirty="0">
                <a:latin typeface="Segoe UI" panose="020B0502040204020203" pitchFamily="34" charset="0"/>
                <a:cs typeface="Segoe UI" panose="020B0502040204020203" pitchFamily="34" charset="0"/>
              </a:rPr>
              <a:t>Strategy: </a:t>
            </a:r>
            <a:r>
              <a:rPr lang="en-GB" sz="2200" dirty="0">
                <a:latin typeface="Segoe UI" panose="020B0502040204020203" pitchFamily="34" charset="0"/>
                <a:cs typeface="Segoe UI" panose="020B0502040204020203" pitchFamily="34" charset="0"/>
              </a:rPr>
              <a:t>Prices paid and/or increased utilisation. </a:t>
            </a:r>
          </a:p>
          <a:p>
            <a:pPr marL="0" indent="0">
              <a:lnSpc>
                <a:spcPct val="160000"/>
              </a:lnSpc>
              <a:buNone/>
            </a:pPr>
            <a:r>
              <a:rPr lang="en-GB" sz="2200" b="1" dirty="0">
                <a:latin typeface="Segoe UI" panose="020B0502040204020203" pitchFamily="34" charset="0"/>
                <a:cs typeface="Segoe UI" panose="020B0502040204020203" pitchFamily="34" charset="0"/>
              </a:rPr>
              <a:t>Tactics: </a:t>
            </a:r>
          </a:p>
          <a:p>
            <a:pPr marL="342900" indent="-342900">
              <a:lnSpc>
                <a:spcPct val="160000"/>
              </a:lnSpc>
              <a:buFont typeface="Arial" panose="020B0604020202020204" pitchFamily="34" charset="0"/>
              <a:buChar char="•"/>
            </a:pPr>
            <a:r>
              <a:rPr lang="en-GB" sz="2200" dirty="0">
                <a:latin typeface="Segoe UI" panose="020B0502040204020203" pitchFamily="34" charset="0"/>
                <a:cs typeface="Segoe UI" panose="020B0502040204020203" pitchFamily="34" charset="0"/>
              </a:rPr>
              <a:t>Other suppliers.</a:t>
            </a:r>
          </a:p>
          <a:p>
            <a:pPr marL="342900" indent="-342900">
              <a:lnSpc>
                <a:spcPct val="160000"/>
              </a:lnSpc>
              <a:buFont typeface="Arial" panose="020B0604020202020204" pitchFamily="34" charset="0"/>
              <a:buChar char="•"/>
            </a:pPr>
            <a:r>
              <a:rPr lang="en-GB" sz="2200" dirty="0">
                <a:latin typeface="Segoe UI" panose="020B0502040204020203" pitchFamily="34" charset="0"/>
                <a:cs typeface="Segoe UI" panose="020B0502040204020203" pitchFamily="34" charset="0"/>
              </a:rPr>
              <a:t>Changes in place and practice to reduce insurance.</a:t>
            </a:r>
          </a:p>
          <a:p>
            <a:pPr marL="342900" indent="-342900">
              <a:lnSpc>
                <a:spcPct val="160000"/>
              </a:lnSpc>
              <a:buFont typeface="Arial" panose="020B0604020202020204" pitchFamily="34" charset="0"/>
              <a:buChar char="•"/>
            </a:pPr>
            <a:r>
              <a:rPr lang="en-GB" sz="2200" dirty="0">
                <a:latin typeface="Segoe UI" panose="020B0502040204020203" pitchFamily="34" charset="0"/>
                <a:cs typeface="Segoe UI" panose="020B0502040204020203" pitchFamily="34" charset="0"/>
              </a:rPr>
              <a:t>More “cost aware” work practices. </a:t>
            </a:r>
          </a:p>
          <a:p>
            <a:pPr marL="342900" indent="-342900">
              <a:lnSpc>
                <a:spcPct val="160000"/>
              </a:lnSpc>
              <a:buFont typeface="Arial" panose="020B0604020202020204" pitchFamily="34" charset="0"/>
              <a:buChar char="•"/>
            </a:pPr>
            <a:r>
              <a:rPr lang="en-GB" sz="2200" dirty="0">
                <a:latin typeface="Segoe UI" panose="020B0502040204020203" pitchFamily="34" charset="0"/>
                <a:cs typeface="Segoe UI" panose="020B0502040204020203" pitchFamily="34" charset="0"/>
              </a:rPr>
              <a:t>Volatile work items. For example, travel expenses and phone bills.</a:t>
            </a:r>
          </a:p>
          <a:p>
            <a:pPr marL="342900" indent="-342900">
              <a:lnSpc>
                <a:spcPct val="160000"/>
              </a:lnSpc>
              <a:buFont typeface="Arial" panose="020B0604020202020204" pitchFamily="34" charset="0"/>
              <a:buChar char="•"/>
            </a:pPr>
            <a:r>
              <a:rPr lang="en-GB" sz="2200" dirty="0">
                <a:latin typeface="Segoe UI" panose="020B0502040204020203" pitchFamily="34" charset="0"/>
                <a:cs typeface="Segoe UI" panose="020B0502040204020203" pitchFamily="34" charset="0"/>
              </a:rPr>
              <a:t>Internal controls to ensure expenses don’t creep up.</a:t>
            </a:r>
          </a:p>
          <a:p>
            <a:pPr marL="0" indent="0">
              <a:buNone/>
            </a:pPr>
            <a:endParaRPr lang="en-GB" dirty="0"/>
          </a:p>
          <a:p>
            <a:endParaRPr lang="en-GB" dirty="0"/>
          </a:p>
        </p:txBody>
      </p:sp>
      <p:pic>
        <p:nvPicPr>
          <p:cNvPr id="6" name="Picture 5">
            <a:extLst>
              <a:ext uri="{FF2B5EF4-FFF2-40B4-BE49-F238E27FC236}">
                <a16:creationId xmlns:a16="http://schemas.microsoft.com/office/drawing/2014/main" id="{0794486D-8EDE-41F1-8542-414C540CF612}"/>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661893" y="3276600"/>
            <a:ext cx="4530107" cy="2213721"/>
          </a:xfrm>
          <a:prstGeom prst="rect">
            <a:avLst/>
          </a:prstGeom>
        </p:spPr>
      </p:pic>
    </p:spTree>
    <p:extLst>
      <p:ext uri="{BB962C8B-B14F-4D97-AF65-F5344CB8AC3E}">
        <p14:creationId xmlns:p14="http://schemas.microsoft.com/office/powerpoint/2010/main" val="21494008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CB491-2490-4EF0-9D45-EDF21EB9C07E}"/>
              </a:ext>
            </a:extLst>
          </p:cNvPr>
          <p:cNvSpPr>
            <a:spLocks noGrp="1"/>
          </p:cNvSpPr>
          <p:nvPr>
            <p:ph type="title"/>
          </p:nvPr>
        </p:nvSpPr>
        <p:spPr>
          <a:xfrm>
            <a:off x="333109" y="350803"/>
            <a:ext cx="10972800" cy="1143000"/>
          </a:xfrm>
        </p:spPr>
        <p:txBody>
          <a:bodyPr>
            <a:normAutofit/>
          </a:bodyPr>
          <a:lstStyle/>
          <a:p>
            <a:pPr algn="l"/>
            <a:r>
              <a:rPr lang="en-GB" sz="4267" b="1" dirty="0">
                <a:solidFill>
                  <a:srgbClr val="063A59"/>
                </a:solidFill>
                <a:latin typeface="Segoe UI" panose="020B0502040204020203" pitchFamily="34" charset="0"/>
                <a:ea typeface="Verdana" panose="020B0604030504040204" pitchFamily="34" charset="0"/>
                <a:cs typeface="Segoe UI" panose="020B0502040204020203" pitchFamily="34" charset="0"/>
              </a:rPr>
              <a:t>Sources of Finance</a:t>
            </a:r>
            <a:endParaRPr lang="en-GB" sz="4267" b="1" dirty="0">
              <a:solidFill>
                <a:srgbClr val="063A59"/>
              </a:solidFill>
              <a:latin typeface="Segoe UI" panose="020B0502040204020203" pitchFamily="34" charset="0"/>
              <a:cs typeface="Segoe UI" panose="020B0502040204020203" pitchFamily="34" charset="0"/>
            </a:endParaRPr>
          </a:p>
        </p:txBody>
      </p:sp>
      <p:grpSp>
        <p:nvGrpSpPr>
          <p:cNvPr id="24" name="Group 23">
            <a:extLst>
              <a:ext uri="{FF2B5EF4-FFF2-40B4-BE49-F238E27FC236}">
                <a16:creationId xmlns:a16="http://schemas.microsoft.com/office/drawing/2014/main" id="{9914A187-88E4-428F-8B4F-B4E10B71BF4E}"/>
              </a:ext>
            </a:extLst>
          </p:cNvPr>
          <p:cNvGrpSpPr/>
          <p:nvPr/>
        </p:nvGrpSpPr>
        <p:grpSpPr>
          <a:xfrm>
            <a:off x="3233083" y="1493803"/>
            <a:ext cx="4838009" cy="4599295"/>
            <a:chOff x="2418329" y="1321344"/>
            <a:chExt cx="5491656" cy="2893588"/>
          </a:xfrm>
        </p:grpSpPr>
        <p:sp>
          <p:nvSpPr>
            <p:cNvPr id="25" name="Freeform: Shape 24">
              <a:extLst>
                <a:ext uri="{FF2B5EF4-FFF2-40B4-BE49-F238E27FC236}">
                  <a16:creationId xmlns:a16="http://schemas.microsoft.com/office/drawing/2014/main" id="{769421E3-5A2E-4E5E-9C3B-F0B8D2C44996}"/>
                </a:ext>
              </a:extLst>
            </p:cNvPr>
            <p:cNvSpPr/>
            <p:nvPr/>
          </p:nvSpPr>
          <p:spPr>
            <a:xfrm rot="21600000">
              <a:off x="2504865" y="1321344"/>
              <a:ext cx="5405120" cy="386895"/>
            </a:xfrm>
            <a:custGeom>
              <a:avLst/>
              <a:gdLst>
                <a:gd name="connsiteX0" fmla="*/ 0 w 5405120"/>
                <a:gd name="connsiteY0" fmla="*/ 0 h 386893"/>
                <a:gd name="connsiteX1" fmla="*/ 5211674 w 5405120"/>
                <a:gd name="connsiteY1" fmla="*/ 0 h 386893"/>
                <a:gd name="connsiteX2" fmla="*/ 5405120 w 5405120"/>
                <a:gd name="connsiteY2" fmla="*/ 193447 h 386893"/>
                <a:gd name="connsiteX3" fmla="*/ 5211674 w 5405120"/>
                <a:gd name="connsiteY3" fmla="*/ 386893 h 386893"/>
                <a:gd name="connsiteX4" fmla="*/ 0 w 5405120"/>
                <a:gd name="connsiteY4" fmla="*/ 386893 h 386893"/>
                <a:gd name="connsiteX5" fmla="*/ 0 w 5405120"/>
                <a:gd name="connsiteY5" fmla="*/ 0 h 386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5120" h="386893">
                  <a:moveTo>
                    <a:pt x="5405120" y="386892"/>
                  </a:moveTo>
                  <a:lnTo>
                    <a:pt x="193446" y="386892"/>
                  </a:lnTo>
                  <a:lnTo>
                    <a:pt x="0" y="193446"/>
                  </a:lnTo>
                  <a:lnTo>
                    <a:pt x="193446" y="1"/>
                  </a:lnTo>
                  <a:lnTo>
                    <a:pt x="5405120" y="1"/>
                  </a:lnTo>
                  <a:lnTo>
                    <a:pt x="5405120" y="386892"/>
                  </a:lnTo>
                  <a:close/>
                </a:path>
              </a:pathLst>
            </a:custGeom>
            <a:solidFill>
              <a:srgbClr val="00B0F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67332" tIns="76201" rIns="142240" bIns="76201" numCol="1" spcCol="1270" anchor="ctr" anchorCtr="0">
              <a:noAutofit/>
            </a:bodyPr>
            <a:lstStyle/>
            <a:p>
              <a:pPr algn="ctr">
                <a:lnSpc>
                  <a:spcPct val="150000"/>
                </a:lnSpc>
              </a:pPr>
              <a:r>
                <a:rPr lang="en-GB" sz="2000" dirty="0">
                  <a:latin typeface="Segoe UI" panose="020B0502040204020203" pitchFamily="34" charset="0"/>
                  <a:ea typeface="Verdana" panose="020B0604030504040204" pitchFamily="34" charset="0"/>
                  <a:cs typeface="Segoe UI" panose="020B0502040204020203" pitchFamily="34" charset="0"/>
                </a:rPr>
                <a:t>Owner Funds (own money).</a:t>
              </a:r>
            </a:p>
          </p:txBody>
        </p:sp>
        <p:sp>
          <p:nvSpPr>
            <p:cNvPr id="27" name="Freeform: Shape 26">
              <a:extLst>
                <a:ext uri="{FF2B5EF4-FFF2-40B4-BE49-F238E27FC236}">
                  <a16:creationId xmlns:a16="http://schemas.microsoft.com/office/drawing/2014/main" id="{C59F34B6-332D-4AF6-80E9-4243E46C31A4}"/>
                </a:ext>
              </a:extLst>
            </p:cNvPr>
            <p:cNvSpPr/>
            <p:nvPr/>
          </p:nvSpPr>
          <p:spPr>
            <a:xfrm rot="21600000">
              <a:off x="2418329" y="1818501"/>
              <a:ext cx="5405120" cy="386895"/>
            </a:xfrm>
            <a:custGeom>
              <a:avLst/>
              <a:gdLst>
                <a:gd name="connsiteX0" fmla="*/ 0 w 5405120"/>
                <a:gd name="connsiteY0" fmla="*/ 0 h 386893"/>
                <a:gd name="connsiteX1" fmla="*/ 5211674 w 5405120"/>
                <a:gd name="connsiteY1" fmla="*/ 0 h 386893"/>
                <a:gd name="connsiteX2" fmla="*/ 5405120 w 5405120"/>
                <a:gd name="connsiteY2" fmla="*/ 193447 h 386893"/>
                <a:gd name="connsiteX3" fmla="*/ 5211674 w 5405120"/>
                <a:gd name="connsiteY3" fmla="*/ 386893 h 386893"/>
                <a:gd name="connsiteX4" fmla="*/ 0 w 5405120"/>
                <a:gd name="connsiteY4" fmla="*/ 386893 h 386893"/>
                <a:gd name="connsiteX5" fmla="*/ 0 w 5405120"/>
                <a:gd name="connsiteY5" fmla="*/ 0 h 386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5120" h="386893">
                  <a:moveTo>
                    <a:pt x="5405120" y="386892"/>
                  </a:moveTo>
                  <a:lnTo>
                    <a:pt x="193446" y="386892"/>
                  </a:lnTo>
                  <a:lnTo>
                    <a:pt x="0" y="193446"/>
                  </a:lnTo>
                  <a:lnTo>
                    <a:pt x="193446" y="1"/>
                  </a:lnTo>
                  <a:lnTo>
                    <a:pt x="5405120" y="1"/>
                  </a:lnTo>
                  <a:lnTo>
                    <a:pt x="5405120" y="386892"/>
                  </a:lnTo>
                  <a:close/>
                </a:path>
              </a:pathLst>
            </a:custGeom>
            <a:solidFill>
              <a:schemeClr val="bg1">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67332" tIns="76201" rIns="142240" bIns="76201" numCol="1" spcCol="1270" anchor="ctr" anchorCtr="0">
              <a:noAutofit/>
            </a:bodyPr>
            <a:lstStyle/>
            <a:p>
              <a:pPr algn="ctr">
                <a:lnSpc>
                  <a:spcPct val="150000"/>
                </a:lnSpc>
              </a:pPr>
              <a:r>
                <a:rPr lang="en-GB" sz="20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Bootstrapping.</a:t>
              </a:r>
            </a:p>
          </p:txBody>
        </p:sp>
        <p:sp>
          <p:nvSpPr>
            <p:cNvPr id="29" name="Freeform: Shape 28">
              <a:extLst>
                <a:ext uri="{FF2B5EF4-FFF2-40B4-BE49-F238E27FC236}">
                  <a16:creationId xmlns:a16="http://schemas.microsoft.com/office/drawing/2014/main" id="{E52C1017-9F1C-432F-902D-C849EE257012}"/>
                </a:ext>
              </a:extLst>
            </p:cNvPr>
            <p:cNvSpPr/>
            <p:nvPr/>
          </p:nvSpPr>
          <p:spPr>
            <a:xfrm rot="21600000">
              <a:off x="2418329" y="2320886"/>
              <a:ext cx="5405120" cy="386895"/>
            </a:xfrm>
            <a:custGeom>
              <a:avLst/>
              <a:gdLst>
                <a:gd name="connsiteX0" fmla="*/ 0 w 5405120"/>
                <a:gd name="connsiteY0" fmla="*/ 0 h 386893"/>
                <a:gd name="connsiteX1" fmla="*/ 5211674 w 5405120"/>
                <a:gd name="connsiteY1" fmla="*/ 0 h 386893"/>
                <a:gd name="connsiteX2" fmla="*/ 5405120 w 5405120"/>
                <a:gd name="connsiteY2" fmla="*/ 193447 h 386893"/>
                <a:gd name="connsiteX3" fmla="*/ 5211674 w 5405120"/>
                <a:gd name="connsiteY3" fmla="*/ 386893 h 386893"/>
                <a:gd name="connsiteX4" fmla="*/ 0 w 5405120"/>
                <a:gd name="connsiteY4" fmla="*/ 386893 h 386893"/>
                <a:gd name="connsiteX5" fmla="*/ 0 w 5405120"/>
                <a:gd name="connsiteY5" fmla="*/ 0 h 386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5120" h="386893">
                  <a:moveTo>
                    <a:pt x="5405120" y="386892"/>
                  </a:moveTo>
                  <a:lnTo>
                    <a:pt x="193446" y="386892"/>
                  </a:lnTo>
                  <a:lnTo>
                    <a:pt x="0" y="193446"/>
                  </a:lnTo>
                  <a:lnTo>
                    <a:pt x="193446" y="1"/>
                  </a:lnTo>
                  <a:lnTo>
                    <a:pt x="5405120" y="1"/>
                  </a:lnTo>
                  <a:lnTo>
                    <a:pt x="5405120" y="386892"/>
                  </a:lnTo>
                  <a:close/>
                </a:path>
              </a:pathLst>
            </a:cu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67332" tIns="76201" rIns="142240" bIns="76201" numCol="1" spcCol="1270" anchor="ctr" anchorCtr="0">
              <a:noAutofit/>
            </a:bodyPr>
            <a:lstStyle/>
            <a:p>
              <a:pPr algn="ctr">
                <a:lnSpc>
                  <a:spcPct val="150000"/>
                </a:lnSpc>
              </a:pPr>
              <a:r>
                <a:rPr lang="en-GB" sz="2000" dirty="0">
                  <a:latin typeface="Segoe UI" panose="020B0502040204020203" pitchFamily="34" charset="0"/>
                  <a:ea typeface="Verdana" panose="020B0604030504040204" pitchFamily="34" charset="0"/>
                  <a:cs typeface="Segoe UI" panose="020B0502040204020203" pitchFamily="34" charset="0"/>
                </a:rPr>
                <a:t>Debt.</a:t>
              </a:r>
            </a:p>
          </p:txBody>
        </p:sp>
        <p:sp>
          <p:nvSpPr>
            <p:cNvPr id="31" name="Freeform: Shape 30">
              <a:extLst>
                <a:ext uri="{FF2B5EF4-FFF2-40B4-BE49-F238E27FC236}">
                  <a16:creationId xmlns:a16="http://schemas.microsoft.com/office/drawing/2014/main" id="{A58C387D-F6F4-4C4E-AEA4-409A3C979FF6}"/>
                </a:ext>
              </a:extLst>
            </p:cNvPr>
            <p:cNvSpPr/>
            <p:nvPr/>
          </p:nvSpPr>
          <p:spPr>
            <a:xfrm>
              <a:off x="2418329" y="2823270"/>
              <a:ext cx="5405120" cy="386895"/>
            </a:xfrm>
            <a:custGeom>
              <a:avLst/>
              <a:gdLst>
                <a:gd name="connsiteX0" fmla="*/ 0 w 5405120"/>
                <a:gd name="connsiteY0" fmla="*/ 0 h 386893"/>
                <a:gd name="connsiteX1" fmla="*/ 5211674 w 5405120"/>
                <a:gd name="connsiteY1" fmla="*/ 0 h 386893"/>
                <a:gd name="connsiteX2" fmla="*/ 5405120 w 5405120"/>
                <a:gd name="connsiteY2" fmla="*/ 193447 h 386893"/>
                <a:gd name="connsiteX3" fmla="*/ 5211674 w 5405120"/>
                <a:gd name="connsiteY3" fmla="*/ 386893 h 386893"/>
                <a:gd name="connsiteX4" fmla="*/ 0 w 5405120"/>
                <a:gd name="connsiteY4" fmla="*/ 386893 h 386893"/>
                <a:gd name="connsiteX5" fmla="*/ 0 w 5405120"/>
                <a:gd name="connsiteY5" fmla="*/ 0 h 386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5120" h="386893">
                  <a:moveTo>
                    <a:pt x="5405120" y="386892"/>
                  </a:moveTo>
                  <a:lnTo>
                    <a:pt x="193446" y="386892"/>
                  </a:lnTo>
                  <a:lnTo>
                    <a:pt x="0" y="193446"/>
                  </a:lnTo>
                  <a:lnTo>
                    <a:pt x="193446" y="1"/>
                  </a:lnTo>
                  <a:lnTo>
                    <a:pt x="5405120" y="1"/>
                  </a:lnTo>
                  <a:lnTo>
                    <a:pt x="5405120" y="386892"/>
                  </a:lnTo>
                  <a:close/>
                </a:path>
              </a:pathLst>
            </a:custGeom>
            <a:solidFill>
              <a:srgbClr val="FFFF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67332" tIns="76201" rIns="142240" bIns="76201" numCol="1" spcCol="1270" anchor="ctr" anchorCtr="0">
              <a:noAutofit/>
            </a:bodyPr>
            <a:lstStyle/>
            <a:p>
              <a:pPr algn="ctr">
                <a:lnSpc>
                  <a:spcPct val="150000"/>
                </a:lnSpc>
              </a:pPr>
              <a:r>
                <a:rPr lang="en-GB" sz="2000" dirty="0">
                  <a:solidFill>
                    <a:schemeClr val="tx1"/>
                  </a:solidFill>
                  <a:latin typeface="Segoe UI" panose="020B0502040204020203" pitchFamily="34" charset="0"/>
                  <a:ea typeface="Verdana" panose="020B0604030504040204" pitchFamily="34" charset="0"/>
                  <a:cs typeface="Segoe UI" panose="020B0502040204020203" pitchFamily="34" charset="0"/>
                </a:rPr>
                <a:t>Business Angels.</a:t>
              </a:r>
            </a:p>
          </p:txBody>
        </p:sp>
        <p:sp>
          <p:nvSpPr>
            <p:cNvPr id="33" name="Freeform: Shape 32">
              <a:extLst>
                <a:ext uri="{FF2B5EF4-FFF2-40B4-BE49-F238E27FC236}">
                  <a16:creationId xmlns:a16="http://schemas.microsoft.com/office/drawing/2014/main" id="{530510D2-5E83-45F2-A668-38992E548FBF}"/>
                </a:ext>
              </a:extLst>
            </p:cNvPr>
            <p:cNvSpPr/>
            <p:nvPr/>
          </p:nvSpPr>
          <p:spPr>
            <a:xfrm rot="21600000">
              <a:off x="2418329" y="3325654"/>
              <a:ext cx="5405120" cy="386894"/>
            </a:xfrm>
            <a:custGeom>
              <a:avLst/>
              <a:gdLst>
                <a:gd name="connsiteX0" fmla="*/ 0 w 5405120"/>
                <a:gd name="connsiteY0" fmla="*/ 0 h 386893"/>
                <a:gd name="connsiteX1" fmla="*/ 5211674 w 5405120"/>
                <a:gd name="connsiteY1" fmla="*/ 0 h 386893"/>
                <a:gd name="connsiteX2" fmla="*/ 5405120 w 5405120"/>
                <a:gd name="connsiteY2" fmla="*/ 193447 h 386893"/>
                <a:gd name="connsiteX3" fmla="*/ 5211674 w 5405120"/>
                <a:gd name="connsiteY3" fmla="*/ 386893 h 386893"/>
                <a:gd name="connsiteX4" fmla="*/ 0 w 5405120"/>
                <a:gd name="connsiteY4" fmla="*/ 386893 h 386893"/>
                <a:gd name="connsiteX5" fmla="*/ 0 w 5405120"/>
                <a:gd name="connsiteY5" fmla="*/ 0 h 386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5120" h="386893">
                  <a:moveTo>
                    <a:pt x="5405120" y="386892"/>
                  </a:moveTo>
                  <a:lnTo>
                    <a:pt x="193446" y="386892"/>
                  </a:lnTo>
                  <a:lnTo>
                    <a:pt x="0" y="193446"/>
                  </a:lnTo>
                  <a:lnTo>
                    <a:pt x="193446" y="1"/>
                  </a:lnTo>
                  <a:lnTo>
                    <a:pt x="5405120" y="1"/>
                  </a:lnTo>
                  <a:lnTo>
                    <a:pt x="5405120" y="386892"/>
                  </a:lnTo>
                  <a:close/>
                </a:path>
              </a:pathLst>
            </a:custGeom>
            <a:solidFill>
              <a:srgbClr val="00B0F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67331" tIns="76201" rIns="142240" bIns="76200" numCol="1" spcCol="1270" anchor="ctr" anchorCtr="0">
              <a:noAutofit/>
            </a:bodyPr>
            <a:lstStyle/>
            <a:p>
              <a:pPr algn="ctr">
                <a:lnSpc>
                  <a:spcPct val="150000"/>
                </a:lnSpc>
              </a:pPr>
              <a:r>
                <a:rPr lang="en-GB" sz="2000" dirty="0">
                  <a:latin typeface="Segoe UI" panose="020B0502040204020203" pitchFamily="34" charset="0"/>
                  <a:ea typeface="Verdana" panose="020B0604030504040204" pitchFamily="34" charset="0"/>
                  <a:cs typeface="Segoe UI" panose="020B0502040204020203" pitchFamily="34" charset="0"/>
                </a:rPr>
                <a:t>Venture Capitalists. </a:t>
              </a:r>
            </a:p>
          </p:txBody>
        </p:sp>
        <p:sp>
          <p:nvSpPr>
            <p:cNvPr id="35" name="Freeform: Shape 34">
              <a:extLst>
                <a:ext uri="{FF2B5EF4-FFF2-40B4-BE49-F238E27FC236}">
                  <a16:creationId xmlns:a16="http://schemas.microsoft.com/office/drawing/2014/main" id="{405AD94A-EAA4-4714-8357-ADAFFF475400}"/>
                </a:ext>
              </a:extLst>
            </p:cNvPr>
            <p:cNvSpPr/>
            <p:nvPr/>
          </p:nvSpPr>
          <p:spPr>
            <a:xfrm>
              <a:off x="2418329" y="3828038"/>
              <a:ext cx="5405120" cy="386894"/>
            </a:xfrm>
            <a:custGeom>
              <a:avLst/>
              <a:gdLst>
                <a:gd name="connsiteX0" fmla="*/ 0 w 5405120"/>
                <a:gd name="connsiteY0" fmla="*/ 0 h 386893"/>
                <a:gd name="connsiteX1" fmla="*/ 5211674 w 5405120"/>
                <a:gd name="connsiteY1" fmla="*/ 0 h 386893"/>
                <a:gd name="connsiteX2" fmla="*/ 5405120 w 5405120"/>
                <a:gd name="connsiteY2" fmla="*/ 193447 h 386893"/>
                <a:gd name="connsiteX3" fmla="*/ 5211674 w 5405120"/>
                <a:gd name="connsiteY3" fmla="*/ 386893 h 386893"/>
                <a:gd name="connsiteX4" fmla="*/ 0 w 5405120"/>
                <a:gd name="connsiteY4" fmla="*/ 386893 h 386893"/>
                <a:gd name="connsiteX5" fmla="*/ 0 w 5405120"/>
                <a:gd name="connsiteY5" fmla="*/ 0 h 386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5120" h="386893">
                  <a:moveTo>
                    <a:pt x="5405120" y="386892"/>
                  </a:moveTo>
                  <a:lnTo>
                    <a:pt x="193446" y="386892"/>
                  </a:lnTo>
                  <a:lnTo>
                    <a:pt x="0" y="193446"/>
                  </a:lnTo>
                  <a:lnTo>
                    <a:pt x="193446" y="1"/>
                  </a:lnTo>
                  <a:lnTo>
                    <a:pt x="5405120" y="1"/>
                  </a:lnTo>
                  <a:lnTo>
                    <a:pt x="5405120" y="386892"/>
                  </a:lnTo>
                  <a:close/>
                </a:path>
              </a:pathLst>
            </a:custGeom>
            <a:solidFill>
              <a:schemeClr val="bg1">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67331" tIns="76201" rIns="142240" bIns="76200" numCol="1" spcCol="1270" anchor="ctr" anchorCtr="0">
              <a:noAutofit/>
            </a:bodyPr>
            <a:lstStyle/>
            <a:p>
              <a:pPr algn="ctr">
                <a:lnSpc>
                  <a:spcPct val="150000"/>
                </a:lnSpc>
              </a:pPr>
              <a:r>
                <a:rPr lang="en-GB" sz="20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Grants / Soft Loans.</a:t>
              </a:r>
            </a:p>
          </p:txBody>
        </p:sp>
      </p:grpSp>
      <p:pic>
        <p:nvPicPr>
          <p:cNvPr id="7" name="Graphic 6" descr="Piggy Bank">
            <a:extLst>
              <a:ext uri="{FF2B5EF4-FFF2-40B4-BE49-F238E27FC236}">
                <a16:creationId xmlns:a16="http://schemas.microsoft.com/office/drawing/2014/main" id="{947642C5-5A97-4E63-AF65-8509FA29A38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050231" y="1377712"/>
            <a:ext cx="785726" cy="785726"/>
          </a:xfrm>
          <a:prstGeom prst="rect">
            <a:avLst/>
          </a:prstGeom>
        </p:spPr>
      </p:pic>
      <p:pic>
        <p:nvPicPr>
          <p:cNvPr id="9" name="Graphic 8" descr="Boot">
            <a:extLst>
              <a:ext uri="{FF2B5EF4-FFF2-40B4-BE49-F238E27FC236}">
                <a16:creationId xmlns:a16="http://schemas.microsoft.com/office/drawing/2014/main" id="{3BA21221-2A13-4246-A1D8-F3FC310BE8D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056792" y="2221273"/>
            <a:ext cx="785726" cy="785726"/>
          </a:xfrm>
          <a:prstGeom prst="rect">
            <a:avLst/>
          </a:prstGeom>
        </p:spPr>
      </p:pic>
      <p:pic>
        <p:nvPicPr>
          <p:cNvPr id="11" name="Graphic 10" descr="Bank check">
            <a:extLst>
              <a:ext uri="{FF2B5EF4-FFF2-40B4-BE49-F238E27FC236}">
                <a16:creationId xmlns:a16="http://schemas.microsoft.com/office/drawing/2014/main" id="{0F916D48-3A8F-401D-AAB2-D207A9DBC2C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030872" y="3013923"/>
            <a:ext cx="803649" cy="803649"/>
          </a:xfrm>
          <a:prstGeom prst="rect">
            <a:avLst/>
          </a:prstGeom>
        </p:spPr>
      </p:pic>
      <p:pic>
        <p:nvPicPr>
          <p:cNvPr id="13" name="Graphic 12" descr="Angel face with no fill">
            <a:extLst>
              <a:ext uri="{FF2B5EF4-FFF2-40B4-BE49-F238E27FC236}">
                <a16:creationId xmlns:a16="http://schemas.microsoft.com/office/drawing/2014/main" id="{BFE3997E-E08B-45E3-9B4A-C6D47ED56C9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015788" y="3857484"/>
            <a:ext cx="694700" cy="694700"/>
          </a:xfrm>
          <a:prstGeom prst="rect">
            <a:avLst/>
          </a:prstGeom>
        </p:spPr>
      </p:pic>
      <p:pic>
        <p:nvPicPr>
          <p:cNvPr id="15" name="Graphic 14" descr="Handshake">
            <a:extLst>
              <a:ext uri="{FF2B5EF4-FFF2-40B4-BE49-F238E27FC236}">
                <a16:creationId xmlns:a16="http://schemas.microsoft.com/office/drawing/2014/main" id="{02DFAD61-1D21-4E1A-8BAC-9E969D2C7DE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961544" y="4623509"/>
            <a:ext cx="803187" cy="803187"/>
          </a:xfrm>
          <a:prstGeom prst="rect">
            <a:avLst/>
          </a:prstGeom>
        </p:spPr>
      </p:pic>
      <p:pic>
        <p:nvPicPr>
          <p:cNvPr id="17" name="Graphic 16" descr="List RTL">
            <a:extLst>
              <a:ext uri="{FF2B5EF4-FFF2-40B4-BE49-F238E27FC236}">
                <a16:creationId xmlns:a16="http://schemas.microsoft.com/office/drawing/2014/main" id="{85ECE3A5-051E-4E64-8500-A341869F28E5}"/>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015788" y="5406813"/>
            <a:ext cx="694700" cy="694700"/>
          </a:xfrm>
          <a:prstGeom prst="rect">
            <a:avLst/>
          </a:prstGeom>
        </p:spPr>
      </p:pic>
    </p:spTree>
    <p:extLst>
      <p:ext uri="{BB962C8B-B14F-4D97-AF65-F5344CB8AC3E}">
        <p14:creationId xmlns:p14="http://schemas.microsoft.com/office/powerpoint/2010/main" val="3008724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CB491-2490-4EF0-9D45-EDF21EB9C07E}"/>
              </a:ext>
            </a:extLst>
          </p:cNvPr>
          <p:cNvSpPr>
            <a:spLocks noGrp="1"/>
          </p:cNvSpPr>
          <p:nvPr>
            <p:ph type="title"/>
          </p:nvPr>
        </p:nvSpPr>
        <p:spPr>
          <a:xfrm>
            <a:off x="550824" y="438033"/>
            <a:ext cx="10972800" cy="1143000"/>
          </a:xfrm>
        </p:spPr>
        <p:txBody>
          <a:bodyPr>
            <a:normAutofit/>
          </a:bodyPr>
          <a:lstStyle/>
          <a:p>
            <a:pPr algn="l"/>
            <a:r>
              <a:rPr lang="en-GB" sz="4400" b="1" dirty="0">
                <a:solidFill>
                  <a:srgbClr val="063A59"/>
                </a:solidFill>
                <a:latin typeface="Segoe UI" panose="020B0502040204020203" pitchFamily="34" charset="0"/>
                <a:ea typeface="Verdana" panose="020B0604030504040204" pitchFamily="34" charset="0"/>
                <a:cs typeface="Segoe UI" panose="020B0502040204020203" pitchFamily="34" charset="0"/>
              </a:rPr>
              <a:t>Considerations for Investors</a:t>
            </a:r>
            <a:endParaRPr lang="en-GB" sz="4270" b="1" dirty="0">
              <a:solidFill>
                <a:srgbClr val="063A59"/>
              </a:solidFill>
              <a:latin typeface="Segoe UI" panose="020B0502040204020203" pitchFamily="34" charset="0"/>
              <a:cs typeface="Segoe UI" panose="020B0502040204020203" pitchFamily="34" charset="0"/>
            </a:endParaRPr>
          </a:p>
        </p:txBody>
      </p:sp>
      <p:sp>
        <p:nvSpPr>
          <p:cNvPr id="3" name="AutoShape 2" descr="data:image/jpg;base64,/9j/4AAQSkZJRgABAQEAlgCWAAD/2wBDAAUDBAQEAwUEBAQFBQUGBwwIBwcHBw8LCwkMEQ8SEhEPERETFhwXExQaFRERGCEYGh0dHx8fExciJCIeJBweHx7/2wBDAQUFBQcGBw4ICA4eFBEUHh4eHh4eHh4eHh4eHh4eHh4eHh4eHh4eHh4eHh4eHh4eHh4eHh4eHh4eHh4eHh4eHh7/wAARCAJUAnE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AooooAKKKKACiijj8aACiiigAoNFITigB2046cU0VYH+p/Cqq8KPU0AOzzilpKVSobJoAUBtoOOlJ1qR5kKFV9KiHQZNAC0UUlAC0UUlAC0UUUAFFFFABRRRQAUUUUAFFFFABRRRQAUUUUAFFFFABRRSd6AFoopNwoAWijsaPm4wpP0oATjpS98bRVbUtQ0/TLcz6jf21pGBkmWQLgfjXlfi79oTwLpEhtdHa48QXwO0Q2alufrQB68A3GBk9sdRVS51DS4Lhba51G1jmY8RtMoYn6ZrwD/hIfj18RmMWhaTD4U0pzj7VNxLtq7J+zfaT6bLf33ivVr3xRgyQXbTkIso5HHpmgD3wjDZxn0+lFch8JvEM2veFFj1BturaY32O9Q9dycbse9deM+lABRRRQAUUUUAFFFFABRRRQAUUUUAFFFFABRRRQAUUUUAFFFFABRRSUALRRSUALRRRQAUUUUAFFFFABRRRQAUUUUAFPjj3daaoywqaYmONmUdB0oABEopHVQpwtQqzZ3FjyOlOQlnAJOKAFjj3AZ6YqXCKNrYpJT5cfH0quRk88mgCd4xjK1C3y9RUsDHJXrSum5wSOMUANjj3ct0p7GFR820fWklkEY45J7VXYBz86g/WgC02PLyMYxUcLR+WuWQHvk09QPJx221UEaMgG0fWgC2UVvu4x7VFIu09PlpEPlj5enpU0v+qLHpigBHjXZkAZxSJFuXJpzf6nd7UvDRjGfwoABGuKbIihCaaY5ARtYkU1i+cHOKAGUtFFABRRRQAUUUUAFFFFABRRQKACiiigAooooAKKBSds9T9aAFopCR3oUFydoPH8R6UALQASc9qwPEnjLwn4fiY614gsbVgOV80Fj+Fea6p+0Fpbzmy8H+G9X8RXJ4R44SIyfc0Ae0gHkhCfpVLVtU0vSYWn1TUrSyQDJMsoXA+hrxUn9oPxtEDt0/wjYOfu5DSgfWrGm/s8abcSi88ceJtV8QT5yVMpCfTFAF7xT+0R4B025NhoxuvEF9nb5VpGWBP1FcvJ4y+PHjxGj8L+F4vDdoxwJrv74X1r2Xwv4E8HeGIEj0Pw9Y2xH/AC08sFz+NdKWcn73HpQB8+6b+zxqWvSpdfErxtqGryk7mggkKKPavVfBvw68F+EYQmh6DaQuvHmSJukP411lFADcHAG4hcZ29KUnIzk5/lS0nfI7UAeceIDH4M+Kdn4gjTy9L14C2vcfdWccRn8a9HOVbDHJ659RWD8QNA/4SXwde6Uu0XDr5lq39yVeVNVPhZrreIPBtrNcMPtdpm1u1J5Dp8pP44oA6kdOOnaloHIz+lFABRRRQAUUCigAooooAKKKPwoAKKKKACiijtQAUUUUAFFBoHSgAooooAKKKKACiiigAooooAKKKKACiigUAFFFFACoeQelTy5KEKMmq3JPNSJLhcN+FADD16Y4pYmw471N5keBllpGePacMtACzglPl5NQfzqSGUbfm/OpNqH5uKAI7dTy3T0zUm/95tHPFMeVFU7eSO1RwNtc7jjPNACzjMobjAGaYeSfenSsGlG1geKSgCxH80QHtVdxtO0DinRPtPtU2UbjrQBXUbmGKmmP7nDd+KUmNB2FQvIZGwMYFAEx4h29flqBCy5wcVKZF8v74zinB49o5WgBgmPHH1qQkMmR3HFJ5kX95aY8q4wmCDQBF1GeopaVhGoCp170lABRRRQAUUUUAFFFFABSGlpucd80AOpMj1p21gA2Qq9SWrmPEnj/AMFeGgy614ksLaQf8s9+5j+AoA6bsT6daEBbp1ryW6+NMd9J5PgzwfrOuSnhZjCVhPvmoG/4Xt4pG7fpfhK2fjap8yTHrzQB65fXEFjAbi8uIbaEdXkcAVwfiP4yfDzRZWjOtLqNyvHkWK+axPpxWFZfA+wvLn7R4w8U6xr0xHzp5pjiz9BxXdeG/Ang/wAOxqmk+HNPhK9XeIM/1yaAPOm+KnxB8Ru0Hgn4d3EUbH5bvUT5Y+uDSN8Pfi54sct4w8eJplqRza6cgBA9Nwr2oOQgA27R0UccUmAOKAPL/DvwJ+H2klZ7qyutau85aW+mMmT9DXo2l6dp+lwLFplha2aAY2wxBePwq2evXigUAI+X+9z60vQcdKKKAD+VHaiigAooNFABRzmijvQAAlTuHFeb2aL4R+L00IIi0rxNH5iHoqTrxt+pr0g+tcn8V9Hk1Xwo81mP+Jhpzi8tCByHXtQB1fO5uO+OlLWT4S1iPXvDdjq0JJ86ICTPZxw365rWoAKKKKACiiigANFFFABRQKKACiiigAo7UUUAFFFFABRRRQAUUUGgAooooAKKKKACiiigAooooAKKKKAExRS0UAFFFFACBQDnHNLgegoooAO1A4FFFACUvbFFFABR2oooAKKKKAEPzcHkUpoooAQADtRtpaKAA89QKTFBpaAD196KDQKACihMuxUfyqve3lnYxtLfX1tbRqMs0kgXA/GgCxn8PrSMcYyMZrz3xB8ZvAGlyNBBqj6ncDjyLONnJP1xisV/iN8RdfX/AIo/4eywQtwlzqZ2qPfAoA9eKv8AwgY9ay9b17RNGi8zVNYsrNR18yQZx9BXmY8CfFTxG3/FV+P/AOy4H5a10peB7ZNauh/BPwNp8xub23utaue8t5Mzc/TOKAItT+N3hKK5a10C01HxFcdNtlCSufqaojxJ8YvEqkaH4TsvD1u3Se/YiQD1xXqGl6VpmmwJFp+mWdoqjA8uJQR+OKuNuYfOSfxoA8hT4T+LNdPneNviLqNyrdbWzUJHj0yOa6bw78Jvh/ohWWDQI7yYYzLdsZWJ9fmzXcc42jgUf5yaAG20UNtGI7S3gto+yxoFH6U9vm+9z9aKKAA0UUUAB5ooooAKKKKACiiigANFFBoAKKKKACiiigA4oB4J2hhjoe4opGFAHAeCN3hrx1q3g+TK2d5m+03J4C/xgfjXfkYAFcP8Wbaa3sbHxZaKTdaJOssmwcvDn5lrsdPuo76zhvYWDRXEayKQexGcUAWKKKKACiiigAooooAKKKKACiiigAooooAO9FFFABQaKKACig0UAFFFFABRRRQAUUUgNAC0UUUAFFFFABRRRQAUGiigAooooAKKKKACiiigBKWig0AFFHek/WgBaKQtt607ac8AkewoASjGTjGao6pq+kaVE82qanZ2cajP72ZVP5GvOdb+PPgixl+y6O17r14CcR2cDEZ/3ulAHqe7kqM596JSscYkZkQdy52j9a8ZHi340+KwH8PeEbbw/aSdJ79gz49cVKPhD4k151n8c/ELU7gEfNa2LmOP6UAdv4n+Ivgnw2WbVPEVqjAfcibzG/8AHc81xkvxoudYZoPAvgrVtZlPCzyJ5cf1Oa6jwz8KfAPh1EFpoEFxMDkT3Hzvn1ya7SGNIUCQxxxKOgRQBQB5ANP+OXicg32qaV4WtehS3BMoH16VYtPgb4furkXPirXdY8Ry9WFzMQmfoK9Yb5jluTS9DkcUAYvh/wAJ+GfD1uIdF0GytEHRhGCfzPNbOW27d2B6LxS+vr60lAB/OlHSk96WgAPSiiigAooooAKKKKACkpaKACiiigAooooAKKKKACiiigAooooAKKO9FABRRRQBHcQxXFvLbzKHjlUo6kcEEVxPwumm09tU8H3jEy6TOTasTy8Lc5+gziu6HXr17Vw3jtV0HxRo/jCAERbhZ6gQOBET94/jQB3NBpAVYB1YFW5X3B6UtABRRRQAUUUUAFFFFACUtFFABRRRQAUUUUAFFFFABRRRQAUUUd6ACiiigAoopKAFoo6UUABooooAKKTFFAC0UUfjQAUUUUAFFIaWgAoo6jHBpcEKzcKq92OKAEpD69q47xh8TvAfhXKa14ithKfuwwOHf6YFedzfHLxF4jnez+HXgTUL4qcR3V0pjjP50Ae7AMykhcD3rmvFPjvwh4bhLaz4gsbUr/yzWQM5/DrXl7eA/jF40/feMPGC6DauObXT+GA9Mium8J/AvwDojpcXVlNrd51NxfyeZk/jQBkXvx2j1Ata+B/Ceq67cHhJWjMcWe3JqvDp3x88Zc6pqWn+EbBh/q4V3TAf7wr2aws7WxhENjawWsQ4VIkCipzzgnrQB5DovwF8MiYXviXVdV8SXefn+1Tkxk/7telaD4e8P6FEI9G0WyskAx+7iAIrVFFAATufczE46elGdx+Y4/CiigAooooAKKQUtABRRRQAlLRRQAUUfjRQAUUUd6ACiiigAooooAKKKKACiiigAooooAKKKKACiiigAoopBQAtFFFACdv5/SqWu6bDrOjXWl3Cgx3ERUj37frir1HfPegDmfh5fzXGg/Yb5ib/AE2Q2txnvjofyxXTfXrXJXqronj2HUM7bTVk8iZc/KJRzurrWG1iM/T6UAFFFFABRR3ooAKKKKACiiigAooooAKKKKACiiigAooooAKKKKACikFLQAUUUUAJS0UUAFFH40UAFFFFABR2ooH1xQAfrRWbrmv6H4fszea3qlrYxAE5mkC5+gryHX/2idHkvn0zwLol94lvxxvSM+UPxoA9wCse2B6noK5Pxj8RvBXhCF5Ne1+1jK/8so23OfwFeRDw/wDHn4jSCfXNWh8K6Qx/49oeJdp9a7Dwf+z74B0KZb3UYZ9e1AfM0165fJ9cGgDmtR+PXiDxBcG0+GXga91Tf9y7uFKIB60xPhz8YvHGyXx140/sW0k5a00/g4/u5Fe9WFraWFusFjawWkQGAsMYXj8Klx1PX1z1oA818GfAz4deGJFuhpTate9WuL5vNJPrzXpFrBDZxiK0hit4uyRoFAqQelFABnn296KKKACiiigAoopKAFooooAKKKM0AFFFFABRRRQAGig0UAFFFAoAKKKKACiiigAooooAKKKKACiiigAooooAKKSloAKKKKACg03cNvqacdwUs+1cdyQBQADoKTPFY+qeJ/D2mBm1DX9OtQvUPKOK5u8+MfwytZvLm8X2OQP4WyKAO9pO3pXO+GfHfg7xMwXQfEFjeyf88xJya6M7lOGHP6CgDK8V6WusaFcWq/LIo3wuOqsvNP8ADOojVNEguWwJ1Hlzr/dccYrSGF5+8O+K52zUaR4qntcbbTVP3ij0m7/pQB0P1FLSJ096UUAFFFFABRRRQAUUUUAFFFFABRRRQAUUUlAC0UUUAFFFGaACiiigAooooADRQaKACiigUAFFFFACGl44z69qKQ0AeJ/EX4d6H4s+O1sPF0l1Lp9xZr9htg5ETyLywP4V6t4c8MaB4asktdD0m0sEXoUjGePfrWD8YNMmuPDUetWGRqOiyC7iI67B98fiBXS+HNWttd0Ky1m14ivYVlC5ztJHIoA0MNg7mJP1opOpz09qO9AC0UUUAFFFFABRRSZoAWiiigAooooAKKPpR3PB4oAKKQ4A3dqU8daAD+dFZV74i0Gz1b+yLzVra1vyocRSvtJU9xmtCCaGZQYbmCXPQpIDn8qAJaKNrj7ykUDkfLzQAUhozkkDnFH6UALRSUtABRRRQAUUUUAFFFFABRRRQAUUmaGOKAFpD+H4UhYKhZyFHqxwMeuTXE+MPiz4B8Kh4tQ1+3muO0EB3vn8KAO3BB45z2FJ82zcq5x0zxXzrqP7SGpaxM8PgbwTfXbp8qyXERAz69KxZ7b9onx1n7Xef2DZSfwKcDH86TkkNRb2PozxH4q8M+H4fO1rXLKyUdd0gz9K8q8U/tK+BdKLQ6Xb3erXOflESZX61ymifs22c0xuvGHii9v2YfvIo5Cyk/jXpXhj4W+AvDISXTvD8EkwHEsoy1S6kUaRoyZ5l/wtv4zeNpjD4J8IjT7U9Ll1OAPXmtC1+FPxO8TATeO/iNPbI337axbHFe2iSG3iEamOFB0SMBR+lV3vbdCdpJb1rGVc3hhWzzvQ/gL8ObJjLfQ6jq8x4Z7qdjn8M1u/8Ks+HKwkHwZYMo+UAnJxXQtqSj7sbfWnR6nGT88ZB9ay+sX6m6wjS+E848R/AHwNqCeb4bkuvDGop88U1pIQN3bd7Zq78P8Axt4m8Ja1beCvieA5b5dO1xf9TcDoFc9jXo0ckcwzG+fUVT8QaPpniHR59H1q1F1ZzfeXvGezKeoIraFbuc9Sh/KdXkE8HI7EdPrWZ4os2vtLYxnbc27ebE3cEckD6iuR8AalqPhvVB4H8SXBmjxnR9Qc/wDHzH2jY/3x/SvQV67iucdQe1dByFbS71dQ02G9UbA6jcp7N3FWqwNP26b4hn0xmJtb3M9tu/v/AMS1vnI6jB9KACikBzS0AFFFFABRRRQAUUUmaAFooooAKKKKACiiigAooooAKKKTmgBaKKKACkNLRQAUUUUAFFFFABRnH070Cg/TNAGP4ykWHwrqLHO1oih9weDXm37NurPBFqXg+6lzJaSefbbj1jY9B9K9C+IL7fB9+ykHcACDXgcOoSeHPFui+KIjtjST7PdAdCjHAJ+laRV4szlK0kfTh4J9DSU2J45Y0ljbdG6hkI7qelOrM0CiiigAooooABRRRQAUUH8aTrwDx196AFpD1HGT2FHbdjdjqBXBfHD4gQ/Dzwc+ojZJqNzmKzib+8f4segoA77aeOQR+o+tfOnx9+PV5omtyeGPBQhe6tpVW7un5CtnlR+FUf2fvinqdx8O/G+o6/ePeahY7rgSOeMEEAD6Zrxzwd8PfFnxBt9U8Q2ira2kYe4ubybkOwy2B68CgD7q8K3k2oeGtNv7gqZp7ZJHx03EdquXc9va2st3dyLFDChklkY8KoFcF8CvFuk658KNJu11C3iNlEYbkSSAFWTg5rw39pP41f28bjwj4WmddOTK3d0nH2hv7i0AZ+s2F78e/iP4l1TS5CINJgEenlWK+Zj6etYvw28IeKptO1G7XxFquj3VhIY/syyklH9WU87a99/ZP8ETeEfh2l9eKIr/AFUiXbjlY/4Qat/E3wuLrxIda0CYabrca4L4/d3I/uOO9a0oqUtSJtpHjEOvfHvQ1jktdZXWbfnLZyCPp1q3aftI+PNHKw+IvDcDfNtOI2B/OugtpJbq5mOnwSabrsJzd6c5wsn+0nqDU8esabqhNrrdhAJF4Ikj4z714eNr5hgm5ezVWHlo16rW/wAjtoQoV0lzcr/rqW9A/ak8K3B8jWtFu7CUdWVgVr0rwx8V/h/4hCLp3iS2EjdI5TtIP414xrfwt8HaopniszbvKc77c8GuK1z4EzOrHRdVQ7eVR8hvrmuTD8UYCrpNuL81+prUy6tH4Vc+0IJI5lDQSRzIRw0bBh+lO789RXwvat8Vvh9qEMdprFxAjAeXE0u6Mgeo9K9U8H/tMyWd+ml+OdMTecZu7XgD3Ir3qVWnWgqlN3T6nFKMovlkrM+le1FYXhTxf4Z8V2v2jQNYtbwHB8sOA4+o61ukbc561oSFFJ9Mk+lH1P0AoAWik74zz/KlG44VVJPrjgUAFHHesfxH4m8P+HLeS61zWbKzjUc7pBn8uteMeJv2hJNVu20r4Y+H7jWrgnb9skQiEe9JuwJXdke6atqNjpVqbrVLyCzt1BJeZwvH415JrHxyg1TUG0X4aaFd+Jr8MUabaVgj9yT1riLH4beKPFV4dZ+KPiK4vAW3JpkLkJGK9U0PT9P0awWz0i1isYFGAsSAZ+vvXNPFQi7LU7qeAqSV5aHJXfgTx54skFx8QfHR0y1PI0zS22gD0JrS0P4YfDLQ5BcW2ipeXC9Zbkl2PvzXSNhjls59TScDpXNPFSlsdtPAwju7lu2u7exUQ6bp1tax+iRgU99SuOuQPpVLmjPasXVk+p0KjBdC1JfXD9GqEzTsDmR/pmo/pR1qXJvqWoRWyBst8zM1Hb196BnBHb1ppaNflMiFuwzSKHCg80A9O1FADkd4zujJVs9PWtq0uVni67XHUVhnIGadBI1vMJV59a0pzcWY1aXOvMveJNEh1zRzZSsUnibzbO5X70Mo6Y+vStPwZrE2q6UY75RFqlo3kXcY6bx/EPYimROsyKyHGecis7UVbS9Wi8RWu5kAEN/Gv8Ueflb65r0aU+h41en9o2vFlg95pjTW+Eu7M+dCw68ckD61b0a/XVNPt76PH71fmH9x+4q0kqOqyRsHRhlfQiuYsWHh/wAXPprNt07VCZbYk8JL1YfjW5zHU0UgGOD97vS0AFFFFABRRRQACiiigAooooAKDRRQAUUUUAFFFFABRRRQAUUUd6ACig0UAFFFFABRRRQAckcCs3V9YtNMXDvvm7IOfzpfEk9xaaTLJattkHU+1cA5Z3MkrF5G5ZjVxjcic+Uk8VahdatZXCyPgYyqLxXmd/Yx6lptzp8vyiVCoPcN2NejHGckZB6iuO162+yam+MhW+bA75raK6HO29z0D4A+IW1nwMthdy7r7SW+yy5PJVeFNeh186/DXVo/C3xVhMmU0/XU8p/7qyj7ufrX0VtKnae5xmsJKzOmDugooFFSUFFFFABRSUp6UAIemM4rmrG+uJPiPqdgW/cRW6Mq+hIrpgMkD9fSvDtA+IOkXX7TWpaRHdKbea1EKTE/I0qjG365oA9wDBcNnHHJ9K+MPjLqWtfFr44HQfDyefHY5tbdc/IB/FIfoa98/aM+I9n4D8GXFlbzodavkMcEQbLIp6ua4/8AY28HtaeGrvxteQsb3UXKwM4+Ypn5j+dAHi2oeE/E3gTW7jwDfxbrvX0SJZYm+WRCwycV9jaX4Xs9C+GreF9NjEUcentGAF5Z9nJP41ynxJ0KPVPjB4Hv5IAzWjlnbHQeleo5PzMrZOe9AH5rSSXul3V7psdxdWqxzOlxEshCk5PUV6v+zd8KLnxpq8Gv6vHLF4esJRINwwblweAPYetfQnib4G/D/wAQeKz4i1Cymjmd980MT7Ulf1Ir0bTbG003T4tP0+2jtLaEBUijXAAoAnVUQJHGiogGECjGAO1cb4mbzNTckhiP0rsZnCRM3YDiuG1N9927HnNdOGXvNmNZ6HN+J/D1rrsccrSvaahb8293Hw6H0PqK4u+tbi7vho2vpHYa4ozDP0gvl+vQN7V6cSTnn6+4qjrGkWGtWDWOpRGWIcoejxnsVPY11SgpIwTseXw6hqWh3rWzeYrxnBhbpj2re/4SvT10me6kUxTRLkqf4j6Co9Xt5LGRNL8UNvtMbdP1hV+76LL/AImuC+IFrd6OY7OdQwkO5JFPySKehFfNZnw9hMXLnnGz7rf0ff8ArU9TDY+rSVk/68jZ+HHhm4+I3im5n1bUDb2cXzHL4z6KorpfHvwHtniaa2thNhdqzRfK+Pf1rA0KGWx0y0azkxIFDvtOCW+tdx4e+JerabKkV+wmiH8D9fzr2qdBUYqMFoun+Rxym5ttnz9qPw/8UeFbxrzQrq5haM/fgcxy8fzrsvAv7Rni/wAOzDTfF1iNVtY8KZCPLlQe5P3q+iINW8F+LolW6RILhufm+U5+tcf43+C9hqsM09rDFeK/TPDj6HvSlCLfZ+ew1KXqjrvAnxU8EeMYUXStYjinIBa3nbYwPoM9a6PxX4k0bwpoM+u69dpaWMC/M7H7x7BfU18aeLPhBqej3LS6ZJPA652o2UcfRqwLnxT4ns7jS9P8YQ3etabpkolWyumO2QjpuY9azlTlHctSTPo60+NnirxbOY/h78P7q8t/4b67fy0x681W1Cx+MmvSD+2fF9lo0OPngsY8MvtuFHhT46eD9esodNiVdACAKYAAsZ9gRXaQ31lOhmt7mKSNhkMp4NefiK8ovlij08JhITXNJ3PPbH4NeGPtf27Xr3Uteum5P2qYsh/Cu+0bS9M0a1Fpo+n29lAOixJj8DT2vbNRneWNU5tVLArDGcetcUqkpbs9KFKEPhVjTbauWcgd8k/pVeS/tVPL8+npWNcXEs2C8hPtUWAD0/OoLubyX1u5wJPzqwrKRlWDD2rmsc84FLHLJC2I2IxzjNAXOlwaKxotUnUfdEi9iKmXV128xYP1pjNPp+NNllSEbnIUVlyarIVPlpt96ozTSTtvlYt7UhXLk+oPMwWMlY89fWuR8P8AimPWPGeraRDgiw2EPnqe9bN/cC2066m3BdkDufbAryz9nvT7mT+2/E9wzKt7cMsZI+8Aa1hFOEpGNSb54xXU9/U7kByp9wKKg0yVZLNT0K8YxVis2bhzRxj0ooz7UgLulXHluYiOD09zWqBGoaOYbopAVcexrnSzLjb1WtuxnW4gXP3xXVRn0OPE0/tEXhG+NlqM/hi6kHnQjzLNyf8AWQnoo9xWj4v0b+3NAkt4fku4j51q4OCJF5A+ma474lWF8+nxa3pBK6lphM8AXq+PvIfqOK6vwD4ns/GHhi21y0PlO3y3EJ+9DKPvKfxr0ITUjyKlJwfkO8D64uvaEt0+1byFjBeJ0KyrwePSt015x4mkHgfxzD4mjVl0XWWW21FAPlil6I/t716KhDKrI2UcAow5BHrVmQ6iiigAooooAKKKKACiiigAooooAKKKKACiiigAooooAKKKKACiiigAooooAKKKKAIp4lntZLdwCGUgk15rLG0U0kLdUYivTskHpxnn6VxfjCzW3vxcLwk3860pvUzqLS5hcntWT4otvNsFuFHzxHk98VrnjjkGmuoeNomGQwIOa1MDy7xPavdaM7W2ftFq4urdh1DryK+gfhx4iTxV4J03WEcO7xiObB6SLw3614vcwfZb142b7hJx2I9K1v2ftWXRvF2q+EJmCW15m7sVB4z/ABAfjUVFpculLWx7rn2opAflzjHtRWJ0C0UhpaACgDJ/zxQKZInmRyLkq7IVUj3oA8L/AGkPjXZeGdOn8NeGrxLjWZkKTTIcrbL359a+a9Z8N6toXhnQfFFxJPHLqjvNHMpIZWB+9n3re8NfDzU/G3xc1bQraKQ20OpO2oXLjhI93Kk+p7V9feMfh34a8TeBofCN7blLO1jVbaRPvxbRwRQB8SeDdF1v4j+OLPS7i7udRurmQefNKxYxQg8n2FffuhaXa6Jo1ppNiojgtYljUD2HNcj8Jvhf4Z+HFtMujI9xd3HE13KPnYeg9BXdccYoArz2dvNew3boDND9xvSrIAGcUUUAJ6fTFHelooAp6vIVtcdMnH4Vxd6T9pb06V1muv8A6uMfU1yVwW8+QH14rtwy0Oeq9SKjPHvRR2rpMRLiG1u7R7G9gSe1l+/G4yDXlXxI8F6nDawrp0j32mwy/uom5e3H17ivVh709JCvynlT1Ht6VEoKSsNSaOA03Sbe50a3LMscqRgNJEcgH6d6pXul3kYHm26XcQB+ZR835V0HiDwZNJP/AGl4V1JtMvsEtA/zQzn0Ofu1yR8cX2gXY03xto8+lTk4W7hUtA3vurZVINcsjHkmruJHFAVIks5WicZ+R+ua3/D3jrXdClVHkeSEcbXO4fn2q1HHpGtWaT2kkV0rciWFulct4ilbQr+OGVRc2T8NM2BsPoamdBW02/Aca9viR7Fp3jfw54ihSDWLWKOQ8ZPI/Os/xN8LdF1u2eTSXhnSTnY+GH59q8ja60JyWtdUtknz90SZFbmjeI9f0QLcW10TbeqtuFc3I4/C/wBUdXNfdf5nDeOvgZJZyObNJLQl9xVhmP8AA9q4qzvvHfgO+LGSX7ED1cl4yK+sdC+JmnagqW2s2oZWGDIF3D8QelWtY8EeG/E0LSaTcQjcMshwyn8D0rCdOEl76t6bGkJyi7xf+Z4N4T+Mui30i2+vwNZSnhZo+Yz7n0r0+wurXUbVLjTLqC7iPUxvmuE8ffA2NS00dm0BGSJIBuU/UV5U+h+NfCF+95psk7wKf9ZASQPqtcNbLtOaB6NHMXe00fSuOD8pyPyFHGQeTXivhX40yrIbbxVYyEIcefCOfxFesaF4h0bXrdZtHvoZ9w/1e75x9RXnTpThuj1KdeFT4WaWAe1cj42vr7w9qtn4o/eT6Wv+jX8SjPlq38f4V17KwO3adwGT7V5z8VfiNoei6dPpNnt1C9uEMckY+aNQf73vSpxcpWSuOtJRjdux6DBLDNBFPBKrwzAPGydCp6VISOcc15L8JfFmoeDdEsbfxZaO/h/UWJtrsgk2pJ6N6LXsk9pGbZL6xnW5tJBuWRDkMDRUpuDFSqe0jfqVMYJ70EZ4oGNoPQUpxjJ6VmbGJ45kMXgzWWRcsLZlz6ZFQ/Daz+xeBdGt1UKotxIfqetWvGkayeDNWV8827Nx7Cm+BLiO48DaS8Zyq2yqTWn2DH/l58v1Oj0y6+zzYOSjHFbpxj5TnPINcxzjpitHTL7y1EEx4PRjWZsjUpSfSjgruHQ9KAOeaBhU9jOYJs/wng1XPWl7U4uzuJpNWZ0ON6DADDrXkPibW5vg14hu/E9rp8t14e1Rx9stk/5Yyf31HvXqGlXPy+Qcg9iah8W6Jb+IPD93o9xGGEyHazDID9j+FdsJ7SR5lSlvCRFoPibwX8VvCtxYWN7HcQ3cRWe1cgTQkjrj1HrWb8JdcvtO1C8+HfiSTOqaVzYysf8Aj6tv4SPUqODXkmjfDiw1eWW50fUZvDHjHST5MskLYjlA+4zD3qn4/wDEnjXQ5tKn8faVJba1pUytYeILJcxTR55STHY12U5qZwVaTpvXY+sAfqPYilrJ8Ja9p3ibRLbU9M1G2vY3iUyNC+cPjkVq+69KsyFopD1xS0AFFA5ooAKKKKACkpaKACikNLQAUUUCgAooooAKKKKACiiigAooooAKKKKAErN8RWP27TZEAG5RuU+laZoGM47HrTTsDVzy3qAe44NA7Vq+JrE2WqPgBY5fmWso1utUcrVjn/Ftqp2XKr3+bFcbr91caRc6Z4jsQFudOuFaQr1MWfmFemX0AurSWE9WHH1rhLiGOSOe0nTKODG1O10JOzPorS76DUtMtdRhYNFcwrIpHTJGcVZ579eteSfs4a5JNot/4SvpM3elS/u8nrGeRXrQPpz6mudqzOpO6FooopDCgZyADjPQ0UUAUdL0fS9K886bYxWz3MhkndRy7HqSe9XSf0/UUtIKAFoo7Ud6ACjtRRQAh6UtFFAGPr2RPH7iuZv023ZPbFddrUJkhEijOzr71z2owmWMOuMiuyhJWOeqjKopSCGx39KSuoxCjPHNFFAApYc5470l9DZ6haG11C1iurduqSKG/n0pR19qVfmYL69PrRa4XPFPi54T0nwJpn/CV+HNXvNHuPNASxRsxzk+xrx17nxd47vZhHBf37E/N5IIRT/KvV/ivbXnxE+MVh4Ksz/oljH5lwR/Dn71e93GiaV4V8L6boei2cdtCUGSqjc5HUk9a8nF4j2d1Hoeng8L7WUb9T4t1HwX4psJobKbS5luWQt5aE5Cjuan8PeI9e8H36R363H2bP7yGbJVx7e9fUvh9I7zxRrN3JGJBCqQICM4yOar+L/h/ofiK0e3mhVA4wDj/Vt65rChjIbydn+B018vnryar8TzvRtZ0TWo0azkMcjDcFPBJ9K2bG+1nTZlks7qQFOSQe30rj/B2mf8K++IZ8L+Ilja0uAWsLphgM3YZr1O70aF/mhxGzcgqcg/WvboqFaHPBnh1HOjNxmbXhj4rsFS21i389CcNIRyB9K6afS/Bvi9C9nNHDdMP4OD+XSvJtS0tzlXtwygY3p6VRjW6sJA9lcvkds4IrOVBxd1p6f5GkaqlobfxB+CaXSM32NJ1HIntxhx9RXh3iD4deIvD9082i3MpkVs7lJV1/DpX0P4b+JmsWES2+oL9qQYAD/eArtIdU8GeMYVW4EcF30wRhs/yrKWvxL5o0i7fC/vPjTWviN4+udOGiX+oTQiD5ZDs2tIPQmr3wf8M+H9Y1pr7xBqcI8ohlsnfmQ+pNfRnjX4M298ss0UEGoxScHPDgexFeE+LvhDfabcOmjtJEwOfLlyGGPQ1zPDXi1SZ0RxNpJ1Ff1PZ76zt72zbT7q2imtJE2LFtBTb2xXCS6H4y8Gs114H1FrvTixL6ZOc7B6LmvOtK8ZeNfBd01vfLLNCnyiGcErj2Nel+FPip4c1lhb30h0y5fkB/usfY15sqNSn0uexHEUa9nezMu3+M15bzG38SeF5bBxw7IpP5V0dj8VPBlyg3X7WzNjAl4rpJbWyv7XzpoLW8RlwDgNuHrXO3/w58FXv719Hjjkzn5az/dPdWNFTrx2kn6lrVPHfguTSrxG1y2/fQNGFz3IrG+AmrR3nhC40wSDzLO4bAz95CeDU0Hwu8DJdRyNpIKhwxDk/NXEaffReA/jXc2Ma+Vo97tAz91M9MVShBxcYmcpVISjKdrbHuxGeSKPrgilk25DLhkYAqwPBHrTfpXIdhdsr54Tsky0f8q14Jo503RsCPSubPNPhd4ZNyOQaBnR9OcGlxx61QsdSWb93N8jevar4I7fn2pjFDFGDqSDWxZXK3EWGbBB5Xufesbp1pUZkbev3vWrhNxM6lJTXmc78UtLu9PvY/HGg2rS3FuNup26j/Xwd2x6gVo6X4t03WPD0X7i01nSLpcBXG/YO6tnoRXTWd+snyTAbmG0gjhh6GvEPiJ4a174banceLvBdsb3w9cyb9S0oZPlE9XUV0r3veg7M4H7nu1FdGhqPgTT9P1F9b+GuuXfhbUeSbV2zayn0x2q7o3x01nwzcx6X8UfD8lqeiajZqWib3NQ+EfE2i+LNNW/0i5QqR+8gJ+eJvQite6gt7yza1vbaOe3YYKSruz+dJYqcXaSHLA05q8Geo+FvFXh3xVZLd6BrVrexkZO1xuHsRWyCOdysAO9fKGt/CxLa6Op+B9UuNC1AHeqI5EZP0rS8P8Axq8feCbqPT/iDoz6jp6jDX0Kkv8AWuunXhPZnBWw86XxLQ+nj2z39KK5zwJ448L+NNMF74d1OK62rl4t2JEPoRXR8446+lbGAUUgNLQAUUdqKACjtRRQAUUUUAFFFFABRRRQAUUUUAFFHeigAooooAKD3oo68etAGJ4xtBc6X5irmaDkY9K4gcqDXqJVZA0bdHBWvNtQg+z381t0CMcVrTZjUXUgzge9cr4mtWtr0SIg8qUbj7GuqPv1FUNctTdaa69WT5q0Mjg9G1OTwn8R9I8RK220vXFneeh3dCa+m+GUOp3RtgoR0INfMPiKxXUtGnsfuuVzH7OOQa9m+CHiVvEngG0MzZvLL/R7pe6svA/QVnURtSlodzRSUtZGoUUUUAFFFFABRRRQAUUd6KACiiigAP3Txu9qxtRsmiLTQjdGTyPQ1s0hxghuh61UZOLE1c5C4tY5xkfK/rWZPG8L7WH4+tdLqduILjbHwrc1m36LJASw5Heu2nUuc04mQaO9Lz1zRW5mB60M6oGd+BGpf8qBWT4wvxpnhDVb8nDJbPGmf7zDApN2QI5P9nfTTqviTxH4skXc97fNDE/cKh7V6h4ouPP1sQDpEAAB2ryzwh4+8MfDDwFpkV7OLnVp4vOFlb/M29+ucVz154u+Kvjh3h0XwumjWl4xVrybh0Q9x7183WjKqm+7/wCGPpsNONGavrZdO7PQ/hvI9xa6te+X8k12yg+u04rqeq4bG0nmsvwnpCaB4dtNJWZpPKX9456s5+8351qH0PFccmm9Dtgmoq+5w3xu8I/8JT4IleGINqGnfv7Yrwxx1UH6V5X4cuPE+maVa6v4V1g6vaSL++067PzxMOCAfzr6OHLBTjaflOfQ14dc6YdB8Y6xpLLiEyG4tdvHyn/69dNDEVKafKzkxOFp1Ze8ty54b+KWi3Ux03XLaXRb49VmHyE/WuyksbG+iE0csTbhlZoDkGvOtZ0nTtag2anarOcdSMEfjXP22g+IfDUpuvCOtTeX/wA+lw25foK9ihm6elVHjYjJ5R1ps9Ov9LljOdn2mMDnHUVlfY5I2VrWdotpyUPGayNA+LCwyrZeLtNk024U7fPVcxmu9tLjSdetFurKe3u4z/HERu/KvSj7KtrBnmSdSk7TRD4d8da7osoR2eWIN9yTkfhXoOn+MvC/iSH7Pq8McUrL1YcZ+ted3ejyID9nYTJj/Vt94fjWFNY+U37vfbyDqG+6KxqYd3ubQrp7HqPiv4X6fq9r5mmSQXMLDPlygMPwIrwT4g/BXyCWt45dPmJJ2kZQ/iOld5o3ifXtDZWt7pjEpzjPyt+FehaD8S9J1iP7NrlmgR/lLbePyrGSe0lf8zVW6aHyXaSeOPAjgRzTtADwOXjcV3Phj4x6fdIbfXrYWMw48xPun8K+htW8DeHddgMuj3MaFhkoOUx/u14x43+Cdu180MkEdlcv/q5oz8hHqRXn4uGGhTdSclFLe+h24bE14yUY6/kdVpOoWOqW63Gm3kV0pGQVYZA+leVftG6SRFZa6oLHPly4/h9KZr/w8v8AwLoH9teH9Xup9TRwJYYn+Xb6gVjyfEr+0tFuvDvi6wEqSrxOi7WVu2R3rzcDXp4iPtsO7xvbselXqqUXTqq0j0f4HeKh4h8LmwuiTe2PyHJ5K9jXf9K+d/2eZHtfiC8CljHNAwBLYJUdMV9EFSvyjdlf73XFGJgoVGjXCVHOkrh0pOtAI6flS9KwOkD7/pVmzvpoW2sN8Z7HtVaj6flQB0UU0cyBozn1FS8Y61zdtK8Eu9G+q1u2lzHdLuTgjqvvTGifkjkZ+lWLW8eGPyJFWWA8MrDOR6Gq/Tvk/wAqSmpNPQUoqS1PKPiJ8Kr3TdSk8cfDRzb3IfzLzTAflmHfAq/4C8V2/ivTXkVfI1K1Pl3lmww8TfSvS4ppIZBJESGB6CuI+IvgmSa+Tx34MVbXWbf5r+1j4S8jHUEetdHMqys9zj5Hh5Xj8LLvfIz9aNsbRSQzW8FzG/3o5FypFV9Nv4NT0+31C3G2OZfuHqjdwfxqx3rm2Z2J3RxuufC9Yb7/AISb4d6lLoetRneIFbEUh9MV6L8E/ikfFc03hjxNbnTPFdiMTW5GBcKP419apWUvkXAbsTg1ifFjw1cXsEHi7w9Itt4h0X9/DIgx58Q5ZGx14rroYhpqMtjgxODjJOUFqe9r06Y9qWsPwH4gTxV4R03Xo1CNcxDzkH8D4+YVuHFeieQFFFFABRR3ooAKKKKACiiigAooooAKKKKADvQaKKAEzRS0UAFFFFAB/jXH+OrcRXyXSr8si4OPWuwrL8T2rXekOFUFkO4fSqi7MmaujgeSMjoaXaGzu5BGCKRsbjjgUDg9a3OY43Wbc2eouFX5Qdy/Sj4Q6ovhn4ny6dI/l2OvJuTJ4EvpW54qtvNs1uFGWjPOO4rgPGEc66UmpWa5u9OmWeHHXjrSkrocXZn1NyN3opwaWsbwNrUXiXwjp2tQyK3nQjeAejdCK2BxXOdQtFFFABRRRQAUUUUAFJS0UAFFFFABQeeKKRmCKWPYZoAyNdOblV9qybs4t3HYjFW7qYzXDux+UnisvVJPlEQPPWu2nHZHPNlAcbfpR3pT1HvSd/pXSYhnau4g8V5b+0Bqlzdw6Z4D0pgNQ1eVXlx/yzjHOTXoXibXLDw3oNzruoybYbdCVT++3YV5F8J7HU9c17UfiHrylp7xilijf8s4/b2xXHjcQqVN9zrwdB1qiXQ6DwX4A0DwtILloRqmqH791ONwHsoPSu/037TcTNJK5MQ6J/CPoKzoInkdYI8nnrXRQQrBGI07Dn6181KTk7s+ohCMFaKHgZHzUH6UY96D7VJYmB+Fec/Fq0eLWdH1aNQAxNvIfbrXo7blXpyelcr8VLT7R4S85T81rMJM/pVw3M6nwnn7c8HOc80Ed+9KT833g4wMEUnTkmgZDf2treRGK7t4Zo2GCGXNcrN4PvNPuDdeFdVuNOm+95QY7CfStnxL4i0/w6sBvo3bzycbe1ZyePPD74YTTDHqtbU3Vh70DlrKjP3ali7pPxO1zRG+y+NNHZ4k4N3AOPxr0TQPEnhrxNaedp93b3IYcI5AYH6V5Dqnj/QgkifY5LxcZMci/KTXn2oagLrU1u9It20xn+7Fbt0/Kvaw2YVkv3kdDw8TgaN705H0yLSxu7i4h0u+ilktz+9TO4KfSs6801o3xJG0LHncvQ15V8Pta8TeBhNPJost3ZXh3T7jl/8AeNeueFvHvhfxGght72O3uuhtrk4P4ZrvpVqWIW+pw1KVWg9tB/h+51qyv4vsV42GPLI2MD3rqptesf7XhbWpJpBn5wD82KrW1haRXHmIpG7uPu59awdetJGvJbieN2HQMvUCvksfhVmOdLCVdadOKlbu3+dj1sPX9hg/bR0lJ2uepy6J4S8UQrNYXCxT7QowcfgRXmnxB+CiXIkeSxWcdRNAMOv4ViW6Xtmyy6feOAPmKhsHP1rs/DPxR1SxIttST7RGv3ixwwH1r6SNN0o8kVp2Zw3U9evc+eNf+HGvaPO11oV3MzxnKHPlyrjqK2PCHxF8e2RNrqWh3OrW8PErlCskY7ndX0d4j1bQNesoLqz039/Jz5uMFT7+tVr7wnrS6O8kFtE4njIdFOGZTXzOMzNVa/1XB0uea31tGPz/AEPUw9KVOHtakuVPbu/kcT4X8deE/EbLDY6glpcngwXB2nPcZPWuneN0x5i8HoR0P414H4p+EU9pdefpsk0U4csIJvlIJPY1naZ408feBbn7LeiW4tCfmS5G4f8AAWrvrZfOOsTWjmUZaTR9Fflmjt6GuB8I/FvwnrgS1u2fSr3uJB+7J+td/GyTxLLbyJcxMOJI2yv51wShKGkkejCrGavFid+OtS20zWs4kTp3FRnK8dRR2GORUFnSRsJIxInIYc06qGiPuhZN3KHpV+goDjOe46VNYymC4Eo4HQj1qGhuB0zTTsJpNWZz+saR/ZetSy2cYWwvT5wQdEk9vaoc5HPWuj1dlk0IGRgphk+Umuc6HtV1NWmY0lZOL6CHpnvXQWEoa1jLYZSNrg/xDvXP/d5rZ0VgbYq3Pr7VCNi38GLeXSTrnh88wQ3JuYPYSHOB7V6GP8iuU8LxbfELTKMGaEDPrtrqu5PrXs0neCPna6tUkvMWiiirMgpKWigAooooAKKKKACiiigAooooAKKKKACiiigAooFFABSFQw2N91gQaWj2oA841S1+yahNC3HzEj6VV4z610vju2+eC8Cjn5WrmsdR/KuiLujmkrMSSNZI3jccMuK4a5heGeW3kXoSrA+hrufxzzXP+L7c+al2q5DfK4FUiR37OWrDTtZ1bwXcSbQGNzZhj95T2Fe4Dke/evlvVLp9A8Q6R4wt+TYzLHMB/wA8ie9fTtldxXtpDeQsGinjEiEdMEVhNWZ0U5XRPR2oo7VBYUUUUABoHSiigAooooAKKO1FAB1Bx17VlatdcfZ4zz/ERVnUbr7PHiP75/SsT5t5BOSeSa2pQ6mc5dBrFY0LN90CsWZzLKZD3q5qcwJ8lc471Q712wjZXOeTAGnxIHYrnGTzTKoeLdQbR/B2qam2A8UBEZ9SeBVt2JPIfH09x8RviUPDdnIU8PaOwN4wPEjjtXpNtDDb28NtDGIoYUCIoGAAK5j4VaB/YXhKGecb7/USbi4duvJ6V19tD51wsYz/AIV8ri67q1Gz6nB0FSpq27NPSLfy4zO/U/dq+AP8aRRtRUAwAMClOPx71zHaBrI8aave6D4YutW07T31G4g5W3Xq30rXxxQM4+9gg5HcGmt9RNXW55p4K+MOl61fppOvabceHtRfHli5BEchPYE12PjlN3hHUEO3OwEc8EZ60zxv4S0HxhpzWOs2UZJ5jnjG14m7MCPevO01zVPD3h/U/A/iiY3F9b7Rpl2R/wAfcO7A/EVulGTTiczlOCcZ69mVuFVVHYDNA75qa/Xyr2SA87cY49qh54xzWZsjnfGvhdPE0Vuv2prZrckggZBzXIXfw3v7S2LrqMMo3AKD3zXqJ5U46elZPiS5Cf2faoy755gceoBranWnH3UzmrYelK8pLU5Oz+GipzeakcMASijNdFo+h+G9Iuvsdukct9gNh+SR6iuhcANgcjNeb/Eyx1ew1geIrDewwAWQZMf4elOM5VXaUiZwhQXNCJ6SJN0YGAyn727p9KxtZ8K+HNYm8y6tTZ3I/wBXdW4wVP0HWq/gnxCniDTneUqLuEATIO/vW+SSflbtnGOlZXlTfY3tCtHa6MLTW+Ifg29RrG6XxFoYYeamczInriuwsPiZ4Pv9ZfS5LqS1mGD/AKQm0fQ1QhnmhYtBIY2I6g4rP8Q6Ro+vw7NXsIppMfLcxIEdT+HWqpzgsZHGTXvxVr+Xn3OSvguai6UHZPW3+R6Dc2NndL59vtVX5WWM5B/Csy60a4wBJGk6FuWX72K8rTTPGHg9Jrzw3rLXljEN0kM7Z2r+NdF4U+MenyyRw+JNOn0uUgfvcHYx9Sa+lWMp16cuXSVtPU+fnhKuHmr7He6881ppsNrZyCORhnHsKd4d8fa9okgS5kM1uoHyvzx9atmO11e2jukkS4gdd0csZ4xWVcaRIqOYmWdc/dfg4r57hKhCWWJx+K75v8V/8juzWq44mz2sreh6RY+LPCPiuEQ6lDHBM4wGccf99VmeKPhfaalaN/ZskV3GRkQygMPwNeYS6dmUmEvbSA5wwrW0XxR4g0OQNDNK8YPXO5cV77hKntp+KONTjPXc4fxv8G44ZJGihfTJwcqzruR/xrg4z8Qfh7dPcWc07Wv3tu4vGfw7V9beH/iNo+tWy2uvWsQ3DG4jI/XpVjVfAWh6zbtcaHdxYfqhO9D7c9KynCEvjVvyNITnF3izwDwd8bNLvjHb+JLRrG56NNH8yt9fSvUdOvLHVLYXOlXkF5Ge0T5IHvXD/EL4MRPLLLPpr2svOJ4Fyh/CvKLvwr408J3ButBupSkfO+Fjn8VrgrZd1gejRzJrSZ9WaGgWOR9wXJ7mtD2yfpXzl4O+Pmo6cyaf4p01bpI8KZolw4PuK9v8JeMvC/imBW0XWInlI+aBziRfwrzp0Z090erSxFOp8LN7jt0opVDYPGMGk6j1FZG5leJRO+nwRwfc8/Mv+7WccZwOgrob5PMtZOxx0rnR1xQ3cm1mLWjoTBpnh6Ais6rGmSeXdpjvwaQzr/DUjJq1sFfdw6811/3cjv3rgdFm8vW4MEDa4B/Gu+b77fWvXw7vTR4OLjatIO1A6UUVscwUUUUAFFFFABRRRQAUUUUAFFFAoAKKKKACikxRQAtFFFABSH1PNLQOtAFPWLVLrS5oWGTjK/WvOirKxB4YHBFeo8LlsZrgfFFm1rqsnG1ZPmT+taU2ZVF1Mziq2oQfabKaBu4yD6VYPIpwPIrUxPOb60juLSewuMFJEZGX37frXoX7NviCa+8IS+H7599/o8ph+bqydjXL+JLX7NfmZVyjnIHoaxfCmpnwr8WNP1RpCun6oPs046KG/vGlNXRVN2Z9K9MeoPSlpCckndleoPqKWuc6Qoo70UAFFFBoAKDRRQAnamyyLGhkbgKM08dazdclxGIe7Hn3qoq7E3ZGZcStcTtK3fpUZO1TIT0FKe1QX7bbVj3rrS1sYNmXM2+Zn9aZQKDmukxFj5Ncz8YVZvh3qhJ+UeXk9sbhXTJ96s/xxpjap4K1jTo8lpbdmHoMDNTNXTHF6ox9PdZdMtZIyDGYl2AemK09Fx9sByc4ryj4TeKJG8NW8Nw28W5MD56qQa9S0qZVuY5EYFZB+lfI1E1Jn2FJpwTR0BzScUDoTuo61BqBoopDQAvbbXKfE3wqnibQ43h8tNW05vtFjKezDnb9Diur+lAO0jvjpVRk4u6JlFSVmea+H4rLxroR1OxT7HrNuxivrRuolHB49DWJd28tpObe5jMUy8FG710fjfw3qml+I/8AhOvB64vUX/iYWC8LdoOpA/vVn638QPAWvaOtzcamLDUUHMMqEPGw6qa0cb6x2Zip8uk3Z/mY78YyQvv2ArkNJvo/EXj6a4VP9D0xDHGR90ueprB8W+PftsUum6Osixudplx8zn+6tdX4B0f+xdCSFkIkuP3kgPbNacns4c0t+hj7VVZqMdludCDlvm4NBEbIY5AJEKlSpHBB604+tJ0HasDqPNdY0+TwXr8Os6dk6fM+2RfQE8ivR4JIri2iuIHDI6hlIPY+tUvElg+qaJc2MQQu6HYG6A145BqmuaOz2sVxcwqj7SwBKlh2rpUfbRvfVHFKaw0npoz3Pr2wMcHtWbq2vaXpMRa7uo94GfLU5Y/SvI5vEnia+/cvezsx6Kq8H2qzD4P8QXGjS69qn+h2SHCyTHmVuwUetUsMo/E7Eyxrl8ETS8Y+Pb3xFBHoelW7W9m53FE/1kx7bq9AsbO31Dw/a2ur2MM4WJVkR1AOfrWZ4F8O2mlaLBNcWu/UJz5jSMPuA9FrpySz+pHYCs6s4/DBbGtClPWdR3b6GBc+G9StoIl8L+JZ9Pa3O6G1mP7on0zV22+JeueH5UtvHGiyGLgC+tF3L9TWsLK4lXcttIV+lSyQXnkNFLZ+bDjmORcqa1w2OqYfSOxliMupV/U6DR9b8P8AiayWTTb+3uweqk4cfWpJ9GdAxtpNo/uHpXlmteC7GSY3WizS6NekZ3RkhM/Six8ceNvCTR2evWY1exHW5j+9j1r26GZ0quk9GeHiMtrUdY6na32nkSf6TGYSOA4HFP0/U9d0U+dZ3Tuo5BQ5P5Va8M+NvDHiiMQ2d8kc38cE/DfTmtW50aDcWtT9nfH3c5U12eyjNXgzkVWUdJHReGfitFIgt9ct1kyPmbGT+IrfuPD3hLxXCbjS7mOGZhuIjPP4ivI9S01o8yXFtj/psg4qtaf2hZN9psbtzt6EHH6VyyoSg7rT0/yOhVYzRsePPg6jRvJdaUtyP+fi2GGH1FeKa78Nda0e4a68P3LMVOTyUlT8B1r6I8NfFLULELb6xEblOmX+9XYrJ4M8ZQ790VteMOx2tWcrP41fzRpG61iz5V8L/GHxl4ZuUsNche/gTjZcja4Hse9eyeCPir4R8TfuY7v7Bd/xQXBxz7GtPxx8JPtdq2beLVbc9OAJAPY14b4o+EzQuw0mV7ZwcC3mypB+tclTAQnrTf8AXodtHMKlPSX4n02MbQwZWRxwynOawtTgaGXcOUY9a+a9C8Y/EL4ezm2lae4tg3+puMsm3616z4P+NnhfxCsdlr0f9kzkZVzzGx9q8yrhakOh6tLG06lujOyOMEelKjeXIj56MPxp2xJoVudPnS7tX5EsbBuPwqM916H3rlOo3LSZRrCSMuA0kZGK9LyWye1eRLcbZoGXlQV/MV61C263hbP34wf0r08I/csePj1+9v5DxRRQa6jhCg0UUAAooooAKKKKACiiigAooooAKKKKACiiigAoooNABRRRQAhrE8Z2f2jTRcKpLQHP4d62+9NlRZInjflXGMU07MTV0eYDnntQOlWNRt2t72a3YEFH49xVc8nd+VdCOVqxQ162NzYMUXLp8w+led+K7H+0tBuIIyVmixNCR13LzxXqbfMdpHB6/SuL1e1+yX8sLDKFsj6UAerfBzxL/wAJR4Asb5yDcQr5NwvdXHHNdhXz78EtT/4Rv4l3vh2aTFhqq+dACeN/cCvoJlwxVqwkrM6YO6CigdKKkoKKKKAA0UUUABrD1d994V9BW53HpXP6pxfvitaPxET2K4PFVtS4tf8AgVWT396gvl3W7Adq6Y7mL2Mg+1Jnil7fzpBXQZCj7wqwFEnyncVdSjAfxA8VWqdCxjyvWhiPm6xtn8M/EnXvDdwAI5pDNb+6mvSfCd8wjNnI+WU5jb1HpXOftLaPPZ3+jeNbNSoglEF2VH8PrT9NvAJLe+gb5SAw9lr5zH0uSpfufSZdV5qVux7Fayie2Vgeg5qY5xWHoV6qlGzmKVQR7VuHGTtOQa889NBQKSg4oAWik4ooAU5DK68EH868R+Lvwl1zxR41fV9DjsYrR4R5i4wWk7mvbh1rF8b69/wi/hW51r7FPfCDGIIRlmJrWlOUJe7uY16cKkLT2PnPwR4Z0zStdu9N8UGWHxFC3+iQTDEMi/3gfWu/2SEFRG5KdSF4rk/iF4t8VePdMjiHgGW1ZSGtbjyiJovfPvUtr4w+LVhYW8UfhaB4IECsz25LtjuT3rpqU5Ts76+px0a0Ka5Unb0OjJUAZbk9u9AI4689K5+T4jeILhNupfD4sw6yW0RRs1Rbxbrz3WLTwbfgDn5xWXsZ/wBM3WKp9zri6rG7swCoCWOcYrJ8HWX9vWV1LBp8c9q9wSjOMDjvmsTU5viDrmlT2q+F1tLOQYZ8fvM+grS8PfDfxx/ZMWlX3iI6Xp4GVhh+9z7+tP2fLHWSIdZyl7sW0b2oN4L8JobrVJrWW+6x2dsAzMfTiuelOt+M9Vi1bWbY2Wk23Njpw4AP95h612nhj4a+F9Axcwxy31+etzdHcwPtXTwadZwy+Z5e9+7NWbmo/D97NVTlJ+/ouy/zOX03Sry8P+r8tMD5j2rodL0i1tFO5fMf+8a0zjAGBj0FBrK5vYQDaNq4C+mKV+fQjtxRRSAguLa3nUrLCrj1xzWPe+GraZGWNsg9EblfpW9RTuDR474q+HFnNI00KS2FwOksBwCaz9P1j4g+CYfmddasF4w/zMBXuDIrIYmXcufukVmXmgWlwG8tjCWPIHSuqjjKlJ3izkrYGlVWqOY8L/FLw3rW22u3bTbtgMxXAwufautm0uzvYxNbyqMjIeE5BriPFPw5s9QRvOtVYjpKgw1cZFaeOvA04l0a+a8ss8wygkAemK9rD5tGWlRHh4jKZ0/ep6nqV3pN1FG+6JbiLqWHWs0W7RsslnK6MOQGOD+FZXhj4x6NeXC2fiG3k026B2swHyk/Su+VdL1m2F3aSRXEX8LwsCwH0HSvRiqVbWDPOcqlN2khvh34ha5pTiG6LSQg/dk5GPau8svEvg/xZb+VqcEUEzjA39fwNea3ukzAboSssYOcMOcVkXFjH5reUz28g6K3ANYVMO9/+HNoVk0em+JPhfFdW7SaTJFd2zj/AFEuGyPY14Z42+EVvFM3kxS6TcIThWXMTfjXdaJ4t8SaDOkcczPCP4SdykV6Ho/xC0HW4Psmv2ka54ywBX8qybltJX/M1SXR2/I+TbcfED4f3SzWE9wbXqTES0R+ortvDPxvtJwsHiewEDsdv2mAYXPuOtfQerfD7SdUtWm0G8RQwyItwZD+HavGviD8IrcMWvdNayOSfPtxlW+oFctTCUq3w7nTSxdWj6fgdlpOrafrGntc6Vew3aoM/Iw4/CvaNHkEukWcuc7ol/lXwnL4R8XeErg6l4dunkgzyISRx7jvXoHgD9pLWdDWPTfFeki8s4jtEkQ2SJ9Qa56eHlQbUjaviVXs+p9bZGaWuO8D/Ejwd4ygRtH1qASnk28x2Pn0wetdkQ2eh2/pWpzjaWg0CgAooooAKKKKACkFLRQAUUUUAFFBooAKKKKACiiigAooooATFHT1paKAOW8b2uXjvVXjG165ZeUBr0nUbZbuyltmGTIpAPoa86miaKVomHKHbW0HcwqRtqMrF8V2yvaR3AGXQ7Tj0rZHvTZYxNE0RAO8Ec1ZmeU+LluLaGz1yy4utLmEoYd1zyPyr6W8K6xF4g8OWOr27B0uIgxx64rwO+g+ea0mHyElNp7g9a6T9m7WpLWXVPBN3IUktXM1mD3jPaoqI0py6Htn8vWikXO0EjFLWJuFFFFABRRRQAVia0m27Leo4rbrN12EtCJv7p5rSk7SJmroyf50jfMjA96U8e9HU4rpMTEkjMcrIx5/pTO2KvatD0mUHng1RH3c10J3Ri1YTpUsR6j1qIc05DtYGmBm+NdGt/EHhPUdHuMnz4W2ezAcGvB/h5dTSaI+k3YP2nT5WhkY9SAeK+khjcH79h618+eMbEeGfi7JP9211cYdeihxXnZhS56fMuh6GXVeSrbueg+FLkzWBtz96Fv0rr9GuhKphdvmHSvOvC1wYtVKnhX4IrsBuSTchAwa+eZ9ImdL/wAB/CkqKzuBcwhh98damwOMUFCdqWjFFIA7elB9GUEdwRwaKDzQApeTgbgPoKVpZd33vlPbHFMpR92mBDcWsU2DtUH2FZ89hOpbYQ4HIIGCK1fwpe3HNIDnZGuI8K+5ePSoiScEnNdMyq33lXHTpVaXT7WRiQpQ+tArGH1Pej2zxWlLpRydkhP1qu2nXKnhQaBWKn0pePpUrW1wp5jb8qa0Mwx+5c/hQMjpcd+tTLa3EjcRsPqKnh0yRsGQke1AiiDmpI4ZW/1cTNW3BZW8Sj5NxqxxjCgIPagdjEXTrphyoA+tO/suYDllFbPTv+lHBPp+FAWRjNplxgYIJ+tU7zS2kXbLah17nHNdLntilVuaYWPIPFfwx0PXRJIYjbTn+NRg153deA/HPg6drrwxeTXFuhy6o/b6d6+oHjV/vKv5VXlsYWP7slGx1AreliKlN6M5q2EpVVqj5+8OfGma2lOn+L9La2dfl87G0/XFenaPq2geJbNJLG+guQw6bgHA+lWvFvgPRdegMepaZDck/wDLVRtdfxryDxD8H9c0Sdr3wfqLkId6Qk7GA9M969jD5v0qf18zxMTlDV5QPU59EmjD/YyAvdZD1/GsO9sY0YrcRPbzZ+Vh0/OvP9G+KnijwzeJp/jLTWeLONzrtI+nrXqPhrxn4Y8TxL9mvYt7/wDLGf5WB9BXqQqUa60Z5coVaL1K2m6trmgzJJZ3MjIeW2HivQPD3xTiuEFnrlqsmcAtt4x7iuXvNF3bpLVmt2JyEY5B+lYupWEygreQmPPSSMfzNTUw39f8EuFdHrl94Y8K+Jo/tOlXSW0p6CM8Z91rzPx78J2fe2oaXHcx5z9pt1w/41lWLahp6rNp92+Qc8Pg8V23hj4rX0B8jV4hPGBg5XDf/Xrn96Om/kzZOL1R86a98M9RsLp7nQ7yUsh3J8xSWP8AGtvwb8dviB4Glj0/W1k1S1QYKXKkP+DmvdvHmteG9W0uG60e3Rb2RvnfZjaPSuA1LTbHUoTDqFnFcJ0O4fMB7Gj6upq60Ye1cdGd74f/AGh/h9qWitqGoXU2m3EY+e2ZNzH6etem+F9d03xL4ftdd0hzLZXS7o2Ixx7+lfId58G7TUr4XGm3jWsR7SDO0exq7quseK/grJpy+H9Vnv7CYYmhljzED7eleLPMMNHFLCc/v9l0O6NCo6XtbaH2D36/Sgn8AOprwz4eftKeFNceKx8RQvpF5wu8fNGT9e1e16ZfWWp2wutNvLe8gxkPC4YV2mJZopOO3Pr7UUALRR2oFACdKWkpaACiiigBMUUtFABRRRQAUUUUAHeiiigBO/pXIeM7HybpbqNdqSH5vrXYVT1m0W+057c/exlT71UXZkzV0edEUDqKVwUJVxhlOCKTHetzmOc8XWqpNHeKuVYYP1rjri+uPDfjHRvFVtwiyCG6Pqh4Ga9L1KAXVlLCR2yPY15/rNj/AGhpd1YyZXzkKoPR+1DVwTsz6UtriK6t4rqJt0cyB1I6YNTV5n+zt4gOseCV0u5c/btKc27oTzxxmvTDwa52rM6k7oKKKKQwooooADTJoxLC0bdGHNPo9KLgcw6mOVoj1U4zSd609bt8YuE/4FWYOVHvXXF3VzBqzBlV1KNyDWLcxtDIVP3c8Vtd6hvIRNFtA+btWkJWIkrmP0+lHfrSkMpKtwRTa3MywnK9eBXlnx40iS40OS9hTfc2pWeI9wAcmvUYm5OO1Yvi+1+0Wy7hmORTG/uDUSipJxZdOTUk0eXeH9SW9sbHUomA81Qzex716Ih3IjjkFQc1474UX7Bd6n4fm+WS1nZ417+WeleqeH5Wm0uE9MZFfKVock3HsfWUZ88FI2dNuDBcBs/Ke1buQ3I6GuZHUexrc0yYTW+P4lrI2RaoNHp6UdqBgPrQfpRRmgAoNFBoABQKKD1oAQ9MUtIcZzS/SgA70Dg5o7UUAIcnrSg47UUHp1pgGaB1oXNJ3NIA70tFIaAFH1pPxo/ClPTigAo7UlL6UAFHvR3xSUAKO9Nkijdfnj/Edad3NHtTA53xH4S0vWbZ4dRtILuNhxvX5l+hrxvxL8FFFy114Y1CS1uI+VhkOB+DV9Dg85rN1i2BT7SmcjqBWkKs4fCzGrQhU+JHzZB4y8e+A7hbXXrKe7tFwC0wO38Gr0nwn8TvDfiFI45JBYzv/BN9wn612V1Hb3lv5F9bxXVuwxtlUN/OvMvGHwb0XUne70O4fSrh+fKJyjfj2r1cPm046SPGxOUResDv7nSbO5PnxybGYfK8XKGsq+025SPEkSXCDoyj5h9a8eJ+JPw7uFx9omsk7DMkWPc9q7nwp8ZtB1JooNXhOnzn5TIP9Wxr2KeKo1lroePPD1aL0NRIJF3fZrgHB5jIxU1teRtMkd3G0IJ+Y9q6TytL1aJby0kjuFb7ssJGKhi0/wCxSyPKovI3+Xbj5h+FY4+NWlh5zoJydtEt/lfqisPVhKoo1NF3Z0Ph+xj1i6ht7CWJonHzFTnaK2vFfw5i1S18u3uUcIP9XMgKk/WvLrhRZXvmaNdS2E/XGSMH0xXV6D8UNc01Vh12zW9gXrMg+YfhXymQ5HDBwWKs3OV3eSs15W1s+/c9fG411W6d9F22PLviB8FTCXuI7RrCXna8a74iff0rz+xi+Ivw8uRe6RqNykYIYmFi8ZHoVr7W8PeLvDviSHy4byMuRzBMBn8jVXxB4D0PVI8xxG2Z/wCJBlT+HSvo7wfxKzOH3ls7nh/w8/ajRmjsfG2kNHzta8tufxYdq+gvCvizw74ptEufD2rWt8rDJCuNy/UV4T8RPgZHLHLMlkGYg/vrYc/ivSvGp/A/jDwddrd6BeTARndmBirg+69KmVFpXjqhqavZ6H3scKeetIPw/CvkPwB+0l4o0SQWHjCw/tOCNtryBdsyj6d6+iPAnxS8E+M40/snWIY7lhk205CSD8KyLO0opM+oI/kaOOuDigBaKT+dHagBaKSigBaKKKACiiigAooooAKSloFAHE+LrL7JqImVcxzcg+hrEI7DrXoWu2X2/S5Yl++nzJ9a8+bIbldrE4YehraDujnqKzE+lcj4ktfs2omUKfLcBlx2auuwOR6VneIrX7RpxkTl4uR9Ksg43wHqn/CI/FaC4kcpZayojkHYP2NfSnHIHfke9fLHjK1e90GSS3B+1WrC4hI65XnFe+fCfxJD4q8DWGpq+JVjEcw9HHUVnURtTkdX2pKWisjUDQKKKACiiigBkqLJEyMM5rnbiNoZ2jYYx0+ldIRmqGsW+6MXC8kda0pys7ETWhjijvRzjrwTR34rpMinqFv5i+aq4YVmcD61visvUoPLnDr91q1hLoRJdSCL73PAqLVovM0yZfQZWn7ueanZdylD0YYqyEz5++IEbaP4307xGF/0e7T7PcH37V3PhC4DLNbq24DDKfQVT+KOhnVvDGoWHSeEmWDHXK81zfwo1v7Vp1rcSOxnjPkTqexHFeHmlK0lPue/ltW6dNnqH0qxp1x9nuVP8LdardsHg9fwobleteSeqdP79jyKO9VNJuPtEHlufnQdParY5z7UFCd6XrQKMUABFAoooAQ0vSg0c0AAoo+U0negBaDQaB0oASgdaWkHSgAPtSjtRRQAd+KDmgUgoAXpRSH2paAEFKO9FBoAKO1B6UUAJS0UCgA4BxQy7srjII5FFA649aAOduovKndR0z8oqL9cfmK1NchxtlC+1ZlAhONrbgJVYYKuMg/ga82+KfgPwzdael7b2S6fdy3CQs6D5F3fxH0r0odcetY/jW0F94T1OFSRJHEZI/8AeHStaU3CS1Ma9KNSLujx/Wfhz8UPhift2mvPfaa2JI57Ul1wRn5hWp4R+NcLSLaeJrRkk+750YIOfcGvqn4dap/bPgHRrvCPvtkjkBGVyowa4z4sfBXwn42spGtLOLSdXLbluoVxn6jpXu0606fwvQ+anRhPdHMaffaD4ktvNsbm2uv9xhkfXvUN3o00YY2s4kj6eVJ2+leX+MPgT8QvAVx/a3ha5l1S2i+YtasRIPXIPBqt4d+MGraXMLPxZp/mGM4ZtpSUH3zXfTxsJaTVjklhZRd4O53dzYrHLveN7ObplSRz68V0Hh/xv4o8PIqmcajaj+B+f1pnhvxN4a8UWoFnewzOwy0MhAZfzqa80JMk2MjRDujfdNaSw8Jq8SI15RdpHofhn4naDqjCG9Y2F0cZWT7v4Vu6poOh67bmWSCB89JYjz9eK8Fv9PKkfbrXbg8SJVjQdX1zRHMulahI0ef9WxzXHPDyg7xOqNaM1Y6bxx8FbXUoXkhjhuVxwAoV8fhXgPjD4R6xot+bjSPOjePlUYlGX8RX0r4f+LEbBYdftTE/TzE4x712Grap4e1Dw9c3bSWt7CI84ONxPas223aauaLT4WfJHhH42fEj4fyR2GtK+qWgOPLuQcqPY17/APDv49eA/FLJa3N1/ZN9IBuiueFLeimvPtQsdP1PfHe2sM8OTgFegryj4n+C9G0W1XVtPumieSTYlu3T8Mc06mGcVdPQUayloz7l03VNN1IzLYahb3TQnEixODtq2DwDXw5+zL4tXwn8VLWG8uZUstUHkStI5YFu3619yONrHJz6GuY1DIoo2/7VFABRRRQAUUUUAFFFFABQaKKAEPLZ5wetcV4u08WmoGdBiKbn6Gu1qlrdnHf6a8JGZBynsaqLsyZq6PO+wJ//AF0h24II+VuDTnBVyHUgqcEehpMZ+Xsa3OY4rUofseoSJtyuflX1Bqf4BamPDvjnUfCk0gNpe/6RajoNx5OK0vFdr5sKXQGGU7Wx6VwPipm0uew8TW2RNpk6k7epjzzSkrocXZn1YDk4HXPNHes/w7q1vrmgWer2zAx3EQfj1xWh3OOlc51BRRRQAUUUUABpsiB42j7EU6gUAczKhjkaMjo2KbVzWY9t9uHRhVPvXYndGDVmFR3EYlhKflUlA4H6UxGEV2nkcg1OvKg+lLqSeXc5H3WpsX3c10XujFnN+IoVh1NXAyJFyc/rXg+p7/BfxKkjlYw6ZqLb4j/DvPWvofxRAz2SSjko3J9q8s+LHhs+IvC8kcKB721Hm257+4rHE0va02jqw9RwkpI6/QtS+3W6q2BKnXn7y9iK0iuG9q8U+F/iie7tkt7o+TqVn8u0n74HUV63o2pRahDxmOb+JD/Svl6lNwlZn01KpGpFSRq2kzQTiYHOThh7Vvq6yKrDoa5o+uCB0xWnpF0oP2eQ8fw1mao1P0pKX+dA4oGJQaU+1HWgAo70Dikz3oAUCjvRS0AJ3pO9KeaO1ABSClo7UAGKO9Ao7mgA4pB1xSmk7Y70AKOKMUUUAFKOtJR70AB5oFKaSgA70GkooAWgfypO9KcYoAgv4vNs2HOeornwcjp3rpz1IPQiucuE8u4dR60CZHnrSrGsn7mRQyOCGHrSD3/GlU7Wzz7UCNH9mq/b/hG9W8OMoEml3rKF7hXJIr1Xr34FeHfDi7TRvjZc2+fLt9ctfM/7aJwK9xP3iPQ17NKXNBM+drQ5KjiHcE9q5Dx58N/BvjS3Zdb0eEzEYFzEu2Rfyrr6OuQOTWhmfI3jv9m7xN4fuG1bwTqL6lACWEG4rMB7HpXJaT8SvF/hG+Gk+J7GWVE6pcIQ4+jHivuXJBO1iuO9Yfi7wj4c8WWLWuv6Rb3g248wqN6+4NXCpKDvFkyhGStJHhfhb4geF/EMQjt7xbW5YDdDOeD+NbF5oltKhaNzbseQ0ZyrVzXxB/Zjlj3XvgbUshSWW0uDzn2avMoPEXxG+HOqNYa3ZXAgiO0RXKlo/fD9K7qeOT0qI5J4R7wZ6vqtlNaRg6jCksb/ACJKo6U21gW2jZIZJdp52luK5/R/idoPiTy4JHFhOfvJK2VLeoPSukA3RBkYSA/xqcg1veE3zRISnFe8A6exPOO9eMfF/WGvfEi6bA48i1HzL716x4i1SPR9CvNQkx+6jIVfViK+cLmeS4kmupWLyOTIc+pPSubFS0UUb0I63Zo+C9Us9B8YaVrV9Zi9t7a4DSQn+7nqPpX6JaHqllrWi2mrWEnmW11EssbZ7EdK+Sfht8NdK1HwFJJrEJa/1FS8MneLI4Ar3D9mT7XB8O5dGvmzNpV5Jbg56qOlfPYPNKGLrVKNN6w/HzXlc9Grhp04xlLZnqW5fU/lRSeY3v8AlRXpcrMfdHUUUUEhRRRQAUUUUAFFFFABQPvg0UUAcV4xsRbX32uNSYpeuOm6sL1r0bVrMXunyW/HIyvsa87ljeKR45FIZTg1tB3Rz1I2ZFPEs9tJG/IddtcFf2kc0dxp9wpKMDGxPpXoIHOM1zPiy0ZLkXEeNkg+atCDQ/Zl15ltdR8HXbbrjTZCUz1KHpivZhxx3r5ei1H/AIRTx9o/ieFtsMrC1uyOhJ6Zr6fhkWaKOeNgySqHH41hNWZ0U3dD6KKKgsKKKKACiiigDM11P3UT8ZB61ld81t6yu6zPswrExgV00n7plPcDR3oNA5FaEFTVY90AZeqmqUR4K/jWpcqGgZfashGw31NawehnJahexCezlj/vKcfWuJIZGwCAynvXeD3+7muQ1yD7PqUqgDa3zD8a0Q4PoeF/F3wteaJqQ8W+HUYR+YHuFHSNvXHoa6DwT4mi1q2S4t5hFexAeZET39a9DuIY5rdoJo1licYZW6MPQ14f4/8ACN/4Q1Qa54f3/wBnMd7MOsJ9D7V5uNwan70T0cLinSdnse6aPrEV+uxyI5+hU/xVpklW44cdG9K8Y8E+MrbXIViZkttSUfdLY3/7Qr0vRda8wiC+YLKvAbtXgyhKLsz3YTjNXidnpd4JcRSnDjv61fP5j1rmQcYKnB67h3rSstQKKI5vudmqDQ0/WlHSkUhl3KQVPcUo9KBgeRRRjijoKAD3ozRg0UAHagc0lL34oAKBQKO9ABRRSUALSGlooAKKBzSd6AFo7UUYoABRRRQAUdqKKACgdaMUdsUAA6+tYmrpsvC/ZhwK2/pWbrqfu45T6mgGZfY+tHLD0NIPfrQaCTl/HVz/AGRqHh7xRbqXOnX6LPjg+UTzmvou3lWeCO5jbKTIJF+hGa8J8W6cureGNQ0/jfNCQhH94c/0r0D4D66+vfDHTJ5HDXFspt5hnJBU4H8q9LByvBrseRmELTUu53VFHp70V1nAFA65oooATAwao61pOl61ZNZaxp9vfQEYKyoG/Kr9H6UAfPfxG/Zk0TURJe+Dbo6ddn5xby/NGfYeleJazpPxO+GF2yajb3P2SLo4QyxN+PavvBhlQORz+dRXdtDd27W93DFcwNw0cyhlI+hpqTWqE0nufn/428dTeJtDtbeO2NuxbdcbWyGrlYNn2iHzo8orBmQH7wB6V9j/ABI/Z58HeI/NvNDEmi6lgsvlf6tj6begrw3wB8CfF2veLZNI1iwl0zTrWUi5u2H+sUdNnrmicnPWQ4pR2H6r8aZotJS10HSFtJI4tiM5zs46AetfQv7L2n6jZfC6O81SORbzU7h7phNw2G6E1keDf2cfA/h3W01K5mudTMT74opj8oPuO9e0KiKgWNVRVACgDgD0HpXDg8uw2Dv7GNr7vVt/ebVcRUrW53sLuP8Ak0Uc+35UV2WRhZi0UUUxhRRRQAUUUUAFFFFABRRR3oASuR8a2HlXEd5F9yTh/auvqvqNol9Yy28oGWB2+xpxdmTJXR5tjHHbPWqmqWwurGWIj5sZWr00TQyNDJnKEg/hTBzgnrmug5jzHXrD7dpN1p7R/vCpMfs4716v+z74kfxD4Dggkb/S7AmCRWPzccc1xOuWzWuos/8AC/I9qyvhrqw8I/Fn7KzGOx1sdvuh/Spmroum7M+kh05GDQOlK2A23PHbFArA6AooooAKKKKAKuq/NYuvTmsAccVvawcWD/WsIdK6KXwmU9wzRQfaj61qQBGVI9qw3+WQ+xrcFYk+RO/1NaU+pEyVSHGfSsTxTbq0KXSj5gcH6VqI2CO1LeQrc2jxeo4+taEp6nFd6ZLHFNC1vNGssTgq6MMgg091dGZWHKnbR0qjZHifxC+G11pV0+ueG97WiNuaKPmSM/7PqKZ4M8eLOf7P16TyZB8vnEYA+vvXt44P+yeCPWvOfiN8MbPW3m1PRkitr8jLxZwkn+BrgxODjUV0jooYiVJ6HXaLrnkJHHO/2iAjcrDsK6a2mju4zJDIHTsfSvmLRfEmteEtSbTNXtpXt14aJ87kHqPUV614b16G6gS60a8BQfeiz82fcV4VWhKnvse7QxMKq03PTbe4lhI8uQ4/unpWrb6hDJgSDY397tXHaZr1vdER3Y8mT17E1qja0YYNuHbb0rA6LnUDnlWDqf4u1B64rn4LiaHG1jj0rQtdTVh+/XB9RSKuXzS0yKaGQZjkB9jTz1oASjNL9KOO/wCVAB7UnelHWkHWgBaKKKACjNHSgn0oADRQPeigAOM0HGKDQDQADFFFFAB3NIKWjvQAUdqKKAEHNV9Uj82yZVPTmrPPahlDKQ3GQRQBzPHaildfLdkPYkUlBIK2xuQCO/uKpfs/3TaL8QfFHhPdthuiL60U9h3A/Gro6c84rnNYf+w/iP4W8VRsyA3Asbth02NzzXThJWqW7nHjoc1K/Y+h1JwCRgnrS0Myscqcq4BFKK9Q8UKKKKACiiigApMClo70AA9aGZ9uN2eeD2ooHf3oASl70UUAFFFFABRRRQAUUUUAFFFFABRQOlFAAaKKKACk75wc0tFAHJ+N7Ly3W9hXCucP7GuaPX8O1ek6larfWEtq38Y4Poa84mjkhmkgYcxttNbQehhUjrcyfEluLjTyyKd8ZyT7elec+MreR9JW9tVP2qxkE6Y68dhXrO1SGD/dYYNcRqFr9l1CS3Zd4OcA9CDVmezPZPhpr0XiXwVp+pxuDIUCyc8hgOa6WvBf2fNY/sbxZqfg25ciKUma0z3B9K95Gc81hJWZ0xd0LRQaKkoKO1FFAFHXG22gHqRWLWtrzfLGmR61k966aS90xnuAo+lFFaEijGeaxbrIuHHvWzWNdnNw/wBa0p7kTIqdGwQ0yitSDD8R2ohn+0xjKydcdjWSORmuxuFWe2NtJjaRy3oa5O7tns5mhm45+VuxoNIvQiPtn601uSOOaceOOppKZZheMPCWkeKbLyryIJcoP3Vwo+Zfr614drmieJfAut+fJuERb93cx/cce9fR/b1/pUGpWVpqNq9nf26z27jEkbDP4isKtGNReZcJuLueUeFPGtlrA+zamptrzOA38D/Su+sNYurFV2kPD/d64ry34g/DS+0lHvtCaS5ss7iif6yIf4Vk+FvHNzpZWy1DdcW3C7iPmjrxMRg3F6I9bD466tP7z6QsNQtr1B5LgPjLL3FWs87V4rzbSNUjvIUvNLuFkwPvKf0NdfomtRznyr1hHJjAYdDXntWZ6aaaujbVmRvlYg+tXINRmjwJPnWqXoM5HUY6UAcZNSM37a8t5wOdjehqwT61zOSfUemKt2uoTQAI3zL3oGjaFL2qK3uYLhR5bY9VPWpaBhRQRRQAdaMetFHWgANH1oFIaAFOaKTNLQAnelo68UH0oAKDjNJ0FKOlACHrQORQaUUAAoHXnn0opV67fSgDn9RAW8kx3OarmrOp/wDH9IKr0CE7+mRzWX4usxfeGryCPPmooliPowOc1q980sY/e4IyCCCPqMVUXZpkTjzRaPTPBWoLrHhLS9SUjdLAqn3I4P8AKtmvNvgRfBdM1fw48h36TeFUBPIRuc/TmvSRyK9tO+p841bQKKKKBBRRRQAUUUUAFFFFABRRRQAUUUUAFHeijvQAUUUUAFAoooAKKKKACiiigANFFFAB7+lcl41sDHMmoxgBH+WQe9dbVa/tEvLSS3kGdwyvsacXZikro83PJ2isHxZbfuheKDuX5WI9K6G4iaCZoZAQyMagu4vtFrJAcYccfWug5TyjxFPLo+raX4nt2w9nKomZf+eZ7V9QaHfR6potrqULApNGGGPpXzvq1nHc2lzYXC/K6lD7HtXa/s0a80uh3Xhe9lLXWnyFU3HkrUTXU0py6Hr/AAeaKOMngUVibhSGloFAGLrjbrsL2UVRqe+cteSfXioDxXXFWijB7hxR1ooHWqEKO4rFuf8Aj4f61snvWLc8zP8AWtKe5EyPvRRRWpAcYwQDVe/s47yLbJgH+E+lWKPqMigDkbq3mtZTHINo7N2NQ/h/9euwubeO6jMcyhlPT2rndS06S1fKKzx9iO1O5qpXKNA//X70dPaimUKd5HykA9D9K8+8ffDex1oNqGkhbXURyyAfJKa9B6H3o7hu4qJRUlZjTaPl+2uNf8G63Ij7raXfiWFwdrj2r1Dwl4p0/wAQRCKNkguh96E8ZPtXb+KvDOk+JrI2+pW4eUfclH3o/wAa8J8a+Cta8I3Zuo2lnt87obqIH5fY15eJwV9UdmHxcqbt0PedH1qSzf7PfZ2fwk84FdPE6SIHjbejDIx6V4D4R8eCdI7LWZFV3xsnHQn0Nem6Tq0llsO8SQtzhTwR6ivGqU3B2Z7dKrGorxOzHTrR39TUVrNDPAssLBkYZFS9u1ZGoKWRgysVPqK1bPUVZhHNx6NWV9aT+lAzqDwAcgg0nfisSxvpIOH+dTxg9q2IpUmUNGc0DH9aQD60p60lAB1NLmjnNHOaAAikNKaKADtSA0tHNAAeaKSigBaO9GaQcUAKaOdp9aDUV1IIoXf0WgDCun33LnuDioqXlvmPfmjrQSJ2pc4+bvSDil7UAcxoevL4P+PVo9023TfENt5LsxwFkzwTX0YAQDnt09xXzB8cdDm1jwb9usyRf6bIJ4mXrgdq9Q/Z0+JFt488HQ29zMBrVigjuYyeZAON4r1cNPmgvI8PGU+Sq/M9Q9PWijjPYUV0HKFFFFABRRRQAUUUUAHeijvRQAUUnNFAC0UUUAFFFFABRRRQAUUUUAFFFFABRRRQAUUUUAcj41sPLkS+iXKnh/rXNnB5HWvStQgW6s5bdl4dTg+hrziWJoJmifhkJFbQeljCpGzuct4ntdt99qRcJIMH/erl9L1N/CXxL03W1+S1vcQ3A7BvWvQtZtftenSxL/rF+ZfrXnniawbUNFng/wCXhRvjJ7FeePyq2rozTsz6fjZJI1lTlJFDIfQGnVwXwL8TN4m8B27SEpc2n7qVW65HFd4K52tTqWwtNkbbE7HstONQagwFnIfbFC3Gzny25vxzSfhSDPp1pR6V2HOHaiiigAPQ1hyf69/qa3OxrFuB+/btzWlMiZHRQaK1ICkNLRQAg604+jLkUlFAGZqOjxT5lgwr+lYU0LwNskUg+vauwqO4giuE2TIGHrQUpHIe/UUD2rR1LSpLYl4MuncVmjrg0zRO4tMlSOaJoJkSaFhhkdcjFP7ZNA447UDPIvH/AMKzM8uo+F3CjO57R+5/2a47wn4t1LQbyTT9RhlktQ2xo5PvxH29q+jechuhXofSuY8b+CdJ8Uw/vUFtfKMxXEQxk/7Q71x18JGaNqdaVN3TIfDPiCBkjutNk+0QdXUHlfqK7uwuIbqATQndu6j0r5j1bSfFHgHVDI7OsROFkX7kn1967vwP8Rre9KecTYXSHDoT8kleFXwsqbPaw+MjUVpaM9n6YPJJ6ig9apaXqUN9GskTruYdM1eIweePX61yHaJT4J5YHDRHBHUetR9RQcn8OlAG/Z30V0Nv3XxyKsNkYz1rmUYqwKna3rWtYX6ttiuOGHQ+tMdzQNFAOeRyKKQxB70vFJRQAvOaKSlFAAetJS0DkUAFJ1paO1AAMVna1N8ghU4PetBmVV3HoK567mM1w8nvxQDIh0x370tHf0pF5zwSfpQSFHpTlSQ/8sm/KlMUo6xuB9KAGbUYGORA0cilXB9DXgPjSy1v4V+PIvEfh53it3k3xFPuEZ5javfmBqnrul2OtaVPpmpRrJBMpGT1Q9iPetqNZ05X6HPiKCqxt1O1+DPxO0j4iaL5kG221WJR9ps3PzA92HtXenqAWwTXwFrumeJvhn4qg1DT7ma3aKTda3MfIlH91q+sPgb8XNL+Imm/Z7ho7PXYAFntmOPMI/iWvWjJSV0eHKLi2nuenUUfgQc9DR3I9OtMkKKKKACiiigAooooAKKKKACiiigAooFFABRRRQAUUUUAFFFFABRRR7UAFFFFAAOoPpXI+NbDbMl7GMI3yv8AWuuPNV9TtkvLCW2foRkfWnF2ZMldHmwUhduefX1rkNctVt9RKlT5TncD6V2M8bwzvA/BQ81keJbZ7ix8yNctCc/hXQjmaOX+EerP4U+KFxp88xFlqo3xqem4+lfRxxgEHINfKnjCJksodXtwftNhKJVI64zzX0b4E12HxB4UsNTjIPmRgMfQ1lNG1N3N71FVNWI+wt8vOat9j+lVtTX/AEB6mO6NHsc/zgc0tIMbRS11mAUCiigBe3SsnUVMd23HBGa1aoaqmQsh+lXB6kyWhQooPWgVsZhRRxRQAE8UdqKKAEFLRRQAo9cdeoNZup6Sl0DJb4jlH5NWhnPFOGccdaATscdPDJBM0ciFSo5z3pnausv7OK6hKsNsn9+uXu7eW2l8uUc9m7EUzWMrkVHOCAeaXtzRQUQ3tpZ6haNZ39sLmB+quM4/wrx/xx8Kbi3klv8AwzIZU5JtX4K/7p717NzQMZqJ01NajTsfM+leIvEPha5WB57iMofmhnB5Psa9T8IfGLTbvbaazE1vJ3k6iuy1/Q9I1qEx6lp8MwIwHK4YfjXmPib4NSLDJNoF8j/xCGXr9BXm1svUtbHZRxtSnome1aZqWn6pai6026iuY2/uNkj61ZOVGTXyjJb+LvBsxZvtWnzj+IZKY+nSu88I/Gi/tgsPiK1F1DgDz0+99cV5dTBzjtr+Z6VLH05aS0Pch696UjjHb+9WNoHijQPEEIk0y+jdjjKE/MK2A2RtyD9Ohrlaa3O1NNXRdsr+SH5G+aMdfWteCaK4XdCfqD1Fc4e2eKVGeN90bYPYg0h3OlOR2o61k22qsrBbhd3HUVeS9tnGfMxQVcsUU1ZIT92UHNOBXPDflQAuaRjilx7H60h5+8OKYAOlJn8qD04OKXr70gM7WZikflrnJ9KqW1hPKFO0Irf3q2tkZbLKCfcUvUYoFYow6XCpDOxbFW0ghj5WMYqTtijtigYvyjpgfhSHk9j+FHalH3aAIpraGRcMqg+orMvNNZFDw5dQeRjkVr0Atnj8aYHEeINH0/W9Mm0/U4xJC4I6cp7j0NfPHjDwfrnw71+DVtLuporZG32l5ETwewevq/UrFZAZYlBYclfWsDUbW3u7WWzvLdZoJRh4pBkY9vetaNZ035HLXw0avky38APjPZ+PLJNG1p4rPxHEuCpPy3AH8S+9exZ46EY4/Gvhv4jfDrVfCVyPEPhiaU28biWNov8AWW5/DtXvP7O3xmh8ZWUXh/xDKlv4gRPkZuBcgd/rXqwmpq8TxKlOVOXLI9sooIx047H60VRAUUUUAFFFAoAKKKKAAUUUUAFFFFACUtFFABRQKKACiiigAo7UUUAFFFFAB2oHvRRQByPjawCTrfRDCvw/1rmyN6GM9HGDXpGqWsd5Yy28g5ZeD715zNG8M7QuCpU4OfStoPQwqKzOE1O0WK6mtZPmjcFD9DWt+zjqzaVq2p+DLybeqsZLYMf4D0FTeKbX5Euo14Xh64PWbptD8VaR4otsp5UgjuSOhXtVSV0RF2Z9VL0xjGO1R3K77eVfaotKvo9S0+C+hIZJUBz71Z9qw2Z1bnLrjJHI5xilFWNRi8m7YY4PNVyCK607o53uHegUD1opgL3pk0YmidD+FO7H1o7DHWgDCZSrFW4I4pO1aWpWxf8AeryR2FZvXP610Rd0ZNWDAoo+lFMQZopBS0AJS4o7UvagBD096BQaKAD9R6VX1C1ju4TG4w38LVYoGD1/CgDj7iGW3lMcykY6H1qMdM9K6+7t4bmPbMuW7H0rEvNFmiBe3bevpTNVJGZSHFOkSSNtsiMv4Ugx60FAfWhflYMowfSikosAy5hiuomhu4YriJuquoNcD4k+FOgaoskums2lXLHOFOUavQTR7/qamUFJajvY+b9U8LeLfBeoC8VZFhjbInh+449677wF8QjqgFu832e9B+XJ+R/zr1CWNZIDFIgkRhhlcZBryj4i/DTy45da8MAo/wB6e2TqPdK87E4FSV4nVh8XOk/I9ItPEdxGAt3CpJ7D09a0YNc0+U4LGNj/AHuleKeAPF7Xb/2RrEu2eL5I5X4Jx2PvXdYODgd+AOteHOm4OzPdpVY1I80T0CK4t5z+7mRuPWpFAz2H4154uVxtZgfrViO7u0Py3Mn51FjS53efc08O6j5ZGB9M1xMWs6hH/wAtyRVu28R3Ub/6QiOpPUDkUrDudfHdXKD/AFzcetWotUlUr5ihx61k2k8N1brNETtI71KPfpSGdHb3ENyuVYZ9Kk788CuajLIdyHbj9a2NOvhMvlyYEnRfemNF3+E4OaO3vR0IB4bvQeKQBSd6BS0AGcHFHSkHNLQACj379qQUUAKPXODWfqdiDH5sOC+clDV8Cl/jz39aYM5hUU5Dxh0OQ6PyD+FeK/FP4c3Wm3//AAlfhOWSJ4X86SKLhoiO6V7/AKpZbt1xAMEfeHrWW2eQxGG9v0NXTqSpu6MK1GNWNpDf2b/jJbeOLBdC1yRYPENuu3DcfaFHce9e0L364HrXxh8XPBt34f1aLxt4RaWB4nDzrDwYm/vD2r274C/GXT/HNnFpGqyJZ+IYUG4OQFuAO4969anUVSN0eFVpSpScZHsI6Z7d/agUdOvB/ioqzMKKKKAExRS0UAFFFFABRRRQAUUUUAFFFFABRRRQAUUUUAHeiiigAoNFFABnmuR8aaf5dyt7GvEgw/sa66qup2cd9ZSW7jJYfL7Gqi7MmSujzO8t/tVrJA3AI4J9a891qwjvrC702aM/OCBnorDoa9JnieGV4SvzRnHNct4kt/IvVnxxMOfQEVujmZ0H7N/iGTUfD0ug3khNzpzmM56kDvXq/wB4bugzXzH4V1V/CfxQtr9W8ux1L5JPTcK+nFKPEksbbo3G4fjWM1ZnRB3RT1a386DzEHzLWJzt9+9dOfTtWPqdm0ZMsYyh+9jtV059GKcepQ4zRR3FFbmYCjvmiigBR9aoXtn1kiGT6Ve/GgZHQ002mJq5hEFeGG00hz1ArZmt4peq4b1qhLYyrkr8wrZTTM3FlWilKshO4EUgFUIKKSloAKTvSkUYoAD0pBxS0dqACgNxRg0EUANkjjkH7yMP9RVG40e1myVYxH2rQwPf86Ocf40BdmBPos6j9ywcVnzW88LFZI2Ujvjiuv6f/WoKhlKOFZT2IzRcpTZxeaXtXST6RZynKqUP+z0qlPocmf8AR5c+xFO5fMjIpOQMKcVbn069hGWhLAdSKqlSrbWBU+9A9zyv4v8Aw+N1DJr/AIfj8u5jPmXEScbv9pfesz4deLk1CMaVqDLHeRrhHb+Ieh969mPXjJXGCp71418YPBM+lynxRokeIid1wkY5jb1A9K8/GYSNRcyOrDYiVKVztTwM9D2zR365965fwH4lTXLBbeaQLexL83/TRa6hSCAR39K8CUXF2Z9BCopxUo9RcnpR09qSipLOk8HzloZYSc7TxnsK3xyBXJeFJRHqewnCuv611vQke9SxoKUE7gc4xyMUUn4UgNzTro3SbG/1gq2OCc9q5uCV4JBIp5zzXQW8qzwiVTknrQNMf70HpS54ooGJ0FL2o60dvagAo70GkoAWj2oOaO1AAPvAj8aydWscZuIVyCfmUVrA0Y4PoetAWOYfbJC8UkavG42lWGQR714J8WfAOoeF9RHiXw35qWjP5jPEcNbP6j2r6I1a1MUnmwqRE3b0NUJNssUkMkSzxOMPGwyGFa0qrpu6OetQVWPKyl+zv8arfxPBB4Y8TXUcOsooFvOxwLlR/WvdiCDjB4r4o+KHwp1HR7h/Evhe3u5LeI+cyRqd1uRz8vtX0z8A/FV74w+GWnatqIf7Yo8mYsMFiO5r1YVFNXR4VSnKnLlkd6KWj8qKsgKKKKACg0UUAFFFFACd6WiigAooooATmloooAKKKKACiiigAooooAKQ9dy9aWkI/CgDkfG9iY7qO+jXCSDD47GuQ1u2F3p8iL99eVNerahaLeWclrJzvHB9DXnU8TwyyQyDDIxDD1FbQZhUieTeLrI32jOYx/pNqRMh9Cvavb/gt4ij8SeC7ebeTNAoSQH1rzPWbUW2pyKfusd49CPSofgvq/8AwjfxEvNClYrbXp8yLP3cnrinNXFTdmfRNJjIKkAjvSlduQTuNJWB0GXf6bkGS3/FKzGyh2spRvSuo6c1Dc2sNwCJEG71rWFS25DguhzpHtzRV6502aLmM719PSqbqVIDqRW6aZm00No70fSgYNMQUd/Q0UUANdY5PvKD71BJZwv93g1ZoFNNoVjPfTWH3XBqJ7K4XooIrV4pRxVKoxcpiNDMo5jb8qYUfj5W/Kt7OTzSHHdQfwp+08hchhc9Cp/Kk2sD3/Kt7avdV/KkKqf4V/Kj2nkHIYm1s8AkfSja2fuH8q29q4xtH5UbV/uj8qPaByGJ5bnpG1P8iYkYQ4rZAA7UCj2gchkfZZz/AAU77FP/AHR+dauTR355pe0Y+RGYNPmJJyB+NPGnyY/1laBIVdzEKPU9BVG91awtB883msOoTmjnYuVCDT+PmkNQXmkWU0P+lMn16H86y7nxLcSsVtohGo7mue13W7ezjF1qmoxwx9zI+P0p3kCt0J9Ws7Wzn22lwZ4ifT7tUZIDLbvHIqNC+VYP91h3BrgNd+LOmRzvY+GrGfWLtz8rhSE/OsNrLx94sdn1i+Oj2bHBhjPzYpe3SXctX6nMfECxsfCPi2O+0DUI2jckmKNs+We6keld74W1y31zS47yAqsnSWMdjVjRPAnh3Tbc5tjeyyArLPKckivPvEul6l4A8RJqelgy6Y7Z2npjuD715mKw/OuZI7sJi/Zyt0PTsc4B4oqnompWmsacmoWUgdH5ZB/AfSrh9ew+97V5LVj3k1JXQ6CTyriOYEgociu/t5o7mFJlOVdQRXn3HQ9DW74X1BYSLOY4Vj8me1Sxo6eijp349fWgdPr0qRhVrT7lreYBj8hqpStyMUAdMCGUMpyDRWZpd4OLeVuf4eK1DweelBQneg9faigenJoAKDig/hQcU7AHeijjgFuafFDNMMxRsxz0UZoSbE2luM4pYwZH2orM3YCtaz0C5mIa4YRCt2x0+1swPKj/AHndjXTTw0pb6I5K2Npw0WrMew8P+fAftzEqw+4OorT0/R9LsotsVmhbPVuTWhj86O9d0KMIbI8mriKlR6sQxxmJolij8sjDJjgiq+m6fY6bC0Gn20dtG7bjGgwoNWelLjr71qYiUtFFABRRiigAopKKAFooooAKKKKACiiigAooooAKKKKACiiigAooooAKKKO9AAK5Pxtp+yddSjHBGHxXWGoL61hvLV7eU/I4OPrTi7MUldHj3ii1EtklxGNzxnnFeeeLBNA1prtt8kunyAsR1KHrXrt5atFLNZTJwMr9R61wGq2aB7jT5FzHICj59DXRucuzPdPBetW+veGLLU4Du3xgNj1xWyOBivEP2a9bNjNf+EL6bc9tJmIHuD0r289TWElZnTF3QlL3ooqShOc+386ZJDFJkSICD6U+loAzZ9KRjmJyPY1Sm0+5jP3Qy+1b9Jj8a0VSSJcEcywZDtZSD9KSumdEY/Mqn8Kry2FrJ1j2/Q1arLqR7NmDRWu2kx4/dyED0NV30mZTw6kfWrVSIuVlCg+9W/7Nuh/Dn6Ux7S5XnyWNPmXcVmV+1HbmpDDcf88n/KmmObvG/wCVO6FYbRThHKekbflTkt7gtt8on3ouh2I6DVhbO6kXCRkc96ralJaaau+9voIsDld2TRzILMWgc52kcVyWp+N7OMsLGGScKcb2HH4Vhap4q1CaIzTSLFHjg52gD3o0I5jv7zUbO1H7ydS390GsW88T8gWUB/3jXkOv/Ejw/pgK3GoLNP8A3ITuJNc4PiN4x1xzF4b8PNBbg48+QYJ96OeKGlJntGo6pdTI0l/drDD/AHmYKK4HxJ8S/Cejq0azS6jc9BHbjdzXJf8ACE+IddcT+KPEU0iE5aGFiAK6bQPCPhvRMfY7JXlHWSQZJ/Olzy6IVo9Xc5+bxl4/8SxmLRNJGl278CaUc496Zb/Dv+0ZlufE+s3N65+Z4d3yE13xfk4AUei8CjHfik433Dn7FLS9J0nSbdIdOsIYAvTC5P51dOS2WJPueaReW2bvwxzV210q8uv9TCyp3LdKNCdSnxnHQYqtqFhb6tYyWN1b+fC/GMdDXV2Ph2OMBruTfnqB0roNH0j7RiKytQB3JFDaGkfLdzYat8M/FIS6Vxot6w8o44//AF16LBNDcRJLbsJI2GVYHg17n4p+GejeJ/Cl1outqs0syny5R/ywbsRXytpqav8ADvxdP4O8R7/JRiLaR+hXsQa8zE0U/eiexgsS4+5PY7nt6k9c9qDxypII5B9KVx/eXAxn8KB90ZAx2A5Jrzj2DpvD2rLMEtb1gsi/dJPBrdI5J9elcZpmg6tqT7bWymcHo2MYr0fwz4M194BHqMyJgfLnsKapyl8KIlVhD4mZffBppbqCcHtXf2/gqxXDXU7yn0HSte00PS7ZR5Nmh925raOEm99Dmlj6a21PMLeG4kw0UMhb1C10ujWOp3sJZ7Z4ivTzBjNdwkMMf3Y4xxx8oqTcSo4H4VtHBJfEznlmMvsqxyH9iagRnYufrTk0LUG5Kxj8a60dMUVp9Upkf2hV8jmY/Ds5P7yVFqzF4diH+unZvoK3MA0tUsNTXQzljaz6mfb6Np8JH7rzCP7xq5HEkf3EVfoMU+lrWMYx2RhKpOfxNsO/GT9aP1pBS1RAUUUUAJS0UlAC0UlLQAUUUUAFFFFAAKKKKACiiigAooooAKKKKACiiigAooooAKKKSgBaKDQKACk9u1LRQBy/jjTwUS/j+90evNvFNp80V2oAzwxr2y6hS4t5IJFBDjAzXmGu2L4ubJwCUztGOvpWsH0Makep5c92+geL9M8SwghTIIp9vc54Jr6d0+7iv7CC8gcOsqBsivnDVbEX1hcWM7bd4IGP4WFel/ALxB/aPh1tJnbNxY/KQeuBxTqLqFJ9D0vPP4cUtJ2B/KlrE2CgUUUAFFFFABRRRQAUUUUAHOeDRk+9AyfujOKZcSwwxGWWZIlHXcwFAD/yz6UYBOAuT6Yrk9a8eaHYZWBmvZR0EfSuL1j4ha1dJJ5LR6fH3LHBAq1BsiVSKPWL++srCPfdXMMK+pI4rkNY+JGkWbldPhkvZB/EB8teD+KPiHoliW+36s97cd40bcSfwrmf+Ez8S6tm38N6EY0f7k8ykYqlGK3IcpPY9r13x1rV4XMl0lhF3VDjj8a801zx5oGntJ9q1Q3dwTkKjFmJ9K52DwR4m1iQP4m8QOEPHlQnFdHofgjwzpAJh09Zpgc+ZL8xNUk+iIduruc6/jbxRreY/Dfh54VP/LaZcfjTIPA/iTXWFx4o8QzID0hhbHHpXpKfuwI4wqKB91RgU0KAOB9arl7i57bHO6H4G8M6Qg8iwS5kHWWbls10gVUXbEojXphRikJAGegqaCC4nbEULM3Y44p2SJu2RKDxxnFIMYPU+9bNr4euZMNcTeX7DrWzaaTZwAHYXI6lqLhY5a2tLq4YeVEzA9yOBWtaeHWOWuZCPZa6HIyFjGABxgcVesdH1C8wY7cqp/jPSk3YaiY1tp1nbx5jhXK/xN1rTtrO4vCFtYW46nGBXU6Z4Zs7fD3bG4Y9h92t2COOGPy4o1jUdlFZup2NVTfU5rTPC/zLNfSA/wDTNeldJBDDBH5cESxr6AU/p70tZttmqikAHPXArzP4/wDw1h+IPhdvs6KNZsgZLSYDBkA/gJ969Mo3EHdnkdvWkM+VPgLeR+KbmTwZr+221rT8qgl4aRV4I+tfQOk+AfDunurG38+YcsXrxn9p/wAEahoer2fxY8HRmG/spFa9jjGNwHU8dq9s+GniZPGXgfTPEscXlfa4QZFPUOODWXsKd72N/rNXl5bnQwxw26BLeGOJRx8q0/vnuaKK1MHqA4ooooAO9FFFAB3pOlLSUALRQaBQAUUUZoAKKKKACiiigANFFFABQKKKACiiigBKWiigAooooAKKKKACiiigAooooAKKKTNAC0UCigAooooAKKKKACiiigA/yK5jxlYjKahEMH7r1030qG+tlu7KW2fkSD9acXZikro8K8UWrWt79oQ5WUZA96z/AAdqR8M/EGC4DbbO+wJPQNXX+I9Pd7Se2kX97CTj1ArgNXt2udO/d/6+Ft6H3FdG6OXZn02rK/zJ93AI980VyXwo15de8IQSM26e3/dyc88V11c7VmdSd0FFHvRSGFFB4IB4zR0Us5CAdz0oATtgUNjGcn8Kx9W8T6Lpf/H1exk9lj+YmuM134nPHldLs0hi/wCe054/KqUWyXOK6npbMsYzM6Rx4zknFc7q/jPw/pquGuvPmH8EfNeAeMPihZx72v8AXWu5M4MELZU+3FcR/wAJx4j1qRo/DPh2REbhpp+AfcZqlBdWRzyeyPoPXPiXqDxkWMMNjE3DSS8EV5d4r+IumWzSNqmtSXbrwIkfO4/hXJJ4K8T60xm8Sa+8UbDPkRniug0bwN4b0pVkhs/tMxOWec7sn2q0uyIbX2nc56bxr4i1fMXhbQJlRjxLMMYpw8HeJtbxL4j114kf70MJI/DNehxkRrsiURp2VRgUc++Krl7k89tkc3ovgbwvpRV4bATSj/lpN8xNdInyRiONVVB2AxQOfeljUySFY1Zj7CnZIltsQ7f4QMe9IOOnH1rTstFvLgbnUIB61rWnh+1iIedmmb24FFwsc1HFJMcRxtIe2BWnZaFdTLmYiIe/WumjhhhGIolUDuKkjV5CPJR5G9hSuOxl2uh2MJBYNKfc8ZrSjVUXaqomOyjtWzZeHdQnA3xiBD1LVu2Xhmwgw0xMz/pUuaRag2chaW09yf8AR4XcnjNbVl4VvHAa8mWJD2HWutghihj2RRpGv+yMVJ9Tn0rNzZoqa6mdYaLp1njZCHbuz1oAbTgfKPQUpoFS2aJJbB9KKKKQBRRRQAUUUUAV9RtLfULGexvIRNb3EZjkQjgg1neCvD1n4V8N2+g2BJtbct5ftk5xWz9KAMUAFFFFABRRSZoAWigUUAFFFFABRRRQAUUUUAFFFJQAtFFFABSUtFABRRRQAUUUUAFFFFABRRRQAUUUUAFFFFABRRRQAUUUUAFFFFABQaKKACiiigAooooAKB1zRRQBx3jSy8u9S7XhZVKyfXtXlmtWotb54W+6zfKQO1e761Zi80yWDbl8bl+teReLbNntBPtwYDhselbU2YVVZlT4P6x/YfjKfR52AguhmMY4+te64wa+XdXEttcWWrwtiaCQZI/uZr2GX4l2cWl2/l2/nXXljzC52oDj1pTi29B05JLU9BHJ6GqGqa1pOmxs95exIV6KGy35V4F4z+NEa7kl1lIyOkFryfzFeb3PjzxNrV06+G9EmlLnm4us4H51PKupXO+iPpHWviZb2/8AyDrbcDn99McAV5V42+MENu7R6hrglZj8sNr/AC4rhF8FeJtcbzfEuvsinnybdsAD04re0PwN4b0krJb2a3Eo6yTjcf1rRLsjNy7swpvG3ibWWJ8P6DJHnjz5xkfWoIfBXinWv33iPxBJEGbc0MR4I9K9JG1E8uFRGg/hUYFH+9+FVy92Tz22Rzeh+B/DmjuGt7ATSfxNN82TXRKqqAqRogHRUGAKdznpQOu3FNJIm7YZGMHk0HOAx7cYFWbXT7u5P7mNiP7xGMVr2vh4A7rmQkdwtMDn+rYUbj7VctdLvbpgEjKr3LcV1NpY2lrnyYh/wIc1bjUyf6tWZuygUrhYw7Xw9DE4+0zGQ+gGK1Le2tbdf3UKp+GTW1ZaFqN3jEBgU9Wetuy8LWqEG4kMx7gcCoc0WoNnI/vJHAjUn2HJrUstB1C6w3lmND3c4/Su0trCztceTAg+o5qyST1qHUZoqfc56z8LWoIa5lMpX+FflFbVra2tsmIIETHTA5qalqG2zRRSEPzctk0ooopDCiiigAooooAKKKKACiiigAooooAKKKKACiiigAooooAKKKKACg0UUAFFFFABRRRQAUUUUAFFFFABRRRQAUUUUAFFFFABR3oooAKKKKACiiigAooooAKKKKACikpaACiiigAooooAKKKKACiiigAooozigBO+T9K8/wDFeni21KaLgxTgkKe9eg98dq5/xlZedYJdKMyQtz7iqg7MiaujxDVLVf8ASbGUHBBX6emK82i8DeKtTja11TX3isEchFib5iue9ezeK4P3kd4iDa3DfWsDcRkBq3tc51Jo5fQfAXhnR3WRbQ3U4/5aynJNdQgEabUREHYIu0UpxnmkJA5bn2ppJbCbb3DH4D1pfpyPanwRyTsPJRn9lFadjoNzKN02IR6HrTuBkn5VPqamtbe4uW2wwux9ccV1Fpollb4ZlMrerVoRqo2xwrkDoAOaVwsc5aeH5pAPtDhT6DrWvaaTZW4BWPe46k1v2Gh6jdtuEflx+r8VvWPha1T5rqZpT/dHSoc0WoNnIxKzEJBGWY/wqK07Lw/qVwAfL8lc8767a1tbW3QLbwIhHfFSnLH5jz71DqdjRU+5z9l4VtojvupmlP8AcA4/Otm1s7W3GIbeNPwyan7Cl71DbZoopB82Nu7iiiikMKKKKACiiigAooooAKKKKACiikoAWjvRRQAUUUUAFFFFABRRRQAUUUUAFFJS0AFFFFABRRRQAUUUUAFFFFABRRRQAUUUUAFFJS0AHeiiigAooooAKKKKACiiigAooooAKKO9FABRSGloAKKKKACiiigApKWigAooNFABRRRQAUUUUAFQ3kQntZYTkllIFTUUAeVavah7aezdMFc49jXDKjtIYxGxKnB4r1bxbafZNVaZQdsw3D61hJFGkpZI0GeuBXRF6HLJanLWei3s/wAzKI19WrWtNBtYSGmJmb0PStYc5/kafHHLNII4Y2dz0Ap3FYiijjhQLFGsXsBU1vDNPLsgjeRj2rotK8MSmMNqB2Kedg610lnZ21mgW2iVB6kc1DnY0jTb3OYsPC9w5WS8mWNf7g610VjplhZj9zbru7sRkmrue/JPvRWbk2aqKQduOKKTvQakoWiiigAooooAKKKKAEpaKDQAUUUUAFFFFABRRRQAUUUUAFFFFABRRRQAUUUUAFFHeigAopDS0AFFFFABRRRQAUlLRQAUUGigAooooAKKKKACiiigAooooAKKKKACiiigAooo70AFFFFABRRRQACiiigAoopKAFooooAKKKO9AAKKKKACiiigANFFJQAtFHeigAooo9KAMbxfZfatNMyDMkJyPpXDMQoy3A9a9RKqwKtyD1Fc3a+GVbUJJLk5tlbKLWkJWWpnON3oYmkaPdaiwkUeXB/E59Pauz03TbSwjCwR/N3kPU1biVI41jjRURRwAKdUuTZUYJCe+c0vWiipKCgUUUAFFFFABRSUtABRRRQAUCjvRQAUUUUAFBoooAKKSl70AFFFFABRRRQAUUUd6ACiiigAooooABRRRQAUUUlAC0UUUAFFFHegAFFFFABRRRQAGiikoAWijvRQAUUUUAFFFFABRR3ooAKKKKACjvRRQAGiiigAooooAKKKKACkFFFAC0UUUAIaWiigAooooAKKKKAA9KQUUUALRRRQAUd6KKAE70o+Zzn0oopAJ3paKKYBRRRQAUUUUAFFFFACCloooAKQ0UUALRRRQAUUUUAFB6UUUAIKWiigAooooAO9HeiigAo70UUABooooAKKKKACiiigApBRRQAtFFFACGloooAKKKKACiiigAPSkFFFAC0UUUAFHeiigA70UUUAHeg0UUAJRRRQB//Z">
            <a:extLst>
              <a:ext uri="{FF2B5EF4-FFF2-40B4-BE49-F238E27FC236}">
                <a16:creationId xmlns:a16="http://schemas.microsoft.com/office/drawing/2014/main" id="{3F31E055-3F58-4325-96BE-1869393C269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AutoShape 4" descr="data:image/jpg;base64,/9j/4AAQSkZJRgABAQEAlgCWAAD/2wBDAAUDBAQEAwUEBAQFBQUGBwwIBwcHBw8LCwkMEQ8SEhEPERETFhwXExQaFRERGCEYGh0dHx8fExciJCIeJBweHx7/2wBDAQUFBQcGBw4ICA4eFBEUHh4eHh4eHh4eHh4eHh4eHh4eHh4eHh4eHh4eHh4eHh4eHh4eHh4eHh4eHh4eHh4eHh7/wAARCAJUAnE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AooooAKKKKACiijj8aACiiigAoNFITigB2046cU0VYH+p/Cqq8KPU0AOzzilpKVSobJoAUBtoOOlJ1qR5kKFV9KiHQZNAC0UUlAC0UUlAC0UUUAFFFFABRRRQAUUUUAFFFFABRRRQAUUUUAFFFFABRRSd6AFoopNwoAWijsaPm4wpP0oATjpS98bRVbUtQ0/TLcz6jf21pGBkmWQLgfjXlfi79oTwLpEhtdHa48QXwO0Q2alufrQB68A3GBk9sdRVS51DS4Lhba51G1jmY8RtMoYn6ZrwD/hIfj18RmMWhaTD4U0pzj7VNxLtq7J+zfaT6bLf33ivVr3xRgyQXbTkIso5HHpmgD3wjDZxn0+lFch8JvEM2veFFj1BturaY32O9Q9dycbse9deM+lABRRRQAUUUUAFFFFABRRRQAUUUUAFFFFABRRRQAUUUUAFFFFABRRSUALRRSUALRRRQAUUUUAFFFFABRRRQAUUUUAFPjj3daaoywqaYmONmUdB0oABEopHVQpwtQqzZ3FjyOlOQlnAJOKAFjj3AZ6YqXCKNrYpJT5cfH0quRk88mgCd4xjK1C3y9RUsDHJXrSum5wSOMUANjj3ct0p7GFR820fWklkEY45J7VXYBz86g/WgC02PLyMYxUcLR+WuWQHvk09QPJx221UEaMgG0fWgC2UVvu4x7VFIu09PlpEPlj5enpU0v+qLHpigBHjXZkAZxSJFuXJpzf6nd7UvDRjGfwoABGuKbIihCaaY5ARtYkU1i+cHOKAGUtFFABRRRQAUUUUAFFFFABRRQKACiiigAooooAKKBSds9T9aAFopCR3oUFydoPH8R6UALQASc9qwPEnjLwn4fiY614gsbVgOV80Fj+Fea6p+0Fpbzmy8H+G9X8RXJ4R44SIyfc0Ae0gHkhCfpVLVtU0vSYWn1TUrSyQDJMsoXA+hrxUn9oPxtEDt0/wjYOfu5DSgfWrGm/s8abcSi88ceJtV8QT5yVMpCfTFAF7xT+0R4B025NhoxuvEF9nb5VpGWBP1FcvJ4y+PHjxGj8L+F4vDdoxwJrv74X1r2Xwv4E8HeGIEj0Pw9Y2xH/AC08sFz+NdKWcn73HpQB8+6b+zxqWvSpdfErxtqGryk7mggkKKPavVfBvw68F+EYQmh6DaQuvHmSJukP411lFADcHAG4hcZ29KUnIzk5/lS0nfI7UAeceIDH4M+Kdn4gjTy9L14C2vcfdWccRn8a9HOVbDHJ659RWD8QNA/4SXwde6Uu0XDr5lq39yVeVNVPhZrreIPBtrNcMPtdpm1u1J5Dp8pP44oA6kdOOnaloHIz+lFABRRRQAUUCigAooooAKKKPwoAKKKKACiijtQAUUUUAFFBoHSgAooooAKKKKACiiigAooooAKKKKACiigUAFFFFACoeQelTy5KEKMmq3JPNSJLhcN+FADD16Y4pYmw471N5keBllpGePacMtACzglPl5NQfzqSGUbfm/OpNqH5uKAI7dTy3T0zUm/95tHPFMeVFU7eSO1RwNtc7jjPNACzjMobjAGaYeSfenSsGlG1geKSgCxH80QHtVdxtO0DinRPtPtU2UbjrQBXUbmGKmmP7nDd+KUmNB2FQvIZGwMYFAEx4h29flqBCy5wcVKZF8v74zinB49o5WgBgmPHH1qQkMmR3HFJ5kX95aY8q4wmCDQBF1GeopaVhGoCp170lABRRRQAUUUUAFFFFABSGlpucd80AOpMj1p21gA2Qq9SWrmPEnj/AMFeGgy614ksLaQf8s9+5j+AoA6bsT6daEBbp1ryW6+NMd9J5PgzwfrOuSnhZjCVhPvmoG/4Xt4pG7fpfhK2fjap8yTHrzQB65fXEFjAbi8uIbaEdXkcAVwfiP4yfDzRZWjOtLqNyvHkWK+axPpxWFZfA+wvLn7R4w8U6xr0xHzp5pjiz9BxXdeG/Ang/wAOxqmk+HNPhK9XeIM/1yaAPOm+KnxB8Ru0Hgn4d3EUbH5bvUT5Y+uDSN8Pfi54sct4w8eJplqRza6cgBA9Nwr2oOQgA27R0UccUmAOKAPL/DvwJ+H2klZ7qyutau85aW+mMmT9DXo2l6dp+lwLFplha2aAY2wxBePwq2evXigUAI+X+9z60vQcdKKKAD+VHaiigAooNFABRzmijvQAAlTuHFeb2aL4R+L00IIi0rxNH5iHoqTrxt+pr0g+tcn8V9Hk1Xwo81mP+Jhpzi8tCByHXtQB1fO5uO+OlLWT4S1iPXvDdjq0JJ86ICTPZxw365rWoAKKKKACiiigANFFFABRQKKACiiigAo7UUUAFFFFABRRRQAUUUGgAooooAKKKKACiiigAooooAKKKKAExRS0UAFFFFACBQDnHNLgegoooAO1A4FFFACUvbFFFABR2oooAKKKKAEPzcHkUpoooAQADtRtpaKAA89QKTFBpaAD196KDQKACihMuxUfyqve3lnYxtLfX1tbRqMs0kgXA/GgCxn8PrSMcYyMZrz3xB8ZvAGlyNBBqj6ncDjyLONnJP1xisV/iN8RdfX/AIo/4eywQtwlzqZ2qPfAoA9eKv8AwgY9ay9b17RNGi8zVNYsrNR18yQZx9BXmY8CfFTxG3/FV+P/AOy4H5a10peB7ZNauh/BPwNp8xub23utaue8t5Mzc/TOKAItT+N3hKK5a10C01HxFcdNtlCSufqaojxJ8YvEqkaH4TsvD1u3Se/YiQD1xXqGl6VpmmwJFp+mWdoqjA8uJQR+OKuNuYfOSfxoA8hT4T+LNdPneNviLqNyrdbWzUJHj0yOa6bw78Jvh/ohWWDQI7yYYzLdsZWJ9fmzXcc42jgUf5yaAG20UNtGI7S3gto+yxoFH6U9vm+9z9aKKAA0UUUAB5ooooAKKKKACiiigANFFBoAKKKKACiiigA4oB4J2hhjoe4opGFAHAeCN3hrx1q3g+TK2d5m+03J4C/xgfjXfkYAFcP8Wbaa3sbHxZaKTdaJOssmwcvDn5lrsdPuo76zhvYWDRXEayKQexGcUAWKKKKACiiigAooooAKKKKACiiigAooooAO9FFFABQaKKACig0UAFFFFABRRRQAUUUgNAC0UUUAFFFFABRRRQAUGiigAooooAKKKKACiiigBKWig0AFFHek/WgBaKQtt607ac8AkewoASjGTjGao6pq+kaVE82qanZ2cajP72ZVP5GvOdb+PPgixl+y6O17r14CcR2cDEZ/3ulAHqe7kqM596JSscYkZkQdy52j9a8ZHi340+KwH8PeEbbw/aSdJ79gz49cVKPhD4k151n8c/ELU7gEfNa2LmOP6UAdv4n+Ivgnw2WbVPEVqjAfcibzG/8AHc81xkvxoudYZoPAvgrVtZlPCzyJ5cf1Oa6jwz8KfAPh1EFpoEFxMDkT3Hzvn1ya7SGNIUCQxxxKOgRQBQB5ANP+OXicg32qaV4WtehS3BMoH16VYtPgb4furkXPirXdY8Ry9WFzMQmfoK9Yb5jluTS9DkcUAYvh/wAJ+GfD1uIdF0GytEHRhGCfzPNbOW27d2B6LxS+vr60lAB/OlHSk96WgAPSiiigAooooAKKKKACkpaKACiiigAooooAKKKKACiiigAooooAKKO9FABRRRQBHcQxXFvLbzKHjlUo6kcEEVxPwumm09tU8H3jEy6TOTasTy8Lc5+gziu6HXr17Vw3jtV0HxRo/jCAERbhZ6gQOBET94/jQB3NBpAVYB1YFW5X3B6UtABRRRQAUUUUAFFFFACUtFFABRRRQAUUUUAFFFFABRRRQAUUUd6ACiiigAoopKAFoo6UUABooooAKKTFFAC0UUfjQAUUUUAFFIaWgAoo6jHBpcEKzcKq92OKAEpD69q47xh8TvAfhXKa14ithKfuwwOHf6YFedzfHLxF4jnez+HXgTUL4qcR3V0pjjP50Ae7AMykhcD3rmvFPjvwh4bhLaz4gsbUr/yzWQM5/DrXl7eA/jF40/feMPGC6DauObXT+GA9Mium8J/AvwDojpcXVlNrd51NxfyeZk/jQBkXvx2j1Ata+B/Ceq67cHhJWjMcWe3JqvDp3x88Zc6pqWn+EbBh/q4V3TAf7wr2aws7WxhENjawWsQ4VIkCipzzgnrQB5DovwF8MiYXviXVdV8SXefn+1Tkxk/7telaD4e8P6FEI9G0WyskAx+7iAIrVFFAATufczE46elGdx+Y4/CiigAooooAKKQUtABRRRQAlLRRQAUUfjRQAUUUd6ACiiigAooooAKKKKACiiigAooooAKKKKACiiigAoopBQAtFFFACdv5/SqWu6bDrOjXWl3Cgx3ERUj37frir1HfPegDmfh5fzXGg/Yb5ib/AE2Q2txnvjofyxXTfXrXJXqronj2HUM7bTVk8iZc/KJRzurrWG1iM/T6UAFFFFABRR3ooAKKKKACiiigAooooAKKKKACiiigAooooAKKKKACikFLQAUUUUAJS0UUAFFH40UAFFFFABR2ooH1xQAfrRWbrmv6H4fszea3qlrYxAE5mkC5+gryHX/2idHkvn0zwLol94lvxxvSM+UPxoA9wCse2B6noK5Pxj8RvBXhCF5Ne1+1jK/8so23OfwFeRDw/wDHn4jSCfXNWh8K6Qx/49oeJdp9a7Dwf+z74B0KZb3UYZ9e1AfM0165fJ9cGgDmtR+PXiDxBcG0+GXga91Tf9y7uFKIB60xPhz8YvHGyXx140/sW0k5a00/g4/u5Fe9WFraWFusFjawWkQGAsMYXj8Klx1PX1z1oA818GfAz4deGJFuhpTate9WuL5vNJPrzXpFrBDZxiK0hit4uyRoFAqQelFABnn296KKKACiiigAoopKAFooooAKKKM0AFFFFABRRRQAGig0UAFFFAoAKKKKACiiigAooooAKKKKACiiigAooooAKKSloAKKKKACg03cNvqacdwUs+1cdyQBQADoKTPFY+qeJ/D2mBm1DX9OtQvUPKOK5u8+MfwytZvLm8X2OQP4WyKAO9pO3pXO+GfHfg7xMwXQfEFjeyf88xJya6M7lOGHP6CgDK8V6WusaFcWq/LIo3wuOqsvNP8ADOojVNEguWwJ1Hlzr/dccYrSGF5+8O+K52zUaR4qntcbbTVP3ij0m7/pQB0P1FLSJ096UUAFFFFABRRRQAUUUUAFFFFABRRRQAUUUlAC0UUUAFFFGaACiiigAooooADRQaKACiigUAFFFFACGl44z69qKQ0AeJ/EX4d6H4s+O1sPF0l1Lp9xZr9htg5ETyLywP4V6t4c8MaB4asktdD0m0sEXoUjGePfrWD8YNMmuPDUetWGRqOiyC7iI67B98fiBXS+HNWttd0Ky1m14ivYVlC5ztJHIoA0MNg7mJP1opOpz09qO9AC0UUUAFFFFABRRSZoAWiiigAooooAKKPpR3PB4oAKKQ4A3dqU8daAD+dFZV74i0Gz1b+yLzVra1vyocRSvtJU9xmtCCaGZQYbmCXPQpIDn8qAJaKNrj7ykUDkfLzQAUhozkkDnFH6UALRSUtABRRRQAUUUUAFFFFABRRRQAUUmaGOKAFpD+H4UhYKhZyFHqxwMeuTXE+MPiz4B8Kh4tQ1+3muO0EB3vn8KAO3BB45z2FJ82zcq5x0zxXzrqP7SGpaxM8PgbwTfXbp8qyXERAz69KxZ7b9onx1n7Xef2DZSfwKcDH86TkkNRb2PozxH4q8M+H4fO1rXLKyUdd0gz9K8q8U/tK+BdKLQ6Xb3erXOflESZX61ymifs22c0xuvGHii9v2YfvIo5Cyk/jXpXhj4W+AvDISXTvD8EkwHEsoy1S6kUaRoyZ5l/wtv4zeNpjD4J8IjT7U9Ll1OAPXmtC1+FPxO8TATeO/iNPbI337axbHFe2iSG3iEamOFB0SMBR+lV3vbdCdpJb1rGVc3hhWzzvQ/gL8ObJjLfQ6jq8x4Z7qdjn8M1u/8Ks+HKwkHwZYMo+UAnJxXQtqSj7sbfWnR6nGT88ZB9ay+sX6m6wjS+E848R/AHwNqCeb4bkuvDGop88U1pIQN3bd7Zq78P8Axt4m8Ja1beCvieA5b5dO1xf9TcDoFc9jXo0ckcwzG+fUVT8QaPpniHR59H1q1F1ZzfeXvGezKeoIraFbuc9Sh/KdXkE8HI7EdPrWZ4os2vtLYxnbc27ebE3cEckD6iuR8AalqPhvVB4H8SXBmjxnR9Qc/wDHzH2jY/3x/SvQV67iucdQe1dByFbS71dQ02G9UbA6jcp7N3FWqwNP26b4hn0xmJtb3M9tu/v/AMS1vnI6jB9KACikBzS0AFFFFABRRRQAUUUmaAFooooAKKKKACiiigAooooAKKKTmgBaKKKACkNLRQAUUUUAFFFFABRnH070Cg/TNAGP4ykWHwrqLHO1oih9weDXm37NurPBFqXg+6lzJaSefbbj1jY9B9K9C+IL7fB9+ykHcACDXgcOoSeHPFui+KIjtjST7PdAdCjHAJ+laRV4szlK0kfTh4J9DSU2J45Y0ljbdG6hkI7qelOrM0CiiigAooooABRRRQAUUH8aTrwDx196AFpD1HGT2FHbdjdjqBXBfHD4gQ/Dzwc+ojZJqNzmKzib+8f4segoA77aeOQR+o+tfOnx9+PV5omtyeGPBQhe6tpVW7un5CtnlR+FUf2fvinqdx8O/G+o6/ePeahY7rgSOeMEEAD6Zrxzwd8PfFnxBt9U8Q2ira2kYe4ubybkOwy2B68CgD7q8K3k2oeGtNv7gqZp7ZJHx03EdquXc9va2st3dyLFDChklkY8KoFcF8CvFuk658KNJu11C3iNlEYbkSSAFWTg5rw39pP41f28bjwj4WmddOTK3d0nH2hv7i0AZ+s2F78e/iP4l1TS5CINJgEenlWK+Zj6etYvw28IeKptO1G7XxFquj3VhIY/syyklH9WU87a99/ZP8ETeEfh2l9eKIr/AFUiXbjlY/4Qat/E3wuLrxIda0CYabrca4L4/d3I/uOO9a0oqUtSJtpHjEOvfHvQ1jktdZXWbfnLZyCPp1q3aftI+PNHKw+IvDcDfNtOI2B/OugtpJbq5mOnwSabrsJzd6c5wsn+0nqDU8esabqhNrrdhAJF4Ikj4z714eNr5hgm5ezVWHlo16rW/wAjtoQoV0lzcr/rqW9A/ak8K3B8jWtFu7CUdWVgVr0rwx8V/h/4hCLp3iS2EjdI5TtIP414xrfwt8HaopniszbvKc77c8GuK1z4EzOrHRdVQ7eVR8hvrmuTD8UYCrpNuL81+prUy6tH4Vc+0IJI5lDQSRzIRw0bBh+lO789RXwvat8Vvh9qEMdprFxAjAeXE0u6Mgeo9K9U8H/tMyWd+ml+OdMTecZu7XgD3Ir3qVWnWgqlN3T6nFKMovlkrM+le1FYXhTxf4Z8V2v2jQNYtbwHB8sOA4+o61ukbc561oSFFJ9Mk+lH1P0AoAWik74zz/KlG44VVJPrjgUAFHHesfxH4m8P+HLeS61zWbKzjUc7pBn8uteMeJv2hJNVu20r4Y+H7jWrgnb9skQiEe9JuwJXdke6atqNjpVqbrVLyCzt1BJeZwvH415JrHxyg1TUG0X4aaFd+Jr8MUabaVgj9yT1riLH4beKPFV4dZ+KPiK4vAW3JpkLkJGK9U0PT9P0awWz0i1isYFGAsSAZ+vvXNPFQi7LU7qeAqSV5aHJXfgTx54skFx8QfHR0y1PI0zS22gD0JrS0P4YfDLQ5BcW2ipeXC9Zbkl2PvzXSNhjls59TScDpXNPFSlsdtPAwju7lu2u7exUQ6bp1tax+iRgU99SuOuQPpVLmjPasXVk+p0KjBdC1JfXD9GqEzTsDmR/pmo/pR1qXJvqWoRWyBst8zM1Hb196BnBHb1ppaNflMiFuwzSKHCg80A9O1FADkd4zujJVs9PWtq0uVni67XHUVhnIGadBI1vMJV59a0pzcWY1aXOvMveJNEh1zRzZSsUnibzbO5X70Mo6Y+vStPwZrE2q6UY75RFqlo3kXcY6bx/EPYimROsyKyHGecis7UVbS9Wi8RWu5kAEN/Gv8Ueflb65r0aU+h41en9o2vFlg95pjTW+Eu7M+dCw68ckD61b0a/XVNPt76PH71fmH9x+4q0kqOqyRsHRhlfQiuYsWHh/wAXPprNt07VCZbYk8JL1YfjW5zHU0UgGOD97vS0AFFFFABRRRQACiiigAooooAKDRRQAUUUUAFFFFABRRRQAUUUd6ACig0UAFFFFABRRRQAckcCs3V9YtNMXDvvm7IOfzpfEk9xaaTLJattkHU+1cA5Z3MkrF5G5ZjVxjcic+Uk8VahdatZXCyPgYyqLxXmd/Yx6lptzp8vyiVCoPcN2NejHGckZB6iuO162+yam+MhW+bA75raK6HO29z0D4A+IW1nwMthdy7r7SW+yy5PJVeFNeh186/DXVo/C3xVhMmU0/XU8p/7qyj7ufrX0VtKnae5xmsJKzOmDugooFFSUFFFFABRSUp6UAIemM4rmrG+uJPiPqdgW/cRW6Mq+hIrpgMkD9fSvDtA+IOkXX7TWpaRHdKbea1EKTE/I0qjG365oA9wDBcNnHHJ9K+MPjLqWtfFr44HQfDyefHY5tbdc/IB/FIfoa98/aM+I9n4D8GXFlbzodavkMcEQbLIp6ua4/8AY28HtaeGrvxteQsb3UXKwM4+Ypn5j+dAHi2oeE/E3gTW7jwDfxbrvX0SJZYm+WRCwycV9jaX4Xs9C+GreF9NjEUcentGAF5Z9nJP41ynxJ0KPVPjB4Hv5IAzWjlnbHQeleo5PzMrZOe9AH5rSSXul3V7psdxdWqxzOlxEshCk5PUV6v+zd8KLnxpq8Gv6vHLF4esJRINwwblweAPYetfQnib4G/D/wAQeKz4i1Cymjmd980MT7Ulf1Ir0bTbG003T4tP0+2jtLaEBUijXAAoAnVUQJHGiogGECjGAO1cb4mbzNTckhiP0rsZnCRM3YDiuG1N9927HnNdOGXvNmNZ6HN+J/D1rrsccrSvaahb8293Hw6H0PqK4u+tbi7vho2vpHYa4ozDP0gvl+vQN7V6cSTnn6+4qjrGkWGtWDWOpRGWIcoejxnsVPY11SgpIwTseXw6hqWh3rWzeYrxnBhbpj2re/4SvT10me6kUxTRLkqf4j6Co9Xt5LGRNL8UNvtMbdP1hV+76LL/AImuC+IFrd6OY7OdQwkO5JFPySKehFfNZnw9hMXLnnGz7rf0ff8ArU9TDY+rSVk/68jZ+HHhm4+I3im5n1bUDb2cXzHL4z6KorpfHvwHtniaa2thNhdqzRfK+Pf1rA0KGWx0y0azkxIFDvtOCW+tdx4e+JerabKkV+wmiH8D9fzr2qdBUYqMFoun+Rxym5ttnz9qPw/8UeFbxrzQrq5haM/fgcxy8fzrsvAv7Rni/wAOzDTfF1iNVtY8KZCPLlQe5P3q+iINW8F+LolW6RILhufm+U5+tcf43+C9hqsM09rDFeK/TPDj6HvSlCLfZ+ew1KXqjrvAnxU8EeMYUXStYjinIBa3nbYwPoM9a6PxX4k0bwpoM+u69dpaWMC/M7H7x7BfU18aeLPhBqej3LS6ZJPA652o2UcfRqwLnxT4ns7jS9P8YQ3etabpkolWyumO2QjpuY9azlTlHctSTPo60+NnirxbOY/h78P7q8t/4b67fy0x681W1Cx+MmvSD+2fF9lo0OPngsY8MvtuFHhT46eD9esodNiVdACAKYAAsZ9gRXaQ31lOhmt7mKSNhkMp4NefiK8ovlij08JhITXNJ3PPbH4NeGPtf27Xr3Uteum5P2qYsh/Cu+0bS9M0a1Fpo+n29lAOixJj8DT2vbNRneWNU5tVLArDGcetcUqkpbs9KFKEPhVjTbauWcgd8k/pVeS/tVPL8+npWNcXEs2C8hPtUWAD0/OoLubyX1u5wJPzqwrKRlWDD2rmsc84FLHLJC2I2IxzjNAXOlwaKxotUnUfdEi9iKmXV128xYP1pjNPp+NNllSEbnIUVlyarIVPlpt96ozTSTtvlYt7UhXLk+oPMwWMlY89fWuR8P8AimPWPGeraRDgiw2EPnqe9bN/cC2066m3BdkDufbAryz9nvT7mT+2/E9wzKt7cMsZI+8Aa1hFOEpGNSb54xXU9/U7kByp9wKKg0yVZLNT0K8YxVis2bhzRxj0ooz7UgLulXHluYiOD09zWqBGoaOYbopAVcexrnSzLjb1WtuxnW4gXP3xXVRn0OPE0/tEXhG+NlqM/hi6kHnQjzLNyf8AWQnoo9xWj4v0b+3NAkt4fku4j51q4OCJF5A+ma474lWF8+nxa3pBK6lphM8AXq+PvIfqOK6vwD4ns/GHhi21y0PlO3y3EJ+9DKPvKfxr0ITUjyKlJwfkO8D64uvaEt0+1byFjBeJ0KyrwePSt015x4mkHgfxzD4mjVl0XWWW21FAPlil6I/t716KhDKrI2UcAow5BHrVmQ6iiigAooooAKKKKACiiigAooooAKKKKACiiigAooooAKKKKACiiigAooooAKKKKAIp4lntZLdwCGUgk15rLG0U0kLdUYivTskHpxnn6VxfjCzW3vxcLwk3860pvUzqLS5hcntWT4otvNsFuFHzxHk98VrnjjkGmuoeNomGQwIOa1MDy7xPavdaM7W2ftFq4urdh1DryK+gfhx4iTxV4J03WEcO7xiObB6SLw3614vcwfZb142b7hJx2I9K1v2ftWXRvF2q+EJmCW15m7sVB4z/ABAfjUVFpculLWx7rn2opAflzjHtRWJ0C0UhpaACgDJ/zxQKZInmRyLkq7IVUj3oA8L/AGkPjXZeGdOn8NeGrxLjWZkKTTIcrbL359a+a9Z8N6toXhnQfFFxJPHLqjvNHMpIZWB+9n3re8NfDzU/G3xc1bQraKQ20OpO2oXLjhI93Kk+p7V9feMfh34a8TeBofCN7blLO1jVbaRPvxbRwRQB8SeDdF1v4j+OLPS7i7udRurmQefNKxYxQg8n2FffuhaXa6Jo1ppNiojgtYljUD2HNcj8Jvhf4Z+HFtMujI9xd3HE13KPnYeg9BXdccYoArz2dvNew3boDND9xvSrIAGcUUUAJ6fTFHelooAp6vIVtcdMnH4Vxd6T9pb06V1muv8A6uMfU1yVwW8+QH14rtwy0Oeq9SKjPHvRR2rpMRLiG1u7R7G9gSe1l+/G4yDXlXxI8F6nDawrp0j32mwy/uom5e3H17ivVh709JCvynlT1Ht6VEoKSsNSaOA03Sbe50a3LMscqRgNJEcgH6d6pXul3kYHm26XcQB+ZR835V0HiDwZNJP/AGl4V1JtMvsEtA/zQzn0Ofu1yR8cX2gXY03xto8+lTk4W7hUtA3vurZVINcsjHkmruJHFAVIks5WicZ+R+ua3/D3jrXdClVHkeSEcbXO4fn2q1HHpGtWaT2kkV0rciWFulct4ilbQr+OGVRc2T8NM2BsPoamdBW02/Aca9viR7Fp3jfw54ihSDWLWKOQ8ZPI/Os/xN8LdF1u2eTSXhnSTnY+GH59q8ja60JyWtdUtknz90SZFbmjeI9f0QLcW10TbeqtuFc3I4/C/wBUdXNfdf5nDeOvgZJZyObNJLQl9xVhmP8AA9q4qzvvHfgO+LGSX7ED1cl4yK+sdC+JmnagqW2s2oZWGDIF3D8QelWtY8EeG/E0LSaTcQjcMshwyn8D0rCdOEl76t6bGkJyi7xf+Z4N4T+Mui30i2+vwNZSnhZo+Yz7n0r0+wurXUbVLjTLqC7iPUxvmuE8ffA2NS00dm0BGSJIBuU/UV5U+h+NfCF+95psk7wKf9ZASQPqtcNbLtOaB6NHMXe00fSuOD8pyPyFHGQeTXivhX40yrIbbxVYyEIcefCOfxFesaF4h0bXrdZtHvoZ9w/1e75x9RXnTpThuj1KdeFT4WaWAe1cj42vr7w9qtn4o/eT6Wv+jX8SjPlq38f4V17KwO3adwGT7V5z8VfiNoei6dPpNnt1C9uEMckY+aNQf73vSpxcpWSuOtJRjdux6DBLDNBFPBKrwzAPGydCp6VISOcc15L8JfFmoeDdEsbfxZaO/h/UWJtrsgk2pJ6N6LXsk9pGbZL6xnW5tJBuWRDkMDRUpuDFSqe0jfqVMYJ70EZ4oGNoPQUpxjJ6VmbGJ45kMXgzWWRcsLZlz6ZFQ/Daz+xeBdGt1UKotxIfqetWvGkayeDNWV8827Nx7Cm+BLiO48DaS8Zyq2yqTWn2DH/l58v1Oj0y6+zzYOSjHFbpxj5TnPINcxzjpitHTL7y1EEx4PRjWZsjUpSfSjgruHQ9KAOeaBhU9jOYJs/wng1XPWl7U4uzuJpNWZ0ON6DADDrXkPibW5vg14hu/E9rp8t14e1Rx9stk/5Yyf31HvXqGlXPy+Qcg9iah8W6Jb+IPD93o9xGGEyHazDID9j+FdsJ7SR5lSlvCRFoPibwX8VvCtxYWN7HcQ3cRWe1cgTQkjrj1HrWb8JdcvtO1C8+HfiSTOqaVzYysf8Aj6tv4SPUqODXkmjfDiw1eWW50fUZvDHjHST5MskLYjlA+4zD3qn4/wDEnjXQ5tKn8faVJba1pUytYeILJcxTR55STHY12U5qZwVaTpvXY+sAfqPYilrJ8Ja9p3ibRLbU9M1G2vY3iUyNC+cPjkVq+69KsyFopD1xS0AFFA5ooAKKKKACkpaKACikNLQAUUUCgAooooAKKKKACiiigAooooAKKKKAErN8RWP27TZEAG5RuU+laZoGM47HrTTsDVzy3qAe44NA7Vq+JrE2WqPgBY5fmWso1utUcrVjn/Ftqp2XKr3+bFcbr91caRc6Z4jsQFudOuFaQr1MWfmFemX0AurSWE9WHH1rhLiGOSOe0nTKODG1O10JOzPorS76DUtMtdRhYNFcwrIpHTJGcVZ579eteSfs4a5JNot/4SvpM3elS/u8nrGeRXrQPpz6mudqzOpO6FooopDCgZyADjPQ0UUAUdL0fS9K886bYxWz3MhkndRy7HqSe9XSf0/UUtIKAFoo7Ud6ACjtRRQAh6UtFFAGPr2RPH7iuZv023ZPbFddrUJkhEijOzr71z2owmWMOuMiuyhJWOeqjKopSCGx39KSuoxCjPHNFFAApYc5470l9DZ6haG11C1iurduqSKG/n0pR19qVfmYL69PrRa4XPFPi54T0nwJpn/CV+HNXvNHuPNASxRsxzk+xrx17nxd47vZhHBf37E/N5IIRT/KvV/ivbXnxE+MVh4Ksz/oljH5lwR/Dn71e93GiaV4V8L6boei2cdtCUGSqjc5HUk9a8nF4j2d1Hoeng8L7WUb9T4t1HwX4psJobKbS5luWQt5aE5Cjuan8PeI9e8H36R363H2bP7yGbJVx7e9fUvh9I7zxRrN3JGJBCqQICM4yOar+L/h/ofiK0e3mhVA4wDj/Vt65rChjIbydn+B018vnryar8TzvRtZ0TWo0azkMcjDcFPBJ9K2bG+1nTZlks7qQFOSQe30rj/B2mf8K++IZ8L+Ilja0uAWsLphgM3YZr1O70aF/mhxGzcgqcg/WvboqFaHPBnh1HOjNxmbXhj4rsFS21i389CcNIRyB9K6afS/Bvi9C9nNHDdMP4OD+XSvJtS0tzlXtwygY3p6VRjW6sJA9lcvkds4IrOVBxd1p6f5GkaqlobfxB+CaXSM32NJ1HIntxhx9RXh3iD4deIvD9082i3MpkVs7lJV1/DpX0P4b+JmsWES2+oL9qQYAD/eArtIdU8GeMYVW4EcF30wRhs/yrKWvxL5o0i7fC/vPjTWviN4+udOGiX+oTQiD5ZDs2tIPQmr3wf8M+H9Y1pr7xBqcI8ohlsnfmQ+pNfRnjX4M298ss0UEGoxScHPDgexFeE+LvhDfabcOmjtJEwOfLlyGGPQ1zPDXi1SZ0RxNpJ1Ff1PZ76zt72zbT7q2imtJE2LFtBTb2xXCS6H4y8Gs114H1FrvTixL6ZOc7B6LmvOtK8ZeNfBd01vfLLNCnyiGcErj2Nel+FPip4c1lhb30h0y5fkB/usfY15sqNSn0uexHEUa9nezMu3+M15bzG38SeF5bBxw7IpP5V0dj8VPBlyg3X7WzNjAl4rpJbWyv7XzpoLW8RlwDgNuHrXO3/w58FXv719Hjjkzn5az/dPdWNFTrx2kn6lrVPHfguTSrxG1y2/fQNGFz3IrG+AmrR3nhC40wSDzLO4bAz95CeDU0Hwu8DJdRyNpIKhwxDk/NXEaffReA/jXc2Ma+Vo97tAz91M9MVShBxcYmcpVISjKdrbHuxGeSKPrgilk25DLhkYAqwPBHrTfpXIdhdsr54Tsky0f8q14Jo503RsCPSubPNPhd4ZNyOQaBnR9OcGlxx61QsdSWb93N8jevar4I7fn2pjFDFGDqSDWxZXK3EWGbBB5Xufesbp1pUZkbev3vWrhNxM6lJTXmc78UtLu9PvY/HGg2rS3FuNup26j/Xwd2x6gVo6X4t03WPD0X7i01nSLpcBXG/YO6tnoRXTWd+snyTAbmG0gjhh6GvEPiJ4a174banceLvBdsb3w9cyb9S0oZPlE9XUV0r3veg7M4H7nu1FdGhqPgTT9P1F9b+GuuXfhbUeSbV2zayn0x2q7o3x01nwzcx6X8UfD8lqeiajZqWib3NQ+EfE2i+LNNW/0i5QqR+8gJ+eJvQite6gt7yza1vbaOe3YYKSruz+dJYqcXaSHLA05q8Geo+FvFXh3xVZLd6BrVrexkZO1xuHsRWyCOdysAO9fKGt/CxLa6Op+B9UuNC1AHeqI5EZP0rS8P8Axq8feCbqPT/iDoz6jp6jDX0Kkv8AWuunXhPZnBWw86XxLQ+nj2z39KK5zwJ448L+NNMF74d1OK62rl4t2JEPoRXR8446+lbGAUUgNLQAUUdqKACjtRRQAUUUUAFFFFABRRRQAUUUUAFFHeigAooooAKD3oo68etAGJ4xtBc6X5irmaDkY9K4gcqDXqJVZA0bdHBWvNtQg+z381t0CMcVrTZjUXUgzge9cr4mtWtr0SIg8qUbj7GuqPv1FUNctTdaa69WT5q0Mjg9G1OTwn8R9I8RK220vXFneeh3dCa+m+GUOp3RtgoR0INfMPiKxXUtGnsfuuVzH7OOQa9m+CHiVvEngG0MzZvLL/R7pe6svA/QVnURtSlodzRSUtZGoUUUUAFFFFABRRRQAUUd6KACiiigAP3Txu9qxtRsmiLTQjdGTyPQ1s0hxghuh61UZOLE1c5C4tY5xkfK/rWZPG8L7WH4+tdLqduILjbHwrc1m36LJASw5Heu2nUuc04mQaO9Lz1zRW5mB60M6oGd+BGpf8qBWT4wvxpnhDVb8nDJbPGmf7zDApN2QI5P9nfTTqviTxH4skXc97fNDE/cKh7V6h4ouPP1sQDpEAAB2ryzwh4+8MfDDwFpkV7OLnVp4vOFlb/M29+ucVz154u+Kvjh3h0XwumjWl4xVrybh0Q9x7183WjKqm+7/wCGPpsNONGavrZdO7PQ/hvI9xa6te+X8k12yg+u04rqeq4bG0nmsvwnpCaB4dtNJWZpPKX9456s5+8351qH0PFccmm9Dtgmoq+5w3xu8I/8JT4IleGINqGnfv7Yrwxx1UH6V5X4cuPE+maVa6v4V1g6vaSL++067PzxMOCAfzr6OHLBTjaflOfQ14dc6YdB8Y6xpLLiEyG4tdvHyn/69dNDEVKafKzkxOFp1Ze8ty54b+KWi3Ux03XLaXRb49VmHyE/WuyksbG+iE0csTbhlZoDkGvOtZ0nTtag2anarOcdSMEfjXP22g+IfDUpuvCOtTeX/wA+lw25foK9ihm6elVHjYjJ5R1ps9Ov9LljOdn2mMDnHUVlfY5I2VrWdotpyUPGayNA+LCwyrZeLtNk024U7fPVcxmu9tLjSdetFurKe3u4z/HERu/KvSj7KtrBnmSdSk7TRD4d8da7osoR2eWIN9yTkfhXoOn+MvC/iSH7Pq8McUrL1YcZ+ted3ejyID9nYTJj/Vt94fjWFNY+U37vfbyDqG+6KxqYd3ubQrp7HqPiv4X6fq9r5mmSQXMLDPlygMPwIrwT4g/BXyCWt45dPmJJ2kZQ/iOld5o3ifXtDZWt7pjEpzjPyt+FehaD8S9J1iP7NrlmgR/lLbePyrGSe0lf8zVW6aHyXaSeOPAjgRzTtADwOXjcV3Phj4x6fdIbfXrYWMw48xPun8K+htW8DeHddgMuj3MaFhkoOUx/u14x43+Cdu180MkEdlcv/q5oz8hHqRXn4uGGhTdSclFLe+h24bE14yUY6/kdVpOoWOqW63Gm3kV0pGQVYZA+leVftG6SRFZa6oLHPly4/h9KZr/w8v8AwLoH9teH9Xup9TRwJYYn+Xb6gVjyfEr+0tFuvDvi6wEqSrxOi7WVu2R3rzcDXp4iPtsO7xvbselXqqUXTqq0j0f4HeKh4h8LmwuiTe2PyHJ5K9jXf9K+d/2eZHtfiC8CljHNAwBLYJUdMV9EFSvyjdlf73XFGJgoVGjXCVHOkrh0pOtAI6flS9KwOkD7/pVmzvpoW2sN8Z7HtVaj6flQB0UU0cyBozn1FS8Y61zdtK8Eu9G+q1u2lzHdLuTgjqvvTGifkjkZ+lWLW8eGPyJFWWA8MrDOR6Gq/Tvk/wAqSmpNPQUoqS1PKPiJ8Kr3TdSk8cfDRzb3IfzLzTAflmHfAq/4C8V2/ivTXkVfI1K1Pl3lmww8TfSvS4ppIZBJESGB6CuI+IvgmSa+Tx34MVbXWbf5r+1j4S8jHUEetdHMqys9zj5Hh5Xj8LLvfIz9aNsbRSQzW8FzG/3o5FypFV9Nv4NT0+31C3G2OZfuHqjdwfxqx3rm2Z2J3RxuufC9Yb7/AISb4d6lLoetRneIFbEUh9MV6L8E/ikfFc03hjxNbnTPFdiMTW5GBcKP419apWUvkXAbsTg1ifFjw1cXsEHi7w9Itt4h0X9/DIgx58Q5ZGx14rroYhpqMtjgxODjJOUFqe9r06Y9qWsPwH4gTxV4R03Xo1CNcxDzkH8D4+YVuHFeieQFFFFABRR3ooAKKKKACiiigAooooAKKKKADvQaKKAEzRS0UAFFFFAB/jXH+OrcRXyXSr8si4OPWuwrL8T2rXekOFUFkO4fSqi7MmaujgeSMjoaXaGzu5BGCKRsbjjgUDg9a3OY43Wbc2eouFX5Qdy/Sj4Q6ovhn4ny6dI/l2OvJuTJ4EvpW54qtvNs1uFGWjPOO4rgPGEc66UmpWa5u9OmWeHHXjrSkrocXZn1NyN3opwaWsbwNrUXiXwjp2tQyK3nQjeAejdCK2BxXOdQtFFFABRRRQAUUUUAFJS0UAFFFFABQeeKKRmCKWPYZoAyNdOblV9qybs4t3HYjFW7qYzXDux+UnisvVJPlEQPPWu2nHZHPNlAcbfpR3pT1HvSd/pXSYhnau4g8V5b+0Bqlzdw6Z4D0pgNQ1eVXlx/yzjHOTXoXibXLDw3oNzruoybYbdCVT++3YV5F8J7HU9c17UfiHrylp7xilijf8s4/b2xXHjcQqVN9zrwdB1qiXQ6DwX4A0DwtILloRqmqH791ONwHsoPSu/037TcTNJK5MQ6J/CPoKzoInkdYI8nnrXRQQrBGI07Dn6181KTk7s+ohCMFaKHgZHzUH6UY96D7VJYmB+Fec/Fq0eLWdH1aNQAxNvIfbrXo7blXpyelcr8VLT7R4S85T81rMJM/pVw3M6nwnn7c8HOc80Ed+9KT833g4wMEUnTkmgZDf2treRGK7t4Zo2GCGXNcrN4PvNPuDdeFdVuNOm+95QY7CfStnxL4i0/w6sBvo3bzycbe1ZyePPD74YTTDHqtbU3Vh70DlrKjP3ali7pPxO1zRG+y+NNHZ4k4N3AOPxr0TQPEnhrxNaedp93b3IYcI5AYH6V5Dqnj/QgkifY5LxcZMci/KTXn2oagLrU1u9It20xn+7Fbt0/Kvaw2YVkv3kdDw8TgaN705H0yLSxu7i4h0u+ilktz+9TO4KfSs6801o3xJG0LHncvQ15V8Pta8TeBhNPJost3ZXh3T7jl/8AeNeueFvHvhfxGght72O3uuhtrk4P4ZrvpVqWIW+pw1KVWg9tB/h+51qyv4vsV42GPLI2MD3rqptesf7XhbWpJpBn5wD82KrW1haRXHmIpG7uPu59awdetJGvJbieN2HQMvUCvksfhVmOdLCVdadOKlbu3+dj1sPX9hg/bR0lJ2uepy6J4S8UQrNYXCxT7QowcfgRXmnxB+CiXIkeSxWcdRNAMOv4ViW6Xtmyy6feOAPmKhsHP1rs/DPxR1SxIttST7RGv3ixwwH1r6SNN0o8kVp2Zw3U9evc+eNf+HGvaPO11oV3MzxnKHPlyrjqK2PCHxF8e2RNrqWh3OrW8PErlCskY7ndX0d4j1bQNesoLqz039/Jz5uMFT7+tVr7wnrS6O8kFtE4njIdFOGZTXzOMzNVa/1XB0uea31tGPz/AEPUw9KVOHtakuVPbu/kcT4X8deE/EbLDY6glpcngwXB2nPcZPWuneN0x5i8HoR0P414H4p+EU9pdefpsk0U4csIJvlIJPY1naZ408feBbn7LeiW4tCfmS5G4f8AAWrvrZfOOsTWjmUZaTR9Fflmjt6GuB8I/FvwnrgS1u2fSr3uJB+7J+td/GyTxLLbyJcxMOJI2yv51wShKGkkejCrGavFid+OtS20zWs4kTp3FRnK8dRR2GORUFnSRsJIxInIYc06qGiPuhZN3KHpV+goDjOe46VNYymC4Eo4HQj1qGhuB0zTTsJpNWZz+saR/ZetSy2cYWwvT5wQdEk9vaoc5HPWuj1dlk0IGRgphk+Umuc6HtV1NWmY0lZOL6CHpnvXQWEoa1jLYZSNrg/xDvXP/d5rZ0VgbYq3Pr7VCNi38GLeXSTrnh88wQ3JuYPYSHOB7V6GP8iuU8LxbfELTKMGaEDPrtrqu5PrXs0neCPna6tUkvMWiiirMgpKWigAooooAKKKKACiiigAooooAKKKKACiiigAooFFABSFQw2N91gQaWj2oA841S1+yahNC3HzEj6VV4z610vju2+eC8Cjn5WrmsdR/KuiLujmkrMSSNZI3jccMuK4a5heGeW3kXoSrA+hrufxzzXP+L7c+al2q5DfK4FUiR37OWrDTtZ1bwXcSbQGNzZhj95T2Fe4Dke/evlvVLp9A8Q6R4wt+TYzLHMB/wA8ie9fTtldxXtpDeQsGinjEiEdMEVhNWZ0U5XRPR2oo7VBYUUUUABoHSiigAooooAKKO1FAB1Bx17VlatdcfZ4zz/ERVnUbr7PHiP75/SsT5t5BOSeSa2pQ6mc5dBrFY0LN90CsWZzLKZD3q5qcwJ8lc471Q712wjZXOeTAGnxIHYrnGTzTKoeLdQbR/B2qam2A8UBEZ9SeBVt2JPIfH09x8RviUPDdnIU8PaOwN4wPEjjtXpNtDDb28NtDGIoYUCIoGAAK5j4VaB/YXhKGecb7/USbi4duvJ6V19tD51wsYz/AIV8ri67q1Gz6nB0FSpq27NPSLfy4zO/U/dq+AP8aRRtRUAwAMClOPx71zHaBrI8aave6D4YutW07T31G4g5W3Xq30rXxxQM4+9gg5HcGmt9RNXW55p4K+MOl61fppOvabceHtRfHli5BEchPYE12PjlN3hHUEO3OwEc8EZ60zxv4S0HxhpzWOs2UZJ5jnjG14m7MCPevO01zVPD3h/U/A/iiY3F9b7Rpl2R/wAfcO7A/EVulGTTiczlOCcZ69mVuFVVHYDNA75qa/Xyr2SA87cY49qh54xzWZsjnfGvhdPE0Vuv2prZrckggZBzXIXfw3v7S2LrqMMo3AKD3zXqJ5U46elZPiS5Cf2faoy755gceoBranWnH3UzmrYelK8pLU5Oz+GipzeakcMASijNdFo+h+G9Iuvsdukct9gNh+SR6iuhcANgcjNeb/Eyx1ew1geIrDewwAWQZMf4elOM5VXaUiZwhQXNCJ6SJN0YGAyn727p9KxtZ8K+HNYm8y6tTZ3I/wBXdW4wVP0HWq/gnxCniDTneUqLuEATIO/vW+SSflbtnGOlZXlTfY3tCtHa6MLTW+Ifg29RrG6XxFoYYeamczInriuwsPiZ4Pv9ZfS5LqS1mGD/AKQm0fQ1QhnmhYtBIY2I6g4rP8Q6Ro+vw7NXsIppMfLcxIEdT+HWqpzgsZHGTXvxVr+Xn3OSvguai6UHZPW3+R6Dc2NndL59vtVX5WWM5B/Csy60a4wBJGk6FuWX72K8rTTPGHg9Jrzw3rLXljEN0kM7Z2r+NdF4U+MenyyRw+JNOn0uUgfvcHYx9Sa+lWMp16cuXSVtPU+fnhKuHmr7He6881ppsNrZyCORhnHsKd4d8fa9okgS5kM1uoHyvzx9atmO11e2jukkS4gdd0csZ4xWVcaRIqOYmWdc/dfg4r57hKhCWWJx+K75v8V/8juzWq44mz2sreh6RY+LPCPiuEQ6lDHBM4wGccf99VmeKPhfaalaN/ZskV3GRkQygMPwNeYS6dmUmEvbSA5wwrW0XxR4g0OQNDNK8YPXO5cV77hKntp+KONTjPXc4fxv8G44ZJGihfTJwcqzruR/xrg4z8Qfh7dPcWc07Wv3tu4vGfw7V9beH/iNo+tWy2uvWsQ3DG4jI/XpVjVfAWh6zbtcaHdxYfqhO9D7c9KynCEvjVvyNITnF3izwDwd8bNLvjHb+JLRrG56NNH8yt9fSvUdOvLHVLYXOlXkF5Ge0T5IHvXD/EL4MRPLLLPpr2svOJ4Fyh/CvKLvwr408J3ButBupSkfO+Fjn8VrgrZd1gejRzJrSZ9WaGgWOR9wXJ7mtD2yfpXzl4O+Pmo6cyaf4p01bpI8KZolw4PuK9v8JeMvC/imBW0XWInlI+aBziRfwrzp0Z090erSxFOp8LN7jt0opVDYPGMGk6j1FZG5leJRO+nwRwfc8/Mv+7WccZwOgrob5PMtZOxx0rnR1xQ3cm1mLWjoTBpnh6Ais6rGmSeXdpjvwaQzr/DUjJq1sFfdw6811/3cjv3rgdFm8vW4MEDa4B/Gu+b77fWvXw7vTR4OLjatIO1A6UUVscwUUUUAFFFFABRRRQAUUUUAFFFAoAKKKKACikxRQAtFFFABSH1PNLQOtAFPWLVLrS5oWGTjK/WvOirKxB4YHBFeo8LlsZrgfFFm1rqsnG1ZPmT+taU2ZVF1Mziq2oQfabKaBu4yD6VYPIpwPIrUxPOb60juLSewuMFJEZGX37frXoX7NviCa+8IS+H7599/o8ph+bqydjXL+JLX7NfmZVyjnIHoaxfCmpnwr8WNP1RpCun6oPs046KG/vGlNXRVN2Z9K9MeoPSlpCckndleoPqKWuc6Qoo70UAFFFBoAKDRRQAnamyyLGhkbgKM08dazdclxGIe7Hn3qoq7E3ZGZcStcTtK3fpUZO1TIT0FKe1QX7bbVj3rrS1sYNmXM2+Zn9aZQKDmukxFj5Ncz8YVZvh3qhJ+UeXk9sbhXTJ96s/xxpjap4K1jTo8lpbdmHoMDNTNXTHF6ox9PdZdMtZIyDGYl2AemK09Fx9sByc4ryj4TeKJG8NW8Nw28W5MD56qQa9S0qZVuY5EYFZB+lfI1E1Jn2FJpwTR0BzScUDoTuo61BqBoopDQAvbbXKfE3wqnibQ43h8tNW05vtFjKezDnb9Diur+lAO0jvjpVRk4u6JlFSVmea+H4rLxroR1OxT7HrNuxivrRuolHB49DWJd28tpObe5jMUy8FG710fjfw3qml+I/8AhOvB64vUX/iYWC8LdoOpA/vVn638QPAWvaOtzcamLDUUHMMqEPGw6qa0cb6x2Zip8uk3Z/mY78YyQvv2ArkNJvo/EXj6a4VP9D0xDHGR90ueprB8W+PftsUum6Osixudplx8zn+6tdX4B0f+xdCSFkIkuP3kgPbNacns4c0t+hj7VVZqMdludCDlvm4NBEbIY5AJEKlSpHBB604+tJ0HasDqPNdY0+TwXr8Os6dk6fM+2RfQE8ivR4JIri2iuIHDI6hlIPY+tUvElg+qaJc2MQQu6HYG6A145BqmuaOz2sVxcwqj7SwBKlh2rpUfbRvfVHFKaw0npoz3Pr2wMcHtWbq2vaXpMRa7uo94GfLU5Y/SvI5vEnia+/cvezsx6Kq8H2qzD4P8QXGjS69qn+h2SHCyTHmVuwUetUsMo/E7Eyxrl8ETS8Y+Pb3xFBHoelW7W9m53FE/1kx7bq9AsbO31Dw/a2ur2MM4WJVkR1AOfrWZ4F8O2mlaLBNcWu/UJz5jSMPuA9FrpySz+pHYCs6s4/DBbGtClPWdR3b6GBc+G9StoIl8L+JZ9Pa3O6G1mP7on0zV22+JeueH5UtvHGiyGLgC+tF3L9TWsLK4lXcttIV+lSyQXnkNFLZ+bDjmORcqa1w2OqYfSOxliMupV/U6DR9b8P8AiayWTTb+3uweqk4cfWpJ9GdAxtpNo/uHpXlmteC7GSY3WizS6NekZ3RkhM/Six8ceNvCTR2evWY1exHW5j+9j1r26GZ0quk9GeHiMtrUdY6na32nkSf6TGYSOA4HFP0/U9d0U+dZ3Tuo5BQ5P5Va8M+NvDHiiMQ2d8kc38cE/DfTmtW50aDcWtT9nfH3c5U12eyjNXgzkVWUdJHReGfitFIgt9ct1kyPmbGT+IrfuPD3hLxXCbjS7mOGZhuIjPP4ivI9S01o8yXFtj/psg4qtaf2hZN9psbtzt6EHH6VyyoSg7rT0/yOhVYzRsePPg6jRvJdaUtyP+fi2GGH1FeKa78Nda0e4a68P3LMVOTyUlT8B1r6I8NfFLULELb6xEblOmX+9XYrJ4M8ZQ790VteMOx2tWcrP41fzRpG61iz5V8L/GHxl4ZuUsNche/gTjZcja4Hse9eyeCPir4R8TfuY7v7Bd/xQXBxz7GtPxx8JPtdq2beLVbc9OAJAPY14b4o+EzQuw0mV7ZwcC3mypB+tclTAQnrTf8AXodtHMKlPSX4n02MbQwZWRxwynOawtTgaGXcOUY9a+a9C8Y/EL4ezm2lae4tg3+puMsm3616z4P+NnhfxCsdlr0f9kzkZVzzGx9q8yrhakOh6tLG06lujOyOMEelKjeXIj56MPxp2xJoVudPnS7tX5EsbBuPwqM916H3rlOo3LSZRrCSMuA0kZGK9LyWye1eRLcbZoGXlQV/MV61C263hbP34wf0r08I/csePj1+9v5DxRRQa6jhCg0UUAAooooAKKKKACiiigAooooAKKKKACiiigAoooNABRRRQAhrE8Z2f2jTRcKpLQHP4d62+9NlRZInjflXGMU07MTV0eYDnntQOlWNRt2t72a3YEFH49xVc8nd+VdCOVqxQ162NzYMUXLp8w+led+K7H+0tBuIIyVmixNCR13LzxXqbfMdpHB6/SuL1e1+yX8sLDKFsj6UAerfBzxL/wAJR4Asb5yDcQr5NwvdXHHNdhXz78EtT/4Rv4l3vh2aTFhqq+dACeN/cCvoJlwxVqwkrM6YO6CigdKKkoKKKKAA0UUUABrD1d994V9BW53HpXP6pxfvitaPxET2K4PFVtS4tf8AgVWT396gvl3W7Adq6Y7mL2Mg+1Jnil7fzpBXQZCj7wqwFEnyncVdSjAfxA8VWqdCxjyvWhiPm6xtn8M/EnXvDdwAI5pDNb+6mvSfCd8wjNnI+WU5jb1HpXOftLaPPZ3+jeNbNSoglEF2VH8PrT9NvAJLe+gb5SAw9lr5zH0uSpfufSZdV5qVux7Fayie2Vgeg5qY5xWHoV6qlGzmKVQR7VuHGTtOQa889NBQKSg4oAWik4ooAU5DK68EH868R+Lvwl1zxR41fV9DjsYrR4R5i4wWk7mvbh1rF8b69/wi/hW51r7FPfCDGIIRlmJrWlOUJe7uY16cKkLT2PnPwR4Z0zStdu9N8UGWHxFC3+iQTDEMi/3gfWu/2SEFRG5KdSF4rk/iF4t8VePdMjiHgGW1ZSGtbjyiJovfPvUtr4w+LVhYW8UfhaB4IECsz25LtjuT3rpqU5Ts76+px0a0Ka5Unb0OjJUAZbk9u9AI4689K5+T4jeILhNupfD4sw6yW0RRs1Rbxbrz3WLTwbfgDn5xWXsZ/wBM3WKp9zri6rG7swCoCWOcYrJ8HWX9vWV1LBp8c9q9wSjOMDjvmsTU5viDrmlT2q+F1tLOQYZ8fvM+grS8PfDfxx/ZMWlX3iI6Xp4GVhh+9z7+tP2fLHWSIdZyl7sW0b2oN4L8JobrVJrWW+6x2dsAzMfTiuelOt+M9Vi1bWbY2Wk23Njpw4AP95h612nhj4a+F9Axcwxy31+etzdHcwPtXTwadZwy+Z5e9+7NWbmo/D97NVTlJ+/ouy/zOX03Sry8P+r8tMD5j2rodL0i1tFO5fMf+8a0zjAGBj0FBrK5vYQDaNq4C+mKV+fQjtxRRSAguLa3nUrLCrj1xzWPe+GraZGWNsg9EblfpW9RTuDR474q+HFnNI00KS2FwOksBwCaz9P1j4g+CYfmddasF4w/zMBXuDIrIYmXcufukVmXmgWlwG8tjCWPIHSuqjjKlJ3izkrYGlVWqOY8L/FLw3rW22u3bTbtgMxXAwufautm0uzvYxNbyqMjIeE5BriPFPw5s9QRvOtVYjpKgw1cZFaeOvA04l0a+a8ss8wygkAemK9rD5tGWlRHh4jKZ0/ep6nqV3pN1FG+6JbiLqWHWs0W7RsslnK6MOQGOD+FZXhj4x6NeXC2fiG3k026B2swHyk/Su+VdL1m2F3aSRXEX8LwsCwH0HSvRiqVbWDPOcqlN2khvh34ha5pTiG6LSQg/dk5GPau8svEvg/xZb+VqcEUEzjA39fwNea3ukzAboSssYOcMOcVkXFjH5reUz28g6K3ANYVMO9/+HNoVk0em+JPhfFdW7SaTJFd2zj/AFEuGyPY14Z42+EVvFM3kxS6TcIThWXMTfjXdaJ4t8SaDOkcczPCP4SdykV6Ho/xC0HW4Psmv2ka54ywBX8qybltJX/M1SXR2/I+TbcfED4f3SzWE9wbXqTES0R+ortvDPxvtJwsHiewEDsdv2mAYXPuOtfQerfD7SdUtWm0G8RQwyItwZD+HavGviD8IrcMWvdNayOSfPtxlW+oFctTCUq3w7nTSxdWj6fgdlpOrafrGntc6Vew3aoM/Iw4/CvaNHkEukWcuc7ol/lXwnL4R8XeErg6l4dunkgzyISRx7jvXoHgD9pLWdDWPTfFeki8s4jtEkQ2SJ9Qa56eHlQbUjaviVXs+p9bZGaWuO8D/Ejwd4ygRtH1qASnk28x2Pn0wetdkQ2eh2/pWpzjaWg0CgAooooAKKKKACkFLRQAUUUUAFFBooAKKKKACiiigAooooATFHT1paKAOW8b2uXjvVXjG165ZeUBr0nUbZbuyltmGTIpAPoa86miaKVomHKHbW0HcwqRtqMrF8V2yvaR3AGXQ7Tj0rZHvTZYxNE0RAO8Ec1ZmeU+LluLaGz1yy4utLmEoYd1zyPyr6W8K6xF4g8OWOr27B0uIgxx64rwO+g+ea0mHyElNp7g9a6T9m7WpLWXVPBN3IUktXM1mD3jPaoqI0py6Htn8vWikXO0EjFLWJuFFFFABRRRQAVia0m27Leo4rbrN12EtCJv7p5rSk7SJmroyf50jfMjA96U8e9HU4rpMTEkjMcrIx5/pTO2KvatD0mUHng1RH3c10J3Ri1YTpUsR6j1qIc05DtYGmBm+NdGt/EHhPUdHuMnz4W2ezAcGvB/h5dTSaI+k3YP2nT5WhkY9SAeK+khjcH79h618+eMbEeGfi7JP9211cYdeihxXnZhS56fMuh6GXVeSrbueg+FLkzWBtz96Fv0rr9GuhKphdvmHSvOvC1wYtVKnhX4IrsBuSTchAwa+eZ9ImdL/wAB/CkqKzuBcwhh98damwOMUFCdqWjFFIA7elB9GUEdwRwaKDzQApeTgbgPoKVpZd33vlPbHFMpR92mBDcWsU2DtUH2FZ89hOpbYQ4HIIGCK1fwpe3HNIDnZGuI8K+5ePSoiScEnNdMyq33lXHTpVaXT7WRiQpQ+tArGH1Pej2zxWlLpRydkhP1qu2nXKnhQaBWKn0pePpUrW1wp5jb8qa0Mwx+5c/hQMjpcd+tTLa3EjcRsPqKnh0yRsGQke1AiiDmpI4ZW/1cTNW3BZW8Sj5NxqxxjCgIPagdjEXTrphyoA+tO/suYDllFbPTv+lHBPp+FAWRjNplxgYIJ+tU7zS2kXbLah17nHNdLntilVuaYWPIPFfwx0PXRJIYjbTn+NRg153deA/HPg6drrwxeTXFuhy6o/b6d6+oHjV/vKv5VXlsYWP7slGx1AreliKlN6M5q2EpVVqj5+8OfGma2lOn+L9La2dfl87G0/XFenaPq2geJbNJLG+guQw6bgHA+lWvFvgPRdegMepaZDck/wDLVRtdfxryDxD8H9c0Sdr3wfqLkId6Qk7GA9M969jD5v0qf18zxMTlDV5QPU59EmjD/YyAvdZD1/GsO9sY0YrcRPbzZ+Vh0/OvP9G+KnijwzeJp/jLTWeLONzrtI+nrXqPhrxn4Y8TxL9mvYt7/wDLGf5WB9BXqQqUa60Z5coVaL1K2m6trmgzJJZ3MjIeW2HivQPD3xTiuEFnrlqsmcAtt4x7iuXvNF3bpLVmt2JyEY5B+lYupWEygreQmPPSSMfzNTUw39f8EuFdHrl94Y8K+Jo/tOlXSW0p6CM8Z91rzPx78J2fe2oaXHcx5z9pt1w/41lWLahp6rNp92+Qc8Pg8V23hj4rX0B8jV4hPGBg5XDf/Xrn96Om/kzZOL1R86a98M9RsLp7nQ7yUsh3J8xSWP8AGtvwb8dviB4Glj0/W1k1S1QYKXKkP+DmvdvHmteG9W0uG60e3Rb2RvnfZjaPSuA1LTbHUoTDqFnFcJ0O4fMB7Gj6upq60Ye1cdGd74f/AGh/h9qWitqGoXU2m3EY+e2ZNzH6etem+F9d03xL4ftdd0hzLZXS7o2Ixx7+lfId58G7TUr4XGm3jWsR7SDO0exq7quseK/grJpy+H9Vnv7CYYmhljzED7eleLPMMNHFLCc/v9l0O6NCo6XtbaH2D36/Sgn8AOprwz4eftKeFNceKx8RQvpF5wu8fNGT9e1e16ZfWWp2wutNvLe8gxkPC4YV2mJZopOO3Pr7UUALRR2oFACdKWkpaACiiigBMUUtFABRRRQAUUUUAHeiiigBO/pXIeM7HybpbqNdqSH5vrXYVT1m0W+057c/exlT71UXZkzV0edEUDqKVwUJVxhlOCKTHetzmOc8XWqpNHeKuVYYP1rjri+uPDfjHRvFVtwiyCG6Pqh4Ga9L1KAXVlLCR2yPY15/rNj/AGhpd1YyZXzkKoPR+1DVwTsz6UtriK6t4rqJt0cyB1I6YNTV5n+zt4gOseCV0u5c/btKc27oTzxxmvTDwa52rM6k7oKKKKQwooooADTJoxLC0bdGHNPo9KLgcw6mOVoj1U4zSd609bt8YuE/4FWYOVHvXXF3VzBqzBlV1KNyDWLcxtDIVP3c8Vtd6hvIRNFtA+btWkJWIkrmP0+lHfrSkMpKtwRTa3MywnK9eBXlnx40iS40OS9hTfc2pWeI9wAcmvUYm5OO1Yvi+1+0Wy7hmORTG/uDUSipJxZdOTUk0eXeH9SW9sbHUomA81Qzex716Ih3IjjkFQc1474UX7Bd6n4fm+WS1nZ417+WeleqeH5Wm0uE9MZFfKVock3HsfWUZ88FI2dNuDBcBs/Ke1buQ3I6GuZHUexrc0yYTW+P4lrI2RaoNHp6UdqBgPrQfpRRmgAoNFBoABQKKD1oAQ9MUtIcZzS/SgA70Dg5o7UUAIcnrSg47UUHp1pgGaB1oXNJ3NIA70tFIaAFH1pPxo/ClPTigAo7UlL6UAFHvR3xSUAKO9Nkijdfnj/Edad3NHtTA53xH4S0vWbZ4dRtILuNhxvX5l+hrxvxL8FFFy114Y1CS1uI+VhkOB+DV9Dg85rN1i2BT7SmcjqBWkKs4fCzGrQhU+JHzZB4y8e+A7hbXXrKe7tFwC0wO38Gr0nwn8TvDfiFI45JBYzv/BN9wn612V1Hb3lv5F9bxXVuwxtlUN/OvMvGHwb0XUne70O4fSrh+fKJyjfj2r1cPm046SPGxOUResDv7nSbO5PnxybGYfK8XKGsq+025SPEkSXCDoyj5h9a8eJ+JPw7uFx9omsk7DMkWPc9q7nwp8ZtB1JooNXhOnzn5TIP9Wxr2KeKo1lroePPD1aL0NRIJF3fZrgHB5jIxU1teRtMkd3G0IJ+Y9q6TytL1aJby0kjuFb7ssJGKhi0/wCxSyPKovI3+Xbj5h+FY4+NWlh5zoJydtEt/lfqisPVhKoo1NF3Z0Ph+xj1i6ht7CWJonHzFTnaK2vFfw5i1S18u3uUcIP9XMgKk/WvLrhRZXvmaNdS2E/XGSMH0xXV6D8UNc01Vh12zW9gXrMg+YfhXymQ5HDBwWKs3OV3eSs15W1s+/c9fG411W6d9F22PLviB8FTCXuI7RrCXna8a74iff0rz+xi+Ivw8uRe6RqNykYIYmFi8ZHoVr7W8PeLvDviSHy4byMuRzBMBn8jVXxB4D0PVI8xxG2Z/wCJBlT+HSvo7wfxKzOH3ls7nh/w8/ajRmjsfG2kNHzta8tufxYdq+gvCvizw74ptEufD2rWt8rDJCuNy/UV4T8RPgZHLHLMlkGYg/vrYc/ivSvGp/A/jDwddrd6BeTARndmBirg+69KmVFpXjqhqavZ6H3scKeetIPw/CvkPwB+0l4o0SQWHjCw/tOCNtryBdsyj6d6+iPAnxS8E+M40/snWIY7lhk205CSD8KyLO0opM+oI/kaOOuDigBaKT+dHagBaKSigBaKKKACiiigAooooAKSloFAHE+LrL7JqImVcxzcg+hrEI7DrXoWu2X2/S5Yl++nzJ9a8+bIbldrE4YehraDujnqKzE+lcj4ktfs2omUKfLcBlx2auuwOR6VneIrX7RpxkTl4uR9Ksg43wHqn/CI/FaC4kcpZayojkHYP2NfSnHIHfke9fLHjK1e90GSS3B+1WrC4hI65XnFe+fCfxJD4q8DWGpq+JVjEcw9HHUVnURtTkdX2pKWisjUDQKKKACiiigBkqLJEyMM5rnbiNoZ2jYYx0+ldIRmqGsW+6MXC8kda0pys7ETWhjijvRzjrwTR34rpMinqFv5i+aq4YVmcD61visvUoPLnDr91q1hLoRJdSCL73PAqLVovM0yZfQZWn7ueanZdylD0YYqyEz5++IEbaP4307xGF/0e7T7PcH37V3PhC4DLNbq24DDKfQVT+KOhnVvDGoWHSeEmWDHXK81zfwo1v7Vp1rcSOxnjPkTqexHFeHmlK0lPue/ltW6dNnqH0qxp1x9nuVP8LdardsHg9fwobleteSeqdP79jyKO9VNJuPtEHlufnQdParY5z7UFCd6XrQKMUABFAoooAQ0vSg0c0AAoo+U0negBaDQaB0oASgdaWkHSgAPtSjtRRQAd+KDmgUgoAXpRSH2paAEFKO9FBoAKO1B6UUAJS0UCgA4BxQy7srjII5FFA649aAOduovKndR0z8oqL9cfmK1NchxtlC+1ZlAhONrbgJVYYKuMg/ga82+KfgPwzdael7b2S6fdy3CQs6D5F3fxH0r0odcetY/jW0F94T1OFSRJHEZI/8AeHStaU3CS1Ma9KNSLujx/Wfhz8UPhift2mvPfaa2JI57Ul1wRn5hWp4R+NcLSLaeJrRkk+750YIOfcGvqn4dap/bPgHRrvCPvtkjkBGVyowa4z4sfBXwn42spGtLOLSdXLbluoVxn6jpXu0606fwvQ+anRhPdHMaffaD4ktvNsbm2uv9xhkfXvUN3o00YY2s4kj6eVJ2+leX+MPgT8QvAVx/a3ha5l1S2i+YtasRIPXIPBqt4d+MGraXMLPxZp/mGM4ZtpSUH3zXfTxsJaTVjklhZRd4O53dzYrHLveN7ObplSRz68V0Hh/xv4o8PIqmcajaj+B+f1pnhvxN4a8UWoFnewzOwy0MhAZfzqa80JMk2MjRDujfdNaSw8Jq8SI15RdpHofhn4naDqjCG9Y2F0cZWT7v4Vu6poOh67bmWSCB89JYjz9eK8Fv9PKkfbrXbg8SJVjQdX1zRHMulahI0ef9WxzXHPDyg7xOqNaM1Y6bxx8FbXUoXkhjhuVxwAoV8fhXgPjD4R6xot+bjSPOjePlUYlGX8RX0r4f+LEbBYdftTE/TzE4x712Grap4e1Dw9c3bSWt7CI84ONxPas223aauaLT4WfJHhH42fEj4fyR2GtK+qWgOPLuQcqPY17/APDv49eA/FLJa3N1/ZN9IBuiueFLeimvPtQsdP1PfHe2sM8OTgFegryj4n+C9G0W1XVtPumieSTYlu3T8Mc06mGcVdPQUayloz7l03VNN1IzLYahb3TQnEixODtq2DwDXw5+zL4tXwn8VLWG8uZUstUHkStI5YFu3619yONrHJz6GuY1DIoo2/7VFABRRRQAUUUUAFFFFABQaKKAEPLZ5wetcV4u08WmoGdBiKbn6Gu1qlrdnHf6a8JGZBynsaqLsyZq6PO+wJ//AF0h24II+VuDTnBVyHUgqcEehpMZ+Xsa3OY4rUofseoSJtyuflX1Bqf4BamPDvjnUfCk0gNpe/6RajoNx5OK0vFdr5sKXQGGU7Wx6VwPipm0uew8TW2RNpk6k7epjzzSkrocXZn1YDk4HXPNHes/w7q1vrmgWer2zAx3EQfj1xWh3OOlc51BRRRQAUUUUABpsiB42j7EU6gUAczKhjkaMjo2KbVzWY9t9uHRhVPvXYndGDVmFR3EYlhKflUlA4H6UxGEV2nkcg1OvKg+lLqSeXc5H3WpsX3c10XujFnN+IoVh1NXAyJFyc/rXg+p7/BfxKkjlYw6ZqLb4j/DvPWvofxRAz2SSjko3J9q8s+LHhs+IvC8kcKB721Hm257+4rHE0va02jqw9RwkpI6/QtS+3W6q2BKnXn7y9iK0iuG9q8U+F/iie7tkt7o+TqVn8u0n74HUV63o2pRahDxmOb+JD/Svl6lNwlZn01KpGpFSRq2kzQTiYHOThh7Vvq6yKrDoa5o+uCB0xWnpF0oP2eQ8fw1mao1P0pKX+dA4oGJQaU+1HWgAo70Dikz3oAUCjvRS0AJ3pO9KeaO1ABSClo7UAGKO9Ao7mgA4pB1xSmk7Y70AKOKMUUUAFKOtJR70AB5oFKaSgA70GkooAWgfypO9KcYoAgv4vNs2HOeornwcjp3rpz1IPQiucuE8u4dR60CZHnrSrGsn7mRQyOCGHrSD3/GlU7Wzz7UCNH9mq/b/hG9W8OMoEml3rKF7hXJIr1Xr34FeHfDi7TRvjZc2+fLt9ctfM/7aJwK9xP3iPQ17NKXNBM+drQ5KjiHcE9q5Dx58N/BvjS3Zdb0eEzEYFzEu2Rfyrr6OuQOTWhmfI3jv9m7xN4fuG1bwTqL6lACWEG4rMB7HpXJaT8SvF/hG+Gk+J7GWVE6pcIQ4+jHivuXJBO1iuO9Yfi7wj4c8WWLWuv6Rb3g248wqN6+4NXCpKDvFkyhGStJHhfhb4geF/EMQjt7xbW5YDdDOeD+NbF5oltKhaNzbseQ0ZyrVzXxB/Zjlj3XvgbUshSWW0uDzn2avMoPEXxG+HOqNYa3ZXAgiO0RXKlo/fD9K7qeOT0qI5J4R7wZ6vqtlNaRg6jCksb/ACJKo6U21gW2jZIZJdp52luK5/R/idoPiTy4JHFhOfvJK2VLeoPSukA3RBkYSA/xqcg1veE3zRISnFe8A6exPOO9eMfF/WGvfEi6bA48i1HzL716x4i1SPR9CvNQkx+6jIVfViK+cLmeS4kmupWLyOTIc+pPSubFS0UUb0I63Zo+C9Us9B8YaVrV9Zi9t7a4DSQn+7nqPpX6JaHqllrWi2mrWEnmW11EssbZ7EdK+Sfht8NdK1HwFJJrEJa/1FS8MneLI4Ar3D9mT7XB8O5dGvmzNpV5Jbg56qOlfPYPNKGLrVKNN6w/HzXlc9Grhp04xlLZnqW5fU/lRSeY3v8AlRXpcrMfdHUUUUEhRRRQAUUUUAFFFFABQPvg0UUAcV4xsRbX32uNSYpeuOm6sL1r0bVrMXunyW/HIyvsa87ljeKR45FIZTg1tB3Rz1I2ZFPEs9tJG/IddtcFf2kc0dxp9wpKMDGxPpXoIHOM1zPiy0ZLkXEeNkg+atCDQ/Zl15ltdR8HXbbrjTZCUz1KHpivZhxx3r5ei1H/AIRTx9o/ieFtsMrC1uyOhJ6Zr6fhkWaKOeNgySqHH41hNWZ0U3dD6KKKgsKKKKACiiigDM11P3UT8ZB61ld81t6yu6zPswrExgV00n7plPcDR3oNA5FaEFTVY90AZeqmqUR4K/jWpcqGgZfashGw31NawehnJahexCezlj/vKcfWuJIZGwCAynvXeD3+7muQ1yD7PqUqgDa3zD8a0Q4PoeF/F3wteaJqQ8W+HUYR+YHuFHSNvXHoa6DwT4mi1q2S4t5hFexAeZET39a9DuIY5rdoJo1licYZW6MPQ14f4/8ACN/4Q1Qa54f3/wBnMd7MOsJ9D7V5uNwan70T0cLinSdnse6aPrEV+uxyI5+hU/xVpklW44cdG9K8Y8E+MrbXIViZkttSUfdLY3/7Qr0vRda8wiC+YLKvAbtXgyhKLsz3YTjNXidnpd4JcRSnDjv61fP5j1rmQcYKnB67h3rSstQKKI5vudmqDQ0/WlHSkUhl3KQVPcUo9KBgeRRRjijoKAD3ozRg0UAHagc0lL34oAKBQKO9ABRRSUALSGlooAKKBzSd6AFo7UUYoABRRRQAUdqKKACgdaMUdsUAA6+tYmrpsvC/ZhwK2/pWbrqfu45T6mgGZfY+tHLD0NIPfrQaCTl/HVz/AGRqHh7xRbqXOnX6LPjg+UTzmvou3lWeCO5jbKTIJF+hGa8J8W6cureGNQ0/jfNCQhH94c/0r0D4D66+vfDHTJ5HDXFspt5hnJBU4H8q9LByvBrseRmELTUu53VFHp70V1nAFA65oooATAwao61pOl61ZNZaxp9vfQEYKyoG/Kr9H6UAfPfxG/Zk0TURJe+Dbo6ddn5xby/NGfYeleJazpPxO+GF2yajb3P2SLo4QyxN+PavvBhlQORz+dRXdtDd27W93DFcwNw0cyhlI+hpqTWqE0nufn/428dTeJtDtbeO2NuxbdcbWyGrlYNn2iHzo8orBmQH7wB6V9j/ABI/Z58HeI/NvNDEmi6lgsvlf6tj6begrw3wB8CfF2veLZNI1iwl0zTrWUi5u2H+sUdNnrmicnPWQ4pR2H6r8aZotJS10HSFtJI4tiM5zs46AetfQv7L2n6jZfC6O81SORbzU7h7phNw2G6E1keDf2cfA/h3W01K5mudTMT74opj8oPuO9e0KiKgWNVRVACgDgD0HpXDg8uw2Dv7GNr7vVt/ebVcRUrW53sLuP8Ak0Uc+35UV2WRhZi0UUUxhRRRQAUUUUAFFFFABRRR3oASuR8a2HlXEd5F9yTh/auvqvqNol9Yy28oGWB2+xpxdmTJXR5tjHHbPWqmqWwurGWIj5sZWr00TQyNDJnKEg/hTBzgnrmug5jzHXrD7dpN1p7R/vCpMfs4716v+z74kfxD4Dggkb/S7AmCRWPzccc1xOuWzWuos/8AC/I9qyvhrqw8I/Fn7KzGOx1sdvuh/Spmroum7M+kh05GDQOlK2A23PHbFArA6AooooAKKKKAKuq/NYuvTmsAccVvawcWD/WsIdK6KXwmU9wzRQfaj61qQBGVI9qw3+WQ+xrcFYk+RO/1NaU+pEyVSHGfSsTxTbq0KXSj5gcH6VqI2CO1LeQrc2jxeo4+taEp6nFd6ZLHFNC1vNGssTgq6MMgg091dGZWHKnbR0qjZHifxC+G11pV0+ueG97WiNuaKPmSM/7PqKZ4M8eLOf7P16TyZB8vnEYA+vvXt44P+yeCPWvOfiN8MbPW3m1PRkitr8jLxZwkn+BrgxODjUV0jooYiVJ6HXaLrnkJHHO/2iAjcrDsK6a2mju4zJDIHTsfSvmLRfEmteEtSbTNXtpXt14aJ87kHqPUV614b16G6gS60a8BQfeiz82fcV4VWhKnvse7QxMKq03PTbe4lhI8uQ4/unpWrb6hDJgSDY397tXHaZr1vdER3Y8mT17E1qja0YYNuHbb0rA6LnUDnlWDqf4u1B64rn4LiaHG1jj0rQtdTVh+/XB9RSKuXzS0yKaGQZjkB9jTz1oASjNL9KOO/wCVAB7UnelHWkHWgBaKKKACjNHSgn0oADRQPeigAOM0HGKDQDQADFFFFAB3NIKWjvQAUdqKKAEHNV9Uj82yZVPTmrPPahlDKQ3GQRQBzPHaildfLdkPYkUlBIK2xuQCO/uKpfs/3TaL8QfFHhPdthuiL60U9h3A/Gro6c84rnNYf+w/iP4W8VRsyA3Asbth02NzzXThJWqW7nHjoc1K/Y+h1JwCRgnrS0Myscqcq4BFKK9Q8UKKKKACiiigApMClo70AA9aGZ9uN2eeD2ooHf3oASl70UUAFFFFABRRRQAUUUUAFFFFABRQOlFAAaKKKACk75wc0tFAHJ+N7Ly3W9hXCucP7GuaPX8O1ek6larfWEtq38Y4Poa84mjkhmkgYcxttNbQehhUjrcyfEluLjTyyKd8ZyT7elec+MreR9JW9tVP2qxkE6Y68dhXrO1SGD/dYYNcRqFr9l1CS3Zd4OcA9CDVmezPZPhpr0XiXwVp+pxuDIUCyc8hgOa6WvBf2fNY/sbxZqfg25ciKUma0z3B9K95Gc81hJWZ0xd0LRQaKkoKO1FFAFHXG22gHqRWLWtrzfLGmR61k966aS90xnuAo+lFFaEijGeaxbrIuHHvWzWNdnNw/wBa0p7kTIqdGwQ0yitSDD8R2ohn+0xjKydcdjWSORmuxuFWe2NtJjaRy3oa5O7tns5mhm45+VuxoNIvQiPtn601uSOOaceOOppKZZheMPCWkeKbLyryIJcoP3Vwo+Zfr614drmieJfAut+fJuERb93cx/cce9fR/b1/pUGpWVpqNq9nf26z27jEkbDP4isKtGNReZcJuLueUeFPGtlrA+zamptrzOA38D/Su+sNYurFV2kPD/d64ry34g/DS+0lHvtCaS5ss7iif6yIf4Vk+FvHNzpZWy1DdcW3C7iPmjrxMRg3F6I9bD466tP7z6QsNQtr1B5LgPjLL3FWs87V4rzbSNUjvIUvNLuFkwPvKf0NdfomtRznyr1hHJjAYdDXntWZ6aaaujbVmRvlYg+tXINRmjwJPnWqXoM5HUY6UAcZNSM37a8t5wOdjehqwT61zOSfUemKt2uoTQAI3zL3oGjaFL2qK3uYLhR5bY9VPWpaBhRQRRQAdaMetFHWgANH1oFIaAFOaKTNLQAnelo68UH0oAKDjNJ0FKOlACHrQORQaUUAAoHXnn0opV67fSgDn9RAW8kx3OarmrOp/wDH9IKr0CE7+mRzWX4usxfeGryCPPmooliPowOc1q980sY/e4IyCCCPqMVUXZpkTjzRaPTPBWoLrHhLS9SUjdLAqn3I4P8AKtmvNvgRfBdM1fw48h36TeFUBPIRuc/TmvSRyK9tO+p841bQKKKKBBRRRQAUUUUAFFFFABRRRQAUUUUAFHeijvQAUUUUAFAoooAKKKKACiiigANFFFAB7+lcl41sDHMmoxgBH+WQe9dbVa/tEvLSS3kGdwyvsacXZikro83PJ2isHxZbfuheKDuX5WI9K6G4iaCZoZAQyMagu4vtFrJAcYccfWug5TyjxFPLo+raX4nt2w9nKomZf+eZ7V9QaHfR6potrqULApNGGGPpXzvq1nHc2lzYXC/K6lD7HtXa/s0a80uh3Xhe9lLXWnyFU3HkrUTXU0py6Hr/AAeaKOMngUVibhSGloFAGLrjbrsL2UVRqe+cteSfXioDxXXFWijB7hxR1ooHWqEKO4rFuf8Aj4f61snvWLc8zP8AWtKe5EyPvRRRWpAcYwQDVe/s47yLbJgH+E+lWKPqMigDkbq3mtZTHINo7N2NQ/h/9euwubeO6jMcyhlPT2rndS06S1fKKzx9iO1O5qpXKNA//X70dPaimUKd5HykA9D9K8+8ffDex1oNqGkhbXURyyAfJKa9B6H3o7hu4qJRUlZjTaPl+2uNf8G63Ij7raXfiWFwdrj2r1Dwl4p0/wAQRCKNkguh96E8ZPtXb+KvDOk+JrI2+pW4eUfclH3o/wAa8J8a+Cta8I3Zuo2lnt87obqIH5fY15eJwV9UdmHxcqbt0PedH1qSzf7PfZ2fwk84FdPE6SIHjbejDIx6V4D4R8eCdI7LWZFV3xsnHQn0Nem6Tq0llsO8SQtzhTwR6ivGqU3B2Z7dKrGorxOzHTrR39TUVrNDPAssLBkYZFS9u1ZGoKWRgysVPqK1bPUVZhHNx6NWV9aT+lAzqDwAcgg0nfisSxvpIOH+dTxg9q2IpUmUNGc0DH9aQD60p60lAB1NLmjnNHOaAAikNKaKADtSA0tHNAAeaKSigBaO9GaQcUAKaOdp9aDUV1IIoXf0WgDCun33LnuDioqXlvmPfmjrQSJ2pc4+bvSDil7UAcxoevL4P+PVo9023TfENt5LsxwFkzwTX0YAQDnt09xXzB8cdDm1jwb9usyRf6bIJ4mXrgdq9Q/Z0+JFt488HQ29zMBrVigjuYyeZAON4r1cNPmgvI8PGU+Sq/M9Q9PWijjPYUV0HKFFFFABRRRQAUUUUAHeijvRQAUUnNFAC0UUUAFFFFABRRRQAUUUUAFFFFABRRRQAUUUUAcj41sPLkS+iXKnh/rXNnB5HWvStQgW6s5bdl4dTg+hrziWJoJmifhkJFbQeljCpGzuct4ntdt99qRcJIMH/erl9L1N/CXxL03W1+S1vcQ3A7BvWvQtZtftenSxL/rF+ZfrXnniawbUNFng/wCXhRvjJ7FeePyq2rozTsz6fjZJI1lTlJFDIfQGnVwXwL8TN4m8B27SEpc2n7qVW65HFd4K52tTqWwtNkbbE7HstONQagwFnIfbFC3Gzny25vxzSfhSDPp1pR6V2HOHaiiigAPQ1hyf69/qa3OxrFuB+/btzWlMiZHRQaK1ICkNLRQAg604+jLkUlFAGZqOjxT5lgwr+lYU0LwNskUg+vauwqO4giuE2TIGHrQUpHIe/UUD2rR1LSpLYl4MuncVmjrg0zRO4tMlSOaJoJkSaFhhkdcjFP7ZNA447UDPIvH/AMKzM8uo+F3CjO57R+5/2a47wn4t1LQbyTT9RhlktQ2xo5PvxH29q+jechuhXofSuY8b+CdJ8Uw/vUFtfKMxXEQxk/7Q71x18JGaNqdaVN3TIfDPiCBkjutNk+0QdXUHlfqK7uwuIbqATQndu6j0r5j1bSfFHgHVDI7OsROFkX7kn1967vwP8Rre9KecTYXSHDoT8kleFXwsqbPaw+MjUVpaM9n6YPJJ6ig9apaXqUN9GskTruYdM1eIweePX61yHaJT4J5YHDRHBHUetR9RQcn8OlAG/Z30V0Nv3XxyKsNkYz1rmUYqwKna3rWtYX6ttiuOGHQ+tMdzQNFAOeRyKKQxB70vFJRQAvOaKSlFAAetJS0DkUAFJ1paO1AAMVna1N8ghU4PetBmVV3HoK567mM1w8nvxQDIh0x370tHf0pF5zwSfpQSFHpTlSQ/8sm/KlMUo6xuB9KAGbUYGORA0cilXB9DXgPjSy1v4V+PIvEfh53it3k3xFPuEZ5javfmBqnrul2OtaVPpmpRrJBMpGT1Q9iPetqNZ05X6HPiKCqxt1O1+DPxO0j4iaL5kG221WJR9ps3PzA92HtXenqAWwTXwFrumeJvhn4qg1DT7ma3aKTda3MfIlH91q+sPgb8XNL+Imm/Z7ho7PXYAFntmOPMI/iWvWjJSV0eHKLi2nuenUUfgQc9DR3I9OtMkKKKKACiiigAooooAKKKKACiiigAooFFABRRRQAUUUUAFFFFABRRR7UAFFFFAAOoPpXI+NbDbMl7GMI3yv8AWuuPNV9TtkvLCW2foRkfWnF2ZMldHmwUhduefX1rkNctVt9RKlT5TncD6V2M8bwzvA/BQ81keJbZ7ix8yNctCc/hXQjmaOX+EerP4U+KFxp88xFlqo3xqem4+lfRxxgEHINfKnjCJksodXtwftNhKJVI64zzX0b4E12HxB4UsNTjIPmRgMfQ1lNG1N3N71FVNWI+wt8vOat9j+lVtTX/AEB6mO6NHsc/zgc0tIMbRS11mAUCiigBe3SsnUVMd23HBGa1aoaqmQsh+lXB6kyWhQooPWgVsZhRRxRQAE8UdqKKAEFLRRQAo9cdeoNZup6Sl0DJb4jlH5NWhnPFOGccdaATscdPDJBM0ciFSo5z3pnausv7OK6hKsNsn9+uXu7eW2l8uUc9m7EUzWMrkVHOCAeaXtzRQUQ3tpZ6haNZ39sLmB+quM4/wrx/xx8Kbi3klv8AwzIZU5JtX4K/7p717NzQMZqJ01NajTsfM+leIvEPha5WB57iMofmhnB5Psa9T8IfGLTbvbaazE1vJ3k6iuy1/Q9I1qEx6lp8MwIwHK4YfjXmPib4NSLDJNoF8j/xCGXr9BXm1svUtbHZRxtSnome1aZqWn6pai6026iuY2/uNkj61ZOVGTXyjJb+LvBsxZvtWnzj+IZKY+nSu88I/Gi/tgsPiK1F1DgDz0+99cV5dTBzjtr+Z6VLH05aS0Pch696UjjHb+9WNoHijQPEEIk0y+jdjjKE/MK2A2RtyD9Ohrlaa3O1NNXRdsr+SH5G+aMdfWteCaK4XdCfqD1Fc4e2eKVGeN90bYPYg0h3OlOR2o61k22qsrBbhd3HUVeS9tnGfMxQVcsUU1ZIT92UHNOBXPDflQAuaRjilx7H60h5+8OKYAOlJn8qD04OKXr70gM7WZikflrnJ9KqW1hPKFO0Irf3q2tkZbLKCfcUvUYoFYow6XCpDOxbFW0ghj5WMYqTtijtigYvyjpgfhSHk9j+FHalH3aAIpraGRcMqg+orMvNNZFDw5dQeRjkVr0Atnj8aYHEeINH0/W9Mm0/U4xJC4I6cp7j0NfPHjDwfrnw71+DVtLuporZG32l5ETwewevq/UrFZAZYlBYclfWsDUbW3u7WWzvLdZoJRh4pBkY9vetaNZ035HLXw0avky38APjPZ+PLJNG1p4rPxHEuCpPy3AH8S+9exZ46EY4/Gvhv4jfDrVfCVyPEPhiaU28biWNov8AWW5/DtXvP7O3xmh8ZWUXh/xDKlv4gRPkZuBcgd/rXqwmpq8TxKlOVOXLI9sooIx047H60VRAUUUUAFFFAoAKKKKAAUUUUAFFFFACUtFFABRQKKACiiigAo7UUUAFFFFAB2oHvRRQByPjawCTrfRDCvw/1rmyN6GM9HGDXpGqWsd5Yy28g5ZeD715zNG8M7QuCpU4OfStoPQwqKzOE1O0WK6mtZPmjcFD9DWt+zjqzaVq2p+DLybeqsZLYMf4D0FTeKbX5Euo14Xh64PWbptD8VaR4otsp5UgjuSOhXtVSV0RF2Z9VL0xjGO1R3K77eVfaotKvo9S0+C+hIZJUBz71Z9qw2Z1bnLrjJHI5xilFWNRi8m7YY4PNVyCK607o53uHegUD1opgL3pk0YmidD+FO7H1o7DHWgDCZSrFW4I4pO1aWpWxf8AeryR2FZvXP610Rd0ZNWDAoo+lFMQZopBS0AJS4o7UvagBD096BQaKAD9R6VX1C1ju4TG4w38LVYoGD1/CgDj7iGW3lMcykY6H1qMdM9K6+7t4bmPbMuW7H0rEvNFmiBe3bevpTNVJGZSHFOkSSNtsiMv4Ugx60FAfWhflYMowfSikosAy5hiuomhu4YriJuquoNcD4k+FOgaoskums2lXLHOFOUavQTR7/qamUFJajvY+b9U8LeLfBeoC8VZFhjbInh+449677wF8QjqgFu832e9B+XJ+R/zr1CWNZIDFIgkRhhlcZBryj4i/DTy45da8MAo/wB6e2TqPdK87E4FSV4nVh8XOk/I9ItPEdxGAt3CpJ7D09a0YNc0+U4LGNj/AHuleKeAPF7Xb/2RrEu2eL5I5X4Jx2PvXdYODgd+AOteHOm4OzPdpVY1I80T0CK4t5z+7mRuPWpFAz2H4154uVxtZgfrViO7u0Py3Mn51FjS53efc08O6j5ZGB9M1xMWs6hH/wAtyRVu28R3Ub/6QiOpPUDkUrDudfHdXKD/AFzcetWotUlUr5ihx61k2k8N1brNETtI71KPfpSGdHb3ENyuVYZ9Kk788CuajLIdyHbj9a2NOvhMvlyYEnRfemNF3+E4OaO3vR0IB4bvQeKQBSd6BS0AGcHFHSkHNLQACj379qQUUAKPXODWfqdiDH5sOC+clDV8Cl/jz39aYM5hUU5Dxh0OQ6PyD+FeK/FP4c3Wm3//AAlfhOWSJ4X86SKLhoiO6V7/AKpZbt1xAMEfeHrWW2eQxGG9v0NXTqSpu6MK1GNWNpDf2b/jJbeOLBdC1yRYPENuu3DcfaFHce9e0L364HrXxh8XPBt34f1aLxt4RaWB4nDzrDwYm/vD2r274C/GXT/HNnFpGqyJZ+IYUG4OQFuAO4969anUVSN0eFVpSpScZHsI6Z7d/agUdOvB/ioqzMKKKKAExRS0UAFFFFABRRRQAUUUUAFFFFABRRRQAUUUUAHeiiigAoNFFABnmuR8aaf5dyt7GvEgw/sa66qup2cd9ZSW7jJYfL7Gqi7MmSujzO8t/tVrJA3AI4J9a891qwjvrC702aM/OCBnorDoa9JnieGV4SvzRnHNct4kt/IvVnxxMOfQEVujmZ0H7N/iGTUfD0ug3khNzpzmM56kDvXq/wB4bugzXzH4V1V/CfxQtr9W8ux1L5JPTcK+nFKPEksbbo3G4fjWM1ZnRB3RT1a386DzEHzLWJzt9+9dOfTtWPqdm0ZMsYyh+9jtV059GKcepQ4zRR3FFbmYCjvmiigBR9aoXtn1kiGT6Ve/GgZHQ002mJq5hEFeGG00hz1ArZmt4peq4b1qhLYyrkr8wrZTTM3FlWilKshO4EUgFUIKKSloAKTvSkUYoAD0pBxS0dqACgNxRg0EUANkjjkH7yMP9RVG40e1myVYxH2rQwPf86Ocf40BdmBPos6j9ywcVnzW88LFZI2Ujvjiuv6f/WoKhlKOFZT2IzRcpTZxeaXtXST6RZynKqUP+z0qlPocmf8AR5c+xFO5fMjIpOQMKcVbn069hGWhLAdSKqlSrbWBU+9A9zyv4v8Aw+N1DJr/AIfj8u5jPmXEScbv9pfesz4deLk1CMaVqDLHeRrhHb+Ieh969mPXjJXGCp71418YPBM+lynxRokeIid1wkY5jb1A9K8/GYSNRcyOrDYiVKVztTwM9D2zR365965fwH4lTXLBbeaQLexL83/TRa6hSCAR39K8CUXF2Z9BCopxUo9RcnpR09qSipLOk8HzloZYSc7TxnsK3xyBXJeFJRHqewnCuv611vQke9SxoKUE7gc4xyMUUn4UgNzTro3SbG/1gq2OCc9q5uCV4JBIp5zzXQW8qzwiVTknrQNMf70HpS54ooGJ0FL2o60dvagAo70GkoAWj2oOaO1AAPvAj8aydWscZuIVyCfmUVrA0Y4PoetAWOYfbJC8UkavG42lWGQR714J8WfAOoeF9RHiXw35qWjP5jPEcNbP6j2r6I1a1MUnmwqRE3b0NUJNssUkMkSzxOMPGwyGFa0qrpu6OetQVWPKyl+zv8arfxPBB4Y8TXUcOsooFvOxwLlR/WvdiCDjB4r4o+KHwp1HR7h/Evhe3u5LeI+cyRqd1uRz8vtX0z8A/FV74w+GWnatqIf7Yo8mYsMFiO5r1YVFNXR4VSnKnLlkd6KWj8qKsgKKKKACg0UUAFFFFACd6WiigAooooATmloooAKKKKACiiigAooooAKQ9dy9aWkI/CgDkfG9iY7qO+jXCSDD47GuQ1u2F3p8iL99eVNerahaLeWclrJzvHB9DXnU8TwyyQyDDIxDD1FbQZhUieTeLrI32jOYx/pNqRMh9Cvavb/gt4ij8SeC7ebeTNAoSQH1rzPWbUW2pyKfusd49CPSofgvq/8AwjfxEvNClYrbXp8yLP3cnrinNXFTdmfRNJjIKkAjvSlduQTuNJWB0GXf6bkGS3/FKzGyh2spRvSuo6c1Dc2sNwCJEG71rWFS25DguhzpHtzRV6502aLmM719PSqbqVIDqRW6aZm00No70fSgYNMQUd/Q0UUANdY5PvKD71BJZwv93g1ZoFNNoVjPfTWH3XBqJ7K4XooIrV4pRxVKoxcpiNDMo5jb8qYUfj5W/Kt7OTzSHHdQfwp+08hchhc9Cp/Kk2sD3/Kt7avdV/KkKqf4V/Kj2nkHIYm1s8AkfSja2fuH8q29q4xtH5UbV/uj8qPaByGJ5bnpG1P8iYkYQ4rZAA7UCj2gchkfZZz/AAU77FP/AHR+dauTR355pe0Y+RGYNPmJJyB+NPGnyY/1laBIVdzEKPU9BVG91awtB883msOoTmjnYuVCDT+PmkNQXmkWU0P+lMn16H86y7nxLcSsVtohGo7mue13W7ezjF1qmoxwx9zI+P0p3kCt0J9Ws7Wzn22lwZ4ifT7tUZIDLbvHIqNC+VYP91h3BrgNd+LOmRzvY+GrGfWLtz8rhSE/OsNrLx94sdn1i+Oj2bHBhjPzYpe3SXctX6nMfECxsfCPi2O+0DUI2jckmKNs+We6keld74W1y31zS47yAqsnSWMdjVjRPAnh3Tbc5tjeyyArLPKckivPvEul6l4A8RJqelgy6Y7Z2npjuD715mKw/OuZI7sJi/Zyt0PTsc4B4oqnompWmsacmoWUgdH5ZB/AfSrh9ew+97V5LVj3k1JXQ6CTyriOYEgociu/t5o7mFJlOVdQRXn3HQ9DW74X1BYSLOY4Vj8me1Sxo6eijp349fWgdPr0qRhVrT7lreYBj8hqpStyMUAdMCGUMpyDRWZpd4OLeVuf4eK1DweelBQneg9faigenJoAKDig/hQcU7AHeijjgFuafFDNMMxRsxz0UZoSbE2luM4pYwZH2orM3YCtaz0C5mIa4YRCt2x0+1swPKj/AHndjXTTw0pb6I5K2Npw0WrMew8P+fAftzEqw+4OorT0/R9LsotsVmhbPVuTWhj86O9d0KMIbI8mriKlR6sQxxmJolij8sjDJjgiq+m6fY6bC0Gn20dtG7bjGgwoNWelLjr71qYiUtFFABRRiigAopKKAFooooAKKKKACiiigAooooAKKKKACiiigAooooAKKKO9AAK5Pxtp+yddSjHBGHxXWGoL61hvLV7eU/I4OPrTi7MUldHj3ii1EtklxGNzxnnFeeeLBNA1prtt8kunyAsR1KHrXrt5atFLNZTJwMr9R61wGq2aB7jT5FzHICj59DXRucuzPdPBetW+veGLLU4Du3xgNj1xWyOBivEP2a9bNjNf+EL6bc9tJmIHuD0r289TWElZnTF3QlL3ooqShOc+386ZJDFJkSICD6U+loAzZ9KRjmJyPY1Sm0+5jP3Qy+1b9Jj8a0VSSJcEcywZDtZSD9KSumdEY/Mqn8Kry2FrJ1j2/Q1arLqR7NmDRWu2kx4/dyED0NV30mZTw6kfWrVSIuVlCg+9W/7Nuh/Dn6Ux7S5XnyWNPmXcVmV+1HbmpDDcf88n/KmmObvG/wCVO6FYbRThHKekbflTkt7gtt8on3ouh2I6DVhbO6kXCRkc96ralJaaau+9voIsDld2TRzILMWgc52kcVyWp+N7OMsLGGScKcb2HH4Vhap4q1CaIzTSLFHjg52gD3o0I5jv7zUbO1H7ydS390GsW88T8gWUB/3jXkOv/Ejw/pgK3GoLNP8A3ITuJNc4PiN4x1xzF4b8PNBbg48+QYJ96OeKGlJntGo6pdTI0l/drDD/AHmYKK4HxJ8S/Cejq0azS6jc9BHbjdzXJf8ACE+IddcT+KPEU0iE5aGFiAK6bQPCPhvRMfY7JXlHWSQZJ/Olzy6IVo9Xc5+bxl4/8SxmLRNJGl278CaUc496Zb/Dv+0ZlufE+s3N65+Z4d3yE13xfk4AUei8CjHfik433Dn7FLS9J0nSbdIdOsIYAvTC5P51dOS2WJPueaReW2bvwxzV210q8uv9TCyp3LdKNCdSnxnHQYqtqFhb6tYyWN1b+fC/GMdDXV2Ph2OMBruTfnqB0roNH0j7RiKytQB3JFDaGkfLdzYat8M/FIS6Vxot6w8o44//AF16LBNDcRJLbsJI2GVYHg17n4p+GejeJ/Cl1outqs0syny5R/ywbsRXytpqav8ADvxdP4O8R7/JRiLaR+hXsQa8zE0U/eiexgsS4+5PY7nt6k9c9qDxypII5B9KVx/eXAxn8KB90ZAx2A5Jrzj2DpvD2rLMEtb1gsi/dJPBrdI5J9elcZpmg6tqT7bWymcHo2MYr0fwz4M194BHqMyJgfLnsKapyl8KIlVhD4mZffBppbqCcHtXf2/gqxXDXU7yn0HSte00PS7ZR5Nmh925raOEm99Dmlj6a21PMLeG4kw0UMhb1C10ujWOp3sJZ7Z4ivTzBjNdwkMMf3Y4xxx8oqTcSo4H4VtHBJfEznlmMvsqxyH9iagRnYufrTk0LUG5Kxj8a60dMUVp9Upkf2hV8jmY/Ds5P7yVFqzF4diH+unZvoK3MA0tUsNTXQzljaz6mfb6Np8JH7rzCP7xq5HEkf3EVfoMU+lrWMYx2RhKpOfxNsO/GT9aP1pBS1RAUUUUAJS0UlAC0UlLQAUUUUAFFFFAAKKKKACiiigAooooAKKKKACiiigAooooAKKKSgBaKDQKACk9u1LRQBy/jjTwUS/j+90evNvFNp80V2oAzwxr2y6hS4t5IJFBDjAzXmGu2L4ubJwCUztGOvpWsH0Makep5c92+geL9M8SwghTIIp9vc54Jr6d0+7iv7CC8gcOsqBsivnDVbEX1hcWM7bd4IGP4WFel/ALxB/aPh1tJnbNxY/KQeuBxTqLqFJ9D0vPP4cUtJ2B/KlrE2CgUUUAFFFFABRRRQAUUUUAHOeDRk+9AyfujOKZcSwwxGWWZIlHXcwFAD/yz6UYBOAuT6Yrk9a8eaHYZWBmvZR0EfSuL1j4ha1dJJ5LR6fH3LHBAq1BsiVSKPWL++srCPfdXMMK+pI4rkNY+JGkWbldPhkvZB/EB8teD+KPiHoliW+36s97cd40bcSfwrmf+Ez8S6tm38N6EY0f7k8ykYqlGK3IcpPY9r13x1rV4XMl0lhF3VDjj8a801zx5oGntJ9q1Q3dwTkKjFmJ9K52DwR4m1iQP4m8QOEPHlQnFdHofgjwzpAJh09Zpgc+ZL8xNUk+iIduruc6/jbxRreY/Dfh54VP/LaZcfjTIPA/iTXWFx4o8QzID0hhbHHpXpKfuwI4wqKB91RgU0KAOB9arl7i57bHO6H4G8M6Qg8iwS5kHWWbls10gVUXbEojXphRikJAGegqaCC4nbEULM3Y44p2SJu2RKDxxnFIMYPU+9bNr4euZMNcTeX7DrWzaaTZwAHYXI6lqLhY5a2tLq4YeVEzA9yOBWtaeHWOWuZCPZa6HIyFjGABxgcVesdH1C8wY7cqp/jPSk3YaiY1tp1nbx5jhXK/xN1rTtrO4vCFtYW46nGBXU6Z4Zs7fD3bG4Y9h92t2COOGPy4o1jUdlFZup2NVTfU5rTPC/zLNfSA/wDTNeldJBDDBH5cESxr6AU/p70tZttmqikAHPXArzP4/wDw1h+IPhdvs6KNZsgZLSYDBkA/gJ969Mo3EHdnkdvWkM+VPgLeR+KbmTwZr+221rT8qgl4aRV4I+tfQOk+AfDunurG38+YcsXrxn9p/wAEahoer2fxY8HRmG/spFa9jjGNwHU8dq9s+GniZPGXgfTPEscXlfa4QZFPUOODWXsKd72N/rNXl5bnQwxw26BLeGOJRx8q0/vnuaKK1MHqA4ooooAO9FFFAB3pOlLSUALRQaBQAUUUZoAKKKKACiiigANFFFABQKKKACiiigBKWiigAooooAKKKKACiiigAooooAKKKTNAC0UCigAooooAKKKKACiiigA/yK5jxlYjKahEMH7r1030qG+tlu7KW2fkSD9acXZikro8K8UWrWt79oQ5WUZA96z/AAdqR8M/EGC4DbbO+wJPQNXX+I9Pd7Se2kX97CTj1ArgNXt2udO/d/6+Ft6H3FdG6OXZn02rK/zJ93AI980VyXwo15de8IQSM26e3/dyc88V11c7VmdSd0FFHvRSGFFB4IB4zR0Us5CAdz0oATtgUNjGcn8Kx9W8T6Lpf/H1exk9lj+YmuM134nPHldLs0hi/wCe054/KqUWyXOK6npbMsYzM6Rx4zknFc7q/jPw/pquGuvPmH8EfNeAeMPihZx72v8AXWu5M4MELZU+3FcR/wAJx4j1qRo/DPh2REbhpp+AfcZqlBdWRzyeyPoPXPiXqDxkWMMNjE3DSS8EV5d4r+IumWzSNqmtSXbrwIkfO4/hXJJ4K8T60xm8Sa+8UbDPkRniug0bwN4b0pVkhs/tMxOWec7sn2q0uyIbX2nc56bxr4i1fMXhbQJlRjxLMMYpw8HeJtbxL4j114kf70MJI/DNehxkRrsiURp2VRgUc++Krl7k89tkc3ovgbwvpRV4bATSj/lpN8xNdInyRiONVVB2AxQOfeljUySFY1Zj7CnZIltsQ7f4QMe9IOOnH1rTstFvLgbnUIB61rWnh+1iIedmmb24FFwsc1HFJMcRxtIe2BWnZaFdTLmYiIe/WumjhhhGIolUDuKkjV5CPJR5G9hSuOxl2uh2MJBYNKfc8ZrSjVUXaqomOyjtWzZeHdQnA3xiBD1LVu2Xhmwgw0xMz/pUuaRag2chaW09yf8AR4XcnjNbVl4VvHAa8mWJD2HWutghihj2RRpGv+yMVJ9Tn0rNzZoqa6mdYaLp1njZCHbuz1oAbTgfKPQUpoFS2aJJbB9KKKKQBRRRQAUUUUAV9RtLfULGexvIRNb3EZjkQjgg1neCvD1n4V8N2+g2BJtbct5ftk5xWz9KAMUAFFFFABRRSZoAWigUUAFFFFABRRRQAUUUUAFFFJQAtFFFABSUtFABRRRQAUUUUAFFFFABRRRQAUUUUAFFFFABRRRQAUUUUAFFFFABQaKKACiiigAooooAKB1zRRQBx3jSy8u9S7XhZVKyfXtXlmtWotb54W+6zfKQO1e761Zi80yWDbl8bl+teReLbNntBPtwYDhselbU2YVVZlT4P6x/YfjKfR52AguhmMY4+te64wa+XdXEttcWWrwtiaCQZI/uZr2GX4l2cWl2/l2/nXXljzC52oDj1pTi29B05JLU9BHJ6GqGqa1pOmxs95exIV6KGy35V4F4z+NEa7kl1lIyOkFryfzFeb3PjzxNrV06+G9EmlLnm4us4H51PKupXO+iPpHWviZb2/8AyDrbcDn99McAV5V42+MENu7R6hrglZj8sNr/AC4rhF8FeJtcbzfEuvsinnybdsAD04re0PwN4b0krJb2a3Eo6yTjcf1rRLsjNy7swpvG3ibWWJ8P6DJHnjz5xkfWoIfBXinWv33iPxBJEGbc0MR4I9K9JG1E8uFRGg/hUYFH+9+FVy92Tz22Rzeh+B/DmjuGt7ATSfxNN82TXRKqqAqRogHRUGAKdznpQOu3FNJIm7YZGMHk0HOAx7cYFWbXT7u5P7mNiP7xGMVr2vh4A7rmQkdwtMDn+rYUbj7VctdLvbpgEjKr3LcV1NpY2lrnyYh/wIc1bjUyf6tWZuygUrhYw7Xw9DE4+0zGQ+gGK1Le2tbdf3UKp+GTW1ZaFqN3jEBgU9Wetuy8LWqEG4kMx7gcCoc0WoNnI/vJHAjUn2HJrUstB1C6w3lmND3c4/Su0trCztceTAg+o5qyST1qHUZoqfc56z8LWoIa5lMpX+FflFbVra2tsmIIETHTA5qalqG2zRRSEPzctk0ooopDCiiigAooooAKKKKACiiigAooooAKKKKACiiigAooooAKKKKACg0UUAFFFFABRRRQAUUUUAFFFFABRRRQAUUUUAFFFFABR3oooAKKKKACiiigAooooAKKKKACikpaACiiigAooooAKKKKACiiigAooozigBO+T9K8/wDFeni21KaLgxTgkKe9eg98dq5/xlZedYJdKMyQtz7iqg7MiaujxDVLVf8ASbGUHBBX6emK82i8DeKtTja11TX3isEchFib5iue9ezeK4P3kd4iDa3DfWsDcRkBq3tc51Jo5fQfAXhnR3WRbQ3U4/5aynJNdQgEabUREHYIu0UpxnmkJA5bn2ppJbCbb3DH4D1pfpyPanwRyTsPJRn9lFadjoNzKN02IR6HrTuBkn5VPqamtbe4uW2wwux9ccV1Fpollb4ZlMrerVoRqo2xwrkDoAOaVwsc5aeH5pAPtDhT6DrWvaaTZW4BWPe46k1v2Gh6jdtuEflx+r8VvWPha1T5rqZpT/dHSoc0WoNnIxKzEJBGWY/wqK07Lw/qVwAfL8lc8767a1tbW3QLbwIhHfFSnLH5jz71DqdjRU+5z9l4VtojvupmlP8AcA4/Otm1s7W3GIbeNPwyan7Cl71DbZoopB82Nu7iiiikMKKKKACiiigAooooAKKKKACiikoAWjvRRQAUUUUAFFFFABRRRQAUUUUAFFJS0AFFFFABRRRQAUUUUAFFFFABRRRQAUUUUAFFJS0AHeiiigAooooAKKKKACiiigAooooAKKO9FABRSGloAKKKKACiiigApKWigAooNFABRRRQAUUUUAFQ3kQntZYTkllIFTUUAeVavah7aezdMFc49jXDKjtIYxGxKnB4r1bxbafZNVaZQdsw3D61hJFGkpZI0GeuBXRF6HLJanLWei3s/wAzKI19WrWtNBtYSGmJmb0PStYc5/kafHHLNII4Y2dz0Ap3FYiijjhQLFGsXsBU1vDNPLsgjeRj2rotK8MSmMNqB2Kedg610lnZ21mgW2iVB6kc1DnY0jTb3OYsPC9w5WS8mWNf7g610VjplhZj9zbru7sRkmrue/JPvRWbk2aqKQduOKKTvQakoWiiigAooooAKKKKAEpaKDQAUUUUAFFFFABRRRQAUUUUAFFFFABRRRQAUUUUAFFHeigAopDS0AFFFFABRRRQAUlLRQAUUGigAooooAKKKKACiiigAooooAKKKKACiiigAooo70AFFFFABRRRQACiiigAoopKAFooooAKKKO9AAKKKKACiiigANFFJQAtFHeigAooo9KAMbxfZfatNMyDMkJyPpXDMQoy3A9a9RKqwKtyD1Fc3a+GVbUJJLk5tlbKLWkJWWpnON3oYmkaPdaiwkUeXB/E59Pauz03TbSwjCwR/N3kPU1biVI41jjRURRwAKdUuTZUYJCe+c0vWiipKCgUUUAFFFFABRSUtABRRRQAUCjvRQAUUUUAFBoooAKKSl70AFFFFABRRRQAUUUd6ACiiigAooooABRRRQAUUUlAC0UUUAFFFHegAFFFFABRRRQAGiikoAWijvRQAUUUUAFFFFABRR3ooAKKKKACjvRRQAGiiigAooooAKKKKACkFFFAC0UUUAIaWiigAooooAKKKKAA9KQUUUALRRRQAUd6KKAE70o+Zzn0oopAJ3paKKYBRRRQAUUUUAFFFFACCloooAKQ0UUALRRRQAUUUUAFB6UUUAIKWiigAooooAO9HeiigAo70UUABooooAKKKKACiiigApBRRQAtFFFACGloooAKKKKACiiigAPSkFFFAC0UUUAFHeiigA70UUUAHeg0UUAJRRRQB//Z">
            <a:extLst>
              <a:ext uri="{FF2B5EF4-FFF2-40B4-BE49-F238E27FC236}">
                <a16:creationId xmlns:a16="http://schemas.microsoft.com/office/drawing/2014/main" id="{54C2BAFA-5937-44B6-A068-ECCD6250455E}"/>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Content Placeholder 9">
            <a:extLst>
              <a:ext uri="{FF2B5EF4-FFF2-40B4-BE49-F238E27FC236}">
                <a16:creationId xmlns:a16="http://schemas.microsoft.com/office/drawing/2014/main" id="{566551FD-F94D-48BC-B98F-4499362147E6}"/>
              </a:ext>
            </a:extLst>
          </p:cNvPr>
          <p:cNvSpPr>
            <a:spLocks noGrp="1"/>
          </p:cNvSpPr>
          <p:nvPr>
            <p:ph idx="1"/>
          </p:nvPr>
        </p:nvSpPr>
        <p:spPr>
          <a:xfrm>
            <a:off x="550824" y="1736678"/>
            <a:ext cx="6691952" cy="4525963"/>
          </a:xfrm>
        </p:spPr>
        <p:txBody>
          <a:bodyPr>
            <a:normAutofit/>
          </a:bodyPr>
          <a:lstStyle/>
          <a:p>
            <a:pPr marL="0" indent="0">
              <a:buNone/>
            </a:pPr>
            <a:endParaRPr lang="en-GB" dirty="0"/>
          </a:p>
          <a:p>
            <a:endParaRPr lang="en-GB" dirty="0"/>
          </a:p>
        </p:txBody>
      </p:sp>
      <p:grpSp>
        <p:nvGrpSpPr>
          <p:cNvPr id="8" name="Group 7">
            <a:extLst>
              <a:ext uri="{FF2B5EF4-FFF2-40B4-BE49-F238E27FC236}">
                <a16:creationId xmlns:a16="http://schemas.microsoft.com/office/drawing/2014/main" id="{4A4E998B-5E36-44DA-8B29-1E6A46B4A248}"/>
              </a:ext>
            </a:extLst>
          </p:cNvPr>
          <p:cNvGrpSpPr/>
          <p:nvPr/>
        </p:nvGrpSpPr>
        <p:grpSpPr>
          <a:xfrm>
            <a:off x="-4307976" y="818549"/>
            <a:ext cx="12742064" cy="5926624"/>
            <a:chOff x="-4307976" y="818549"/>
            <a:chExt cx="12742064" cy="5926624"/>
          </a:xfrm>
        </p:grpSpPr>
        <p:sp>
          <p:nvSpPr>
            <p:cNvPr id="9" name="Block Arc 8">
              <a:extLst>
                <a:ext uri="{FF2B5EF4-FFF2-40B4-BE49-F238E27FC236}">
                  <a16:creationId xmlns:a16="http://schemas.microsoft.com/office/drawing/2014/main" id="{E36B7C8A-0327-4812-831A-D5E043D5E402}"/>
                </a:ext>
              </a:extLst>
            </p:cNvPr>
            <p:cNvSpPr/>
            <p:nvPr/>
          </p:nvSpPr>
          <p:spPr>
            <a:xfrm>
              <a:off x="-4307976" y="818549"/>
              <a:ext cx="5926624" cy="5926624"/>
            </a:xfrm>
            <a:prstGeom prst="blockArc">
              <a:avLst>
                <a:gd name="adj1" fmla="val 18900000"/>
                <a:gd name="adj2" fmla="val 2700000"/>
                <a:gd name="adj3" fmla="val 364"/>
              </a:avLst>
            </a:prstGeom>
          </p:spPr>
          <p:style>
            <a:lnRef idx="2">
              <a:schemeClr val="dk2">
                <a:shade val="60000"/>
                <a:hueOff val="0"/>
                <a:satOff val="0"/>
                <a:lumOff val="0"/>
                <a:alphaOff val="0"/>
              </a:schemeClr>
            </a:lnRef>
            <a:fillRef idx="0">
              <a:schemeClr val="dk2">
                <a:hueOff val="0"/>
                <a:satOff val="0"/>
                <a:lumOff val="0"/>
                <a:alphaOff val="0"/>
              </a:schemeClr>
            </a:fillRef>
            <a:effectRef idx="0">
              <a:schemeClr val="dk2">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1" name="Freeform: Shape 10">
              <a:extLst>
                <a:ext uri="{FF2B5EF4-FFF2-40B4-BE49-F238E27FC236}">
                  <a16:creationId xmlns:a16="http://schemas.microsoft.com/office/drawing/2014/main" id="{A6CBBA34-4808-41D6-A916-ACBCC0CE5271}"/>
                </a:ext>
              </a:extLst>
            </p:cNvPr>
            <p:cNvSpPr/>
            <p:nvPr/>
          </p:nvSpPr>
          <p:spPr>
            <a:xfrm>
              <a:off x="1084115" y="1856048"/>
              <a:ext cx="7349972" cy="550382"/>
            </a:xfrm>
            <a:custGeom>
              <a:avLst/>
              <a:gdLst>
                <a:gd name="connsiteX0" fmla="*/ 0 w 7349972"/>
                <a:gd name="connsiteY0" fmla="*/ 0 h 550382"/>
                <a:gd name="connsiteX1" fmla="*/ 7349972 w 7349972"/>
                <a:gd name="connsiteY1" fmla="*/ 0 h 550382"/>
                <a:gd name="connsiteX2" fmla="*/ 7349972 w 7349972"/>
                <a:gd name="connsiteY2" fmla="*/ 550382 h 550382"/>
                <a:gd name="connsiteX3" fmla="*/ 0 w 7349972"/>
                <a:gd name="connsiteY3" fmla="*/ 550382 h 550382"/>
                <a:gd name="connsiteX4" fmla="*/ 0 w 7349972"/>
                <a:gd name="connsiteY4" fmla="*/ 0 h 550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49972" h="550382">
                  <a:moveTo>
                    <a:pt x="0" y="0"/>
                  </a:moveTo>
                  <a:lnTo>
                    <a:pt x="7349972" y="0"/>
                  </a:lnTo>
                  <a:lnTo>
                    <a:pt x="7349972" y="550382"/>
                  </a:lnTo>
                  <a:lnTo>
                    <a:pt x="0" y="550382"/>
                  </a:lnTo>
                  <a:lnTo>
                    <a:pt x="0" y="0"/>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436866" tIns="68580" rIns="68580" bIns="68580" numCol="1" spcCol="1270" anchor="ctr" anchorCtr="0">
              <a:noAutofit/>
            </a:bodyPr>
            <a:lstStyle/>
            <a:p>
              <a:pPr marL="0" lvl="0" indent="0" algn="l" defTabSz="1200150">
                <a:lnSpc>
                  <a:spcPct val="90000"/>
                </a:lnSpc>
                <a:spcBef>
                  <a:spcPct val="0"/>
                </a:spcBef>
                <a:spcAft>
                  <a:spcPct val="35000"/>
                </a:spcAft>
                <a:buFont typeface="Arial" panose="020B0604020202020204" pitchFamily="34" charset="0"/>
                <a:buNone/>
              </a:pPr>
              <a:r>
                <a:rPr lang="en-GB" sz="2700" kern="1200" dirty="0">
                  <a:latin typeface="Segoe UI" panose="020B0502040204020203" pitchFamily="34" charset="0"/>
                  <a:ea typeface="Verdana" panose="020B0604030504040204" pitchFamily="34" charset="0"/>
                  <a:cs typeface="Segoe UI" panose="020B0502040204020203" pitchFamily="34" charset="0"/>
                </a:rPr>
                <a:t>How much money do you want?</a:t>
              </a:r>
              <a:endParaRPr lang="en-GB" sz="2700" kern="1200" dirty="0">
                <a:latin typeface="Segoe UI" panose="020B0502040204020203" pitchFamily="34" charset="0"/>
                <a:cs typeface="Segoe UI" panose="020B0502040204020203" pitchFamily="34" charset="0"/>
              </a:endParaRPr>
            </a:p>
          </p:txBody>
        </p:sp>
        <p:sp>
          <p:nvSpPr>
            <p:cNvPr id="12" name="Oval 11">
              <a:extLst>
                <a:ext uri="{FF2B5EF4-FFF2-40B4-BE49-F238E27FC236}">
                  <a16:creationId xmlns:a16="http://schemas.microsoft.com/office/drawing/2014/main" id="{16306C9E-69C0-4B8D-8235-DF52B92F7EA3}"/>
                </a:ext>
              </a:extLst>
            </p:cNvPr>
            <p:cNvSpPr/>
            <p:nvPr/>
          </p:nvSpPr>
          <p:spPr>
            <a:xfrm>
              <a:off x="740126" y="1787250"/>
              <a:ext cx="687978" cy="687978"/>
            </a:xfrm>
            <a:prstGeom prst="ellipse">
              <a:avLst/>
            </a:prstGeom>
          </p:spPr>
          <p:style>
            <a:lnRef idx="2">
              <a:schemeClr val="dk2">
                <a:hueOff val="0"/>
                <a:satOff val="0"/>
                <a:lumOff val="0"/>
                <a:alphaOff val="0"/>
              </a:schemeClr>
            </a:lnRef>
            <a:fillRef idx="1">
              <a:schemeClr val="lt2">
                <a:hueOff val="0"/>
                <a:satOff val="0"/>
                <a:lumOff val="0"/>
                <a:alphaOff val="0"/>
              </a:schemeClr>
            </a:fillRef>
            <a:effectRef idx="0">
              <a:schemeClr val="lt2">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3" name="Freeform: Shape 12">
              <a:extLst>
                <a:ext uri="{FF2B5EF4-FFF2-40B4-BE49-F238E27FC236}">
                  <a16:creationId xmlns:a16="http://schemas.microsoft.com/office/drawing/2014/main" id="{F9317461-ECFC-4BB6-AF24-AF0B0202CAEE}"/>
                </a:ext>
              </a:extLst>
            </p:cNvPr>
            <p:cNvSpPr/>
            <p:nvPr/>
          </p:nvSpPr>
          <p:spPr>
            <a:xfrm>
              <a:off x="1478503" y="2681358"/>
              <a:ext cx="6955584" cy="550382"/>
            </a:xfrm>
            <a:custGeom>
              <a:avLst/>
              <a:gdLst>
                <a:gd name="connsiteX0" fmla="*/ 0 w 6955584"/>
                <a:gd name="connsiteY0" fmla="*/ 0 h 550382"/>
                <a:gd name="connsiteX1" fmla="*/ 6955584 w 6955584"/>
                <a:gd name="connsiteY1" fmla="*/ 0 h 550382"/>
                <a:gd name="connsiteX2" fmla="*/ 6955584 w 6955584"/>
                <a:gd name="connsiteY2" fmla="*/ 550382 h 550382"/>
                <a:gd name="connsiteX3" fmla="*/ 0 w 6955584"/>
                <a:gd name="connsiteY3" fmla="*/ 550382 h 550382"/>
                <a:gd name="connsiteX4" fmla="*/ 0 w 6955584"/>
                <a:gd name="connsiteY4" fmla="*/ 0 h 550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55584" h="550382">
                  <a:moveTo>
                    <a:pt x="0" y="0"/>
                  </a:moveTo>
                  <a:lnTo>
                    <a:pt x="6955584" y="0"/>
                  </a:lnTo>
                  <a:lnTo>
                    <a:pt x="6955584" y="550382"/>
                  </a:lnTo>
                  <a:lnTo>
                    <a:pt x="0" y="550382"/>
                  </a:lnTo>
                  <a:lnTo>
                    <a:pt x="0" y="0"/>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436866" tIns="68580" rIns="68580" bIns="68580" numCol="1" spcCol="1270" anchor="ctr" anchorCtr="0">
              <a:noAutofit/>
            </a:bodyPr>
            <a:lstStyle/>
            <a:p>
              <a:pPr marL="0" lvl="0" indent="0" algn="l" defTabSz="1200150">
                <a:lnSpc>
                  <a:spcPct val="90000"/>
                </a:lnSpc>
                <a:spcBef>
                  <a:spcPct val="0"/>
                </a:spcBef>
                <a:spcAft>
                  <a:spcPct val="35000"/>
                </a:spcAft>
                <a:buFont typeface="Arial" panose="020B0604020202020204" pitchFamily="34" charset="0"/>
                <a:buNone/>
              </a:pPr>
              <a:r>
                <a:rPr lang="en-GB" sz="2700" kern="1200" dirty="0">
                  <a:latin typeface="Segoe UI" panose="020B0502040204020203" pitchFamily="34" charset="0"/>
                  <a:ea typeface="Verdana" panose="020B0604030504040204" pitchFamily="34" charset="0"/>
                  <a:cs typeface="Segoe UI" panose="020B0502040204020203" pitchFamily="34" charset="0"/>
                </a:rPr>
                <a:t>Equity stake / ownership.</a:t>
              </a:r>
              <a:endParaRPr lang="en-GB" sz="2700" kern="1200" dirty="0">
                <a:latin typeface="Segoe UI" panose="020B0502040204020203" pitchFamily="34" charset="0"/>
                <a:cs typeface="Segoe UI" panose="020B0502040204020203" pitchFamily="34" charset="0"/>
              </a:endParaRPr>
            </a:p>
          </p:txBody>
        </p:sp>
        <p:sp>
          <p:nvSpPr>
            <p:cNvPr id="14" name="Oval 13">
              <a:extLst>
                <a:ext uri="{FF2B5EF4-FFF2-40B4-BE49-F238E27FC236}">
                  <a16:creationId xmlns:a16="http://schemas.microsoft.com/office/drawing/2014/main" id="{A25E57F2-EC95-46AF-82FD-01E7F8F5E234}"/>
                </a:ext>
              </a:extLst>
            </p:cNvPr>
            <p:cNvSpPr/>
            <p:nvPr/>
          </p:nvSpPr>
          <p:spPr>
            <a:xfrm>
              <a:off x="1134514" y="2612560"/>
              <a:ext cx="687978" cy="687978"/>
            </a:xfrm>
            <a:prstGeom prst="ellipse">
              <a:avLst/>
            </a:prstGeom>
          </p:spPr>
          <p:style>
            <a:lnRef idx="2">
              <a:schemeClr val="dk2">
                <a:hueOff val="0"/>
                <a:satOff val="0"/>
                <a:lumOff val="0"/>
                <a:alphaOff val="0"/>
              </a:schemeClr>
            </a:lnRef>
            <a:fillRef idx="1">
              <a:schemeClr val="lt2">
                <a:hueOff val="0"/>
                <a:satOff val="0"/>
                <a:lumOff val="0"/>
                <a:alphaOff val="0"/>
              </a:schemeClr>
            </a:fillRef>
            <a:effectRef idx="0">
              <a:schemeClr val="lt2">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5" name="Freeform: Shape 14">
              <a:extLst>
                <a:ext uri="{FF2B5EF4-FFF2-40B4-BE49-F238E27FC236}">
                  <a16:creationId xmlns:a16="http://schemas.microsoft.com/office/drawing/2014/main" id="{38FABD51-130D-4145-A864-E97E57D362A1}"/>
                </a:ext>
              </a:extLst>
            </p:cNvPr>
            <p:cNvSpPr/>
            <p:nvPr/>
          </p:nvSpPr>
          <p:spPr>
            <a:xfrm>
              <a:off x="1599549" y="3506669"/>
              <a:ext cx="6834539" cy="550382"/>
            </a:xfrm>
            <a:custGeom>
              <a:avLst/>
              <a:gdLst>
                <a:gd name="connsiteX0" fmla="*/ 0 w 6834539"/>
                <a:gd name="connsiteY0" fmla="*/ 0 h 550382"/>
                <a:gd name="connsiteX1" fmla="*/ 6834539 w 6834539"/>
                <a:gd name="connsiteY1" fmla="*/ 0 h 550382"/>
                <a:gd name="connsiteX2" fmla="*/ 6834539 w 6834539"/>
                <a:gd name="connsiteY2" fmla="*/ 550382 h 550382"/>
                <a:gd name="connsiteX3" fmla="*/ 0 w 6834539"/>
                <a:gd name="connsiteY3" fmla="*/ 550382 h 550382"/>
                <a:gd name="connsiteX4" fmla="*/ 0 w 6834539"/>
                <a:gd name="connsiteY4" fmla="*/ 0 h 550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34539" h="550382">
                  <a:moveTo>
                    <a:pt x="0" y="0"/>
                  </a:moveTo>
                  <a:lnTo>
                    <a:pt x="6834539" y="0"/>
                  </a:lnTo>
                  <a:lnTo>
                    <a:pt x="6834539" y="550382"/>
                  </a:lnTo>
                  <a:lnTo>
                    <a:pt x="0" y="550382"/>
                  </a:lnTo>
                  <a:lnTo>
                    <a:pt x="0" y="0"/>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436866" tIns="68580" rIns="68580" bIns="68580" numCol="1" spcCol="1270" anchor="ctr" anchorCtr="0">
              <a:noAutofit/>
            </a:bodyPr>
            <a:lstStyle/>
            <a:p>
              <a:pPr marL="0" lvl="0" indent="0" algn="l" defTabSz="1200150">
                <a:lnSpc>
                  <a:spcPct val="90000"/>
                </a:lnSpc>
                <a:spcBef>
                  <a:spcPct val="0"/>
                </a:spcBef>
                <a:spcAft>
                  <a:spcPct val="35000"/>
                </a:spcAft>
                <a:buFont typeface="Arial" panose="020B0604020202020204" pitchFamily="34" charset="0"/>
                <a:buNone/>
              </a:pPr>
              <a:r>
                <a:rPr lang="en-GB" sz="2700" kern="1200" dirty="0">
                  <a:latin typeface="Segoe UI" panose="020B0502040204020203" pitchFamily="34" charset="0"/>
                  <a:ea typeface="Verdana" panose="020B0604030504040204" pitchFamily="34" charset="0"/>
                  <a:cs typeface="Segoe UI" panose="020B0502040204020203" pitchFamily="34" charset="0"/>
                </a:rPr>
                <a:t>Expected return on investment.</a:t>
              </a:r>
              <a:endParaRPr lang="en-GB" sz="2700" kern="1200" dirty="0">
                <a:latin typeface="Segoe UI" panose="020B0502040204020203" pitchFamily="34" charset="0"/>
                <a:cs typeface="Segoe UI" panose="020B0502040204020203" pitchFamily="34" charset="0"/>
              </a:endParaRPr>
            </a:p>
          </p:txBody>
        </p:sp>
        <p:sp>
          <p:nvSpPr>
            <p:cNvPr id="16" name="Oval 15">
              <a:extLst>
                <a:ext uri="{FF2B5EF4-FFF2-40B4-BE49-F238E27FC236}">
                  <a16:creationId xmlns:a16="http://schemas.microsoft.com/office/drawing/2014/main" id="{0D16A6AB-619B-4E21-9724-61F730099B41}"/>
                </a:ext>
              </a:extLst>
            </p:cNvPr>
            <p:cNvSpPr/>
            <p:nvPr/>
          </p:nvSpPr>
          <p:spPr>
            <a:xfrm>
              <a:off x="1255560" y="3437871"/>
              <a:ext cx="687978" cy="687978"/>
            </a:xfrm>
            <a:prstGeom prst="ellipse">
              <a:avLst/>
            </a:prstGeom>
          </p:spPr>
          <p:style>
            <a:lnRef idx="2">
              <a:schemeClr val="dk2">
                <a:hueOff val="0"/>
                <a:satOff val="0"/>
                <a:lumOff val="0"/>
                <a:alphaOff val="0"/>
              </a:schemeClr>
            </a:lnRef>
            <a:fillRef idx="1">
              <a:schemeClr val="lt2">
                <a:hueOff val="0"/>
                <a:satOff val="0"/>
                <a:lumOff val="0"/>
                <a:alphaOff val="0"/>
              </a:schemeClr>
            </a:fillRef>
            <a:effectRef idx="0">
              <a:schemeClr val="lt2">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7" name="Freeform: Shape 16">
              <a:extLst>
                <a:ext uri="{FF2B5EF4-FFF2-40B4-BE49-F238E27FC236}">
                  <a16:creationId xmlns:a16="http://schemas.microsoft.com/office/drawing/2014/main" id="{B3E1E4AF-3EDF-424F-96E1-E7E4FD0F7F15}"/>
                </a:ext>
              </a:extLst>
            </p:cNvPr>
            <p:cNvSpPr/>
            <p:nvPr/>
          </p:nvSpPr>
          <p:spPr>
            <a:xfrm>
              <a:off x="1478503" y="4331979"/>
              <a:ext cx="6955584" cy="550382"/>
            </a:xfrm>
            <a:custGeom>
              <a:avLst/>
              <a:gdLst>
                <a:gd name="connsiteX0" fmla="*/ 0 w 6955584"/>
                <a:gd name="connsiteY0" fmla="*/ 0 h 550382"/>
                <a:gd name="connsiteX1" fmla="*/ 6955584 w 6955584"/>
                <a:gd name="connsiteY1" fmla="*/ 0 h 550382"/>
                <a:gd name="connsiteX2" fmla="*/ 6955584 w 6955584"/>
                <a:gd name="connsiteY2" fmla="*/ 550382 h 550382"/>
                <a:gd name="connsiteX3" fmla="*/ 0 w 6955584"/>
                <a:gd name="connsiteY3" fmla="*/ 550382 h 550382"/>
                <a:gd name="connsiteX4" fmla="*/ 0 w 6955584"/>
                <a:gd name="connsiteY4" fmla="*/ 0 h 550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55584" h="550382">
                  <a:moveTo>
                    <a:pt x="0" y="0"/>
                  </a:moveTo>
                  <a:lnTo>
                    <a:pt x="6955584" y="0"/>
                  </a:lnTo>
                  <a:lnTo>
                    <a:pt x="6955584" y="550382"/>
                  </a:lnTo>
                  <a:lnTo>
                    <a:pt x="0" y="550382"/>
                  </a:lnTo>
                  <a:lnTo>
                    <a:pt x="0" y="0"/>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436866" tIns="68580" rIns="68580" bIns="68580" numCol="1" spcCol="1270" anchor="ctr" anchorCtr="0">
              <a:noAutofit/>
            </a:bodyPr>
            <a:lstStyle/>
            <a:p>
              <a:pPr marL="0" lvl="0" indent="0" algn="l" defTabSz="1200150">
                <a:lnSpc>
                  <a:spcPct val="90000"/>
                </a:lnSpc>
                <a:spcBef>
                  <a:spcPct val="0"/>
                </a:spcBef>
                <a:spcAft>
                  <a:spcPct val="35000"/>
                </a:spcAft>
                <a:buFont typeface="Arial" panose="020B0604020202020204" pitchFamily="34" charset="0"/>
                <a:buNone/>
              </a:pPr>
              <a:r>
                <a:rPr lang="en-GB" sz="2700" kern="1200" dirty="0">
                  <a:latin typeface="Segoe UI" panose="020B0502040204020203" pitchFamily="34" charset="0"/>
                  <a:ea typeface="Verdana" panose="020B0604030504040204" pitchFamily="34" charset="0"/>
                  <a:cs typeface="Segoe UI" panose="020B0502040204020203" pitchFamily="34" charset="0"/>
                </a:rPr>
                <a:t>Timing. </a:t>
              </a:r>
              <a:endParaRPr lang="en-GB" sz="2700" kern="1200" dirty="0">
                <a:latin typeface="Segoe UI" panose="020B0502040204020203" pitchFamily="34" charset="0"/>
                <a:cs typeface="Segoe UI" panose="020B0502040204020203" pitchFamily="34" charset="0"/>
              </a:endParaRPr>
            </a:p>
          </p:txBody>
        </p:sp>
        <p:sp>
          <p:nvSpPr>
            <p:cNvPr id="18" name="Oval 17">
              <a:extLst>
                <a:ext uri="{FF2B5EF4-FFF2-40B4-BE49-F238E27FC236}">
                  <a16:creationId xmlns:a16="http://schemas.microsoft.com/office/drawing/2014/main" id="{B45A5DED-C8B2-4DBC-89C6-2617A077FE32}"/>
                </a:ext>
              </a:extLst>
            </p:cNvPr>
            <p:cNvSpPr/>
            <p:nvPr/>
          </p:nvSpPr>
          <p:spPr>
            <a:xfrm>
              <a:off x="1134514" y="4263181"/>
              <a:ext cx="687978" cy="687978"/>
            </a:xfrm>
            <a:prstGeom prst="ellipse">
              <a:avLst/>
            </a:prstGeom>
          </p:spPr>
          <p:style>
            <a:lnRef idx="2">
              <a:schemeClr val="dk2">
                <a:hueOff val="0"/>
                <a:satOff val="0"/>
                <a:lumOff val="0"/>
                <a:alphaOff val="0"/>
              </a:schemeClr>
            </a:lnRef>
            <a:fillRef idx="1">
              <a:schemeClr val="lt2">
                <a:hueOff val="0"/>
                <a:satOff val="0"/>
                <a:lumOff val="0"/>
                <a:alphaOff val="0"/>
              </a:schemeClr>
            </a:fillRef>
            <a:effectRef idx="0">
              <a:schemeClr val="lt2">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9" name="Freeform: Shape 18">
              <a:extLst>
                <a:ext uri="{FF2B5EF4-FFF2-40B4-BE49-F238E27FC236}">
                  <a16:creationId xmlns:a16="http://schemas.microsoft.com/office/drawing/2014/main" id="{A6A16A29-D6DB-4C68-95D5-78DDE91B041D}"/>
                </a:ext>
              </a:extLst>
            </p:cNvPr>
            <p:cNvSpPr/>
            <p:nvPr/>
          </p:nvSpPr>
          <p:spPr>
            <a:xfrm>
              <a:off x="1084115" y="5157289"/>
              <a:ext cx="7349972" cy="550382"/>
            </a:xfrm>
            <a:custGeom>
              <a:avLst/>
              <a:gdLst>
                <a:gd name="connsiteX0" fmla="*/ 0 w 7349972"/>
                <a:gd name="connsiteY0" fmla="*/ 0 h 550382"/>
                <a:gd name="connsiteX1" fmla="*/ 7349972 w 7349972"/>
                <a:gd name="connsiteY1" fmla="*/ 0 h 550382"/>
                <a:gd name="connsiteX2" fmla="*/ 7349972 w 7349972"/>
                <a:gd name="connsiteY2" fmla="*/ 550382 h 550382"/>
                <a:gd name="connsiteX3" fmla="*/ 0 w 7349972"/>
                <a:gd name="connsiteY3" fmla="*/ 550382 h 550382"/>
                <a:gd name="connsiteX4" fmla="*/ 0 w 7349972"/>
                <a:gd name="connsiteY4" fmla="*/ 0 h 550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49972" h="550382">
                  <a:moveTo>
                    <a:pt x="0" y="0"/>
                  </a:moveTo>
                  <a:lnTo>
                    <a:pt x="7349972" y="0"/>
                  </a:lnTo>
                  <a:lnTo>
                    <a:pt x="7349972" y="550382"/>
                  </a:lnTo>
                  <a:lnTo>
                    <a:pt x="0" y="550382"/>
                  </a:lnTo>
                  <a:lnTo>
                    <a:pt x="0" y="0"/>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436866" tIns="68580" rIns="68580" bIns="68580" numCol="1" spcCol="1270" anchor="ctr" anchorCtr="0">
              <a:noAutofit/>
            </a:bodyPr>
            <a:lstStyle/>
            <a:p>
              <a:pPr marL="0" lvl="0" indent="0" algn="l" defTabSz="1200150">
                <a:lnSpc>
                  <a:spcPct val="90000"/>
                </a:lnSpc>
                <a:spcBef>
                  <a:spcPct val="0"/>
                </a:spcBef>
                <a:spcAft>
                  <a:spcPct val="35000"/>
                </a:spcAft>
                <a:buFont typeface="Arial" panose="020B0604020202020204" pitchFamily="34" charset="0"/>
                <a:buNone/>
              </a:pPr>
              <a:r>
                <a:rPr lang="en-GB" sz="2700" kern="1200" dirty="0">
                  <a:latin typeface="Segoe UI" panose="020B0502040204020203" pitchFamily="34" charset="0"/>
                  <a:ea typeface="Verdana" panose="020B0604030504040204" pitchFamily="34" charset="0"/>
                  <a:cs typeface="Segoe UI" panose="020B0502040204020203" pitchFamily="34" charset="0"/>
                </a:rPr>
                <a:t>Exit strategy.</a:t>
              </a:r>
              <a:endParaRPr lang="en-GB" sz="2700" kern="1200" dirty="0">
                <a:latin typeface="Segoe UI" panose="020B0502040204020203" pitchFamily="34" charset="0"/>
                <a:cs typeface="Segoe UI" panose="020B0502040204020203" pitchFamily="34" charset="0"/>
              </a:endParaRPr>
            </a:p>
          </p:txBody>
        </p:sp>
        <p:sp>
          <p:nvSpPr>
            <p:cNvPr id="20" name="Oval 19">
              <a:extLst>
                <a:ext uri="{FF2B5EF4-FFF2-40B4-BE49-F238E27FC236}">
                  <a16:creationId xmlns:a16="http://schemas.microsoft.com/office/drawing/2014/main" id="{79F4774D-D759-4ED5-9AA8-4B8780321887}"/>
                </a:ext>
              </a:extLst>
            </p:cNvPr>
            <p:cNvSpPr/>
            <p:nvPr/>
          </p:nvSpPr>
          <p:spPr>
            <a:xfrm>
              <a:off x="740126" y="5088491"/>
              <a:ext cx="687978" cy="687978"/>
            </a:xfrm>
            <a:prstGeom prst="ellipse">
              <a:avLst/>
            </a:prstGeom>
          </p:spPr>
          <p:style>
            <a:lnRef idx="2">
              <a:schemeClr val="dk2">
                <a:hueOff val="0"/>
                <a:satOff val="0"/>
                <a:lumOff val="0"/>
                <a:alphaOff val="0"/>
              </a:schemeClr>
            </a:lnRef>
            <a:fillRef idx="1">
              <a:schemeClr val="lt2">
                <a:hueOff val="0"/>
                <a:satOff val="0"/>
                <a:lumOff val="0"/>
                <a:alphaOff val="0"/>
              </a:schemeClr>
            </a:fillRef>
            <a:effectRef idx="0">
              <a:schemeClr val="lt2">
                <a:hueOff val="0"/>
                <a:satOff val="0"/>
                <a:lumOff val="0"/>
                <a:alphaOff val="0"/>
              </a:schemeClr>
            </a:effectRef>
            <a:fontRef idx="minor">
              <a:schemeClr val="dk1">
                <a:hueOff val="0"/>
                <a:satOff val="0"/>
                <a:lumOff val="0"/>
                <a:alphaOff val="0"/>
              </a:schemeClr>
            </a:fontRef>
          </p:style>
          <p:txBody>
            <a:bodyPr/>
            <a:lstStyle/>
            <a:p>
              <a:endParaRPr lang="en-GB"/>
            </a:p>
          </p:txBody>
        </p:sp>
      </p:grpSp>
    </p:spTree>
    <p:extLst>
      <p:ext uri="{BB962C8B-B14F-4D97-AF65-F5344CB8AC3E}">
        <p14:creationId xmlns:p14="http://schemas.microsoft.com/office/powerpoint/2010/main" val="5381741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CB491-2490-4EF0-9D45-EDF21EB9C07E}"/>
              </a:ext>
            </a:extLst>
          </p:cNvPr>
          <p:cNvSpPr>
            <a:spLocks noGrp="1"/>
          </p:cNvSpPr>
          <p:nvPr>
            <p:ph type="title"/>
          </p:nvPr>
        </p:nvSpPr>
        <p:spPr>
          <a:xfrm>
            <a:off x="550824" y="438033"/>
            <a:ext cx="10972800" cy="1143000"/>
          </a:xfrm>
        </p:spPr>
        <p:txBody>
          <a:bodyPr>
            <a:normAutofit/>
          </a:bodyPr>
          <a:lstStyle/>
          <a:p>
            <a:pPr algn="l"/>
            <a:r>
              <a:rPr lang="en-GB" sz="4400" b="1" dirty="0">
                <a:solidFill>
                  <a:srgbClr val="063A59"/>
                </a:solidFill>
                <a:latin typeface="Segoe UI" panose="020B0502040204020203" pitchFamily="34" charset="0"/>
                <a:ea typeface="Verdana" panose="020B0604030504040204" pitchFamily="34" charset="0"/>
                <a:cs typeface="Segoe UI" panose="020B0502040204020203" pitchFamily="34" charset="0"/>
              </a:rPr>
              <a:t>Considerations for Lenders</a:t>
            </a:r>
            <a:endParaRPr lang="en-GB" sz="4270" b="1" dirty="0">
              <a:solidFill>
                <a:srgbClr val="063A59"/>
              </a:solidFill>
              <a:latin typeface="Segoe UI" panose="020B0502040204020203" pitchFamily="34" charset="0"/>
              <a:cs typeface="Segoe UI" panose="020B0502040204020203" pitchFamily="34" charset="0"/>
            </a:endParaRPr>
          </a:p>
        </p:txBody>
      </p:sp>
      <p:sp>
        <p:nvSpPr>
          <p:cNvPr id="3" name="AutoShape 2" descr="data:image/jpg;base64,/9j/4AAQSkZJRgABAQEAlgCWAAD/2wBDAAUDBAQEAwUEBAQFBQUGBwwIBwcHBw8LCwkMEQ8SEhEPERETFhwXExQaFRERGCEYGh0dHx8fExciJCIeJBweHx7/2wBDAQUFBQcGBw4ICA4eFBEUHh4eHh4eHh4eHh4eHh4eHh4eHh4eHh4eHh4eHh4eHh4eHh4eHh4eHh4eHh4eHh4eHh7/wAARCAJUAnE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AooooAKKKKACiijj8aACiiigAoNFITigB2046cU0VYH+p/Cqq8KPU0AOzzilpKVSobJoAUBtoOOlJ1qR5kKFV9KiHQZNAC0UUlAC0UUlAC0UUUAFFFFABRRRQAUUUUAFFFFABRRRQAUUUUAFFFFABRRSd6AFoopNwoAWijsaPm4wpP0oATjpS98bRVbUtQ0/TLcz6jf21pGBkmWQLgfjXlfi79oTwLpEhtdHa48QXwO0Q2alufrQB68A3GBk9sdRVS51DS4Lhba51G1jmY8RtMoYn6ZrwD/hIfj18RmMWhaTD4U0pzj7VNxLtq7J+zfaT6bLf33ivVr3xRgyQXbTkIso5HHpmgD3wjDZxn0+lFch8JvEM2veFFj1BturaY32O9Q9dycbse9deM+lABRRRQAUUUUAFFFFABRRRQAUUUUAFFFFABRRRQAUUUUAFFFFABRRSUALRRSUALRRRQAUUUUAFFFFABRRRQAUUUUAFPjj3daaoywqaYmONmUdB0oABEopHVQpwtQqzZ3FjyOlOQlnAJOKAFjj3AZ6YqXCKNrYpJT5cfH0quRk88mgCd4xjK1C3y9RUsDHJXrSum5wSOMUANjj3ct0p7GFR820fWklkEY45J7VXYBz86g/WgC02PLyMYxUcLR+WuWQHvk09QPJx221UEaMgG0fWgC2UVvu4x7VFIu09PlpEPlj5enpU0v+qLHpigBHjXZkAZxSJFuXJpzf6nd7UvDRjGfwoABGuKbIihCaaY5ARtYkU1i+cHOKAGUtFFABRRRQAUUUUAFFFFABRRQKACiiigAooooAKKBSds9T9aAFopCR3oUFydoPH8R6UALQASc9qwPEnjLwn4fiY614gsbVgOV80Fj+Fea6p+0Fpbzmy8H+G9X8RXJ4R44SIyfc0Ae0gHkhCfpVLVtU0vSYWn1TUrSyQDJMsoXA+hrxUn9oPxtEDt0/wjYOfu5DSgfWrGm/s8abcSi88ceJtV8QT5yVMpCfTFAF7xT+0R4B025NhoxuvEF9nb5VpGWBP1FcvJ4y+PHjxGj8L+F4vDdoxwJrv74X1r2Xwv4E8HeGIEj0Pw9Y2xH/AC08sFz+NdKWcn73HpQB8+6b+zxqWvSpdfErxtqGryk7mggkKKPavVfBvw68F+EYQmh6DaQuvHmSJukP411lFADcHAG4hcZ29KUnIzk5/lS0nfI7UAeceIDH4M+Kdn4gjTy9L14C2vcfdWccRn8a9HOVbDHJ659RWD8QNA/4SXwde6Uu0XDr5lq39yVeVNVPhZrreIPBtrNcMPtdpm1u1J5Dp8pP44oA6kdOOnaloHIz+lFABRRRQAUUCigAooooAKKKPwoAKKKKACiijtQAUUUUAFFBoHSgAooooAKKKKACiiigAooooAKKKKACiigUAFFFFACoeQelTy5KEKMmq3JPNSJLhcN+FADD16Y4pYmw471N5keBllpGePacMtACzglPl5NQfzqSGUbfm/OpNqH5uKAI7dTy3T0zUm/95tHPFMeVFU7eSO1RwNtc7jjPNACzjMobjAGaYeSfenSsGlG1geKSgCxH80QHtVdxtO0DinRPtPtU2UbjrQBXUbmGKmmP7nDd+KUmNB2FQvIZGwMYFAEx4h29flqBCy5wcVKZF8v74zinB49o5WgBgmPHH1qQkMmR3HFJ5kX95aY8q4wmCDQBF1GeopaVhGoCp170lABRRRQAUUUUAFFFFABSGlpucd80AOpMj1p21gA2Qq9SWrmPEnj/AMFeGgy614ksLaQf8s9+5j+AoA6bsT6daEBbp1ryW6+NMd9J5PgzwfrOuSnhZjCVhPvmoG/4Xt4pG7fpfhK2fjap8yTHrzQB65fXEFjAbi8uIbaEdXkcAVwfiP4yfDzRZWjOtLqNyvHkWK+axPpxWFZfA+wvLn7R4w8U6xr0xHzp5pjiz9BxXdeG/Ang/wAOxqmk+HNPhK9XeIM/1yaAPOm+KnxB8Ru0Hgn4d3EUbH5bvUT5Y+uDSN8Pfi54sct4w8eJplqRza6cgBA9Nwr2oOQgA27R0UccUmAOKAPL/DvwJ+H2klZ7qyutau85aW+mMmT9DXo2l6dp+lwLFplha2aAY2wxBePwq2evXigUAI+X+9z60vQcdKKKAD+VHaiigAooNFABRzmijvQAAlTuHFeb2aL4R+L00IIi0rxNH5iHoqTrxt+pr0g+tcn8V9Hk1Xwo81mP+Jhpzi8tCByHXtQB1fO5uO+OlLWT4S1iPXvDdjq0JJ86ICTPZxw365rWoAKKKKACiiigANFFFABRQKKACiiigAo7UUUAFFFFABRRRQAUUUGgAooooAKKKKACiiigAooooAKKKKAExRS0UAFFFFACBQDnHNLgegoooAO1A4FFFACUvbFFFABR2oooAKKKKAEPzcHkUpoooAQADtRtpaKAA89QKTFBpaAD196KDQKACihMuxUfyqve3lnYxtLfX1tbRqMs0kgXA/GgCxn8PrSMcYyMZrz3xB8ZvAGlyNBBqj6ncDjyLONnJP1xisV/iN8RdfX/AIo/4eywQtwlzqZ2qPfAoA9eKv8AwgY9ay9b17RNGi8zVNYsrNR18yQZx9BXmY8CfFTxG3/FV+P/AOy4H5a10peB7ZNauh/BPwNp8xub23utaue8t5Mzc/TOKAItT+N3hKK5a10C01HxFcdNtlCSufqaojxJ8YvEqkaH4TsvD1u3Se/YiQD1xXqGl6VpmmwJFp+mWdoqjA8uJQR+OKuNuYfOSfxoA8hT4T+LNdPneNviLqNyrdbWzUJHj0yOa6bw78Jvh/ohWWDQI7yYYzLdsZWJ9fmzXcc42jgUf5yaAG20UNtGI7S3gto+yxoFH6U9vm+9z9aKKAA0UUUAB5ooooAKKKKACiiigANFFBoAKKKKACiiigA4oB4J2hhjoe4opGFAHAeCN3hrx1q3g+TK2d5m+03J4C/xgfjXfkYAFcP8Wbaa3sbHxZaKTdaJOssmwcvDn5lrsdPuo76zhvYWDRXEayKQexGcUAWKKKKACiiigAooooAKKKKACiiigAooooAO9FFFABQaKKACig0UAFFFFABRRRQAUUUgNAC0UUUAFFFFABRRRQAUGiigAooooAKKKKACiiigBKWig0AFFHek/WgBaKQtt607ac8AkewoASjGTjGao6pq+kaVE82qanZ2cajP72ZVP5GvOdb+PPgixl+y6O17r14CcR2cDEZ/3ulAHqe7kqM596JSscYkZkQdy52j9a8ZHi340+KwH8PeEbbw/aSdJ79gz49cVKPhD4k151n8c/ELU7gEfNa2LmOP6UAdv4n+Ivgnw2WbVPEVqjAfcibzG/8AHc81xkvxoudYZoPAvgrVtZlPCzyJ5cf1Oa6jwz8KfAPh1EFpoEFxMDkT3Hzvn1ya7SGNIUCQxxxKOgRQBQB5ANP+OXicg32qaV4WtehS3BMoH16VYtPgb4furkXPirXdY8Ry9WFzMQmfoK9Yb5jluTS9DkcUAYvh/wAJ+GfD1uIdF0GytEHRhGCfzPNbOW27d2B6LxS+vr60lAB/OlHSk96WgAPSiiigAooooAKKKKACkpaKACiiigAooooAKKKKACiiigAooooAKKO9FABRRRQBHcQxXFvLbzKHjlUo6kcEEVxPwumm09tU8H3jEy6TOTasTy8Lc5+gziu6HXr17Vw3jtV0HxRo/jCAERbhZ6gQOBET94/jQB3NBpAVYB1YFW5X3B6UtABRRRQAUUUUAFFFFACUtFFABRRRQAUUUUAFFFFABRRRQAUUUd6ACiiigAoopKAFoo6UUABooooAKKTFFAC0UUfjQAUUUUAFFIaWgAoo6jHBpcEKzcKq92OKAEpD69q47xh8TvAfhXKa14ithKfuwwOHf6YFedzfHLxF4jnez+HXgTUL4qcR3V0pjjP50Ae7AMykhcD3rmvFPjvwh4bhLaz4gsbUr/yzWQM5/DrXl7eA/jF40/feMPGC6DauObXT+GA9Mium8J/AvwDojpcXVlNrd51NxfyeZk/jQBkXvx2j1Ata+B/Ceq67cHhJWjMcWe3JqvDp3x88Zc6pqWn+EbBh/q4V3TAf7wr2aws7WxhENjawWsQ4VIkCipzzgnrQB5DovwF8MiYXviXVdV8SXefn+1Tkxk/7telaD4e8P6FEI9G0WyskAx+7iAIrVFFAATufczE46elGdx+Y4/CiigAooooAKKQUtABRRRQAlLRRQAUUfjRQAUUUd6ACiiigAooooAKKKKACiiigAooooAKKKKACiiigAoopBQAtFFFACdv5/SqWu6bDrOjXWl3Cgx3ERUj37frir1HfPegDmfh5fzXGg/Yb5ib/AE2Q2txnvjofyxXTfXrXJXqronj2HUM7bTVk8iZc/KJRzurrWG1iM/T6UAFFFFABRR3ooAKKKKACiiigAooooAKKKKACiiigAooooAKKKKACikFLQAUUUUAJS0UUAFFH40UAFFFFABR2ooH1xQAfrRWbrmv6H4fszea3qlrYxAE5mkC5+gryHX/2idHkvn0zwLol94lvxxvSM+UPxoA9wCse2B6noK5Pxj8RvBXhCF5Ne1+1jK/8so23OfwFeRDw/wDHn4jSCfXNWh8K6Qx/49oeJdp9a7Dwf+z74B0KZb3UYZ9e1AfM0165fJ9cGgDmtR+PXiDxBcG0+GXga91Tf9y7uFKIB60xPhz8YvHGyXx140/sW0k5a00/g4/u5Fe9WFraWFusFjawWkQGAsMYXj8Klx1PX1z1oA818GfAz4deGJFuhpTate9WuL5vNJPrzXpFrBDZxiK0hit4uyRoFAqQelFABnn296KKKACiiigAoopKAFooooAKKKM0AFFFFABRRRQAGig0UAFFFAoAKKKKACiiigAooooAKKKKACiiigAooooAKKSloAKKKKACg03cNvqacdwUs+1cdyQBQADoKTPFY+qeJ/D2mBm1DX9OtQvUPKOK5u8+MfwytZvLm8X2OQP4WyKAO9pO3pXO+GfHfg7xMwXQfEFjeyf88xJya6M7lOGHP6CgDK8V6WusaFcWq/LIo3wuOqsvNP8ADOojVNEguWwJ1Hlzr/dccYrSGF5+8O+K52zUaR4qntcbbTVP3ij0m7/pQB0P1FLSJ096UUAFFFFABRRRQAUUUUAFFFFABRRRQAUUUlAC0UUUAFFFGaACiiigAooooADRQaKACiigUAFFFFACGl44z69qKQ0AeJ/EX4d6H4s+O1sPF0l1Lp9xZr9htg5ETyLywP4V6t4c8MaB4asktdD0m0sEXoUjGePfrWD8YNMmuPDUetWGRqOiyC7iI67B98fiBXS+HNWttd0Ky1m14ivYVlC5ztJHIoA0MNg7mJP1opOpz09qO9AC0UUUAFFFFABRRSZoAWiiigAooooAKKPpR3PB4oAKKQ4A3dqU8daAD+dFZV74i0Gz1b+yLzVra1vyocRSvtJU9xmtCCaGZQYbmCXPQpIDn8qAJaKNrj7ykUDkfLzQAUhozkkDnFH6UALRSUtABRRRQAUUUUAFFFFABRRRQAUUmaGOKAFpD+H4UhYKhZyFHqxwMeuTXE+MPiz4B8Kh4tQ1+3muO0EB3vn8KAO3BB45z2FJ82zcq5x0zxXzrqP7SGpaxM8PgbwTfXbp8qyXERAz69KxZ7b9onx1n7Xef2DZSfwKcDH86TkkNRb2PozxH4q8M+H4fO1rXLKyUdd0gz9K8q8U/tK+BdKLQ6Xb3erXOflESZX61ymifs22c0xuvGHii9v2YfvIo5Cyk/jXpXhj4W+AvDISXTvD8EkwHEsoy1S6kUaRoyZ5l/wtv4zeNpjD4J8IjT7U9Ll1OAPXmtC1+FPxO8TATeO/iNPbI337axbHFe2iSG3iEamOFB0SMBR+lV3vbdCdpJb1rGVc3hhWzzvQ/gL8ObJjLfQ6jq8x4Z7qdjn8M1u/8Ks+HKwkHwZYMo+UAnJxXQtqSj7sbfWnR6nGT88ZB9ay+sX6m6wjS+E848R/AHwNqCeb4bkuvDGop88U1pIQN3bd7Zq78P8Axt4m8Ja1beCvieA5b5dO1xf9TcDoFc9jXo0ckcwzG+fUVT8QaPpniHR59H1q1F1ZzfeXvGezKeoIraFbuc9Sh/KdXkE8HI7EdPrWZ4os2vtLYxnbc27ebE3cEckD6iuR8AalqPhvVB4H8SXBmjxnR9Qc/wDHzH2jY/3x/SvQV67iucdQe1dByFbS71dQ02G9UbA6jcp7N3FWqwNP26b4hn0xmJtb3M9tu/v/AMS1vnI6jB9KACikBzS0AFFFFABRRRQAUUUmaAFooooAKKKKACiiigAooooAKKKTmgBaKKKACkNLRQAUUUUAFFFFABRnH070Cg/TNAGP4ykWHwrqLHO1oih9weDXm37NurPBFqXg+6lzJaSefbbj1jY9B9K9C+IL7fB9+ykHcACDXgcOoSeHPFui+KIjtjST7PdAdCjHAJ+laRV4szlK0kfTh4J9DSU2J45Y0ljbdG6hkI7qelOrM0CiiigAooooABRRRQAUUH8aTrwDx196AFpD1HGT2FHbdjdjqBXBfHD4gQ/Dzwc+ojZJqNzmKzib+8f4segoA77aeOQR+o+tfOnx9+PV5omtyeGPBQhe6tpVW7un5CtnlR+FUf2fvinqdx8O/G+o6/ePeahY7rgSOeMEEAD6Zrxzwd8PfFnxBt9U8Q2ira2kYe4ubybkOwy2B68CgD7q8K3k2oeGtNv7gqZp7ZJHx03EdquXc9va2st3dyLFDChklkY8KoFcF8CvFuk658KNJu11C3iNlEYbkSSAFWTg5rw39pP41f28bjwj4WmddOTK3d0nH2hv7i0AZ+s2F78e/iP4l1TS5CINJgEenlWK+Zj6etYvw28IeKptO1G7XxFquj3VhIY/syyklH9WU87a99/ZP8ETeEfh2l9eKIr/AFUiXbjlY/4Qat/E3wuLrxIda0CYabrca4L4/d3I/uOO9a0oqUtSJtpHjEOvfHvQ1jktdZXWbfnLZyCPp1q3aftI+PNHKw+IvDcDfNtOI2B/OugtpJbq5mOnwSabrsJzd6c5wsn+0nqDU8esabqhNrrdhAJF4Ikj4z714eNr5hgm5ezVWHlo16rW/wAjtoQoV0lzcr/rqW9A/ak8K3B8jWtFu7CUdWVgVr0rwx8V/h/4hCLp3iS2EjdI5TtIP414xrfwt8HaopniszbvKc77c8GuK1z4EzOrHRdVQ7eVR8hvrmuTD8UYCrpNuL81+prUy6tH4Vc+0IJI5lDQSRzIRw0bBh+lO789RXwvat8Vvh9qEMdprFxAjAeXE0u6Mgeo9K9U8H/tMyWd+ml+OdMTecZu7XgD3Ir3qVWnWgqlN3T6nFKMovlkrM+le1FYXhTxf4Z8V2v2jQNYtbwHB8sOA4+o61ukbc561oSFFJ9Mk+lH1P0AoAWik74zz/KlG44VVJPrjgUAFHHesfxH4m8P+HLeS61zWbKzjUc7pBn8uteMeJv2hJNVu20r4Y+H7jWrgnb9skQiEe9JuwJXdke6atqNjpVqbrVLyCzt1BJeZwvH415JrHxyg1TUG0X4aaFd+Jr8MUabaVgj9yT1riLH4beKPFV4dZ+KPiK4vAW3JpkLkJGK9U0PT9P0awWz0i1isYFGAsSAZ+vvXNPFQi7LU7qeAqSV5aHJXfgTx54skFx8QfHR0y1PI0zS22gD0JrS0P4YfDLQ5BcW2ipeXC9Zbkl2PvzXSNhjls59TScDpXNPFSlsdtPAwju7lu2u7exUQ6bp1tax+iRgU99SuOuQPpVLmjPasXVk+p0KjBdC1JfXD9GqEzTsDmR/pmo/pR1qXJvqWoRWyBst8zM1Hb196BnBHb1ppaNflMiFuwzSKHCg80A9O1FADkd4zujJVs9PWtq0uVni67XHUVhnIGadBI1vMJV59a0pzcWY1aXOvMveJNEh1zRzZSsUnibzbO5X70Mo6Y+vStPwZrE2q6UY75RFqlo3kXcY6bx/EPYimROsyKyHGecis7UVbS9Wi8RWu5kAEN/Gv8Ueflb65r0aU+h41en9o2vFlg95pjTW+Eu7M+dCw68ckD61b0a/XVNPt76PH71fmH9x+4q0kqOqyRsHRhlfQiuYsWHh/wAXPprNt07VCZbYk8JL1YfjW5zHU0UgGOD97vS0AFFFFABRRRQACiiigAooooAKDRRQAUUUUAFFFFABRRRQAUUUd6ACig0UAFFFFABRRRQAckcCs3V9YtNMXDvvm7IOfzpfEk9xaaTLJattkHU+1cA5Z3MkrF5G5ZjVxjcic+Uk8VahdatZXCyPgYyqLxXmd/Yx6lptzp8vyiVCoPcN2NejHGckZB6iuO162+yam+MhW+bA75raK6HO29z0D4A+IW1nwMthdy7r7SW+yy5PJVeFNeh186/DXVo/C3xVhMmU0/XU8p/7qyj7ufrX0VtKnae5xmsJKzOmDugooFFSUFFFFABRSUp6UAIemM4rmrG+uJPiPqdgW/cRW6Mq+hIrpgMkD9fSvDtA+IOkXX7TWpaRHdKbea1EKTE/I0qjG365oA9wDBcNnHHJ9K+MPjLqWtfFr44HQfDyefHY5tbdc/IB/FIfoa98/aM+I9n4D8GXFlbzodavkMcEQbLIp6ua4/8AY28HtaeGrvxteQsb3UXKwM4+Ypn5j+dAHi2oeE/E3gTW7jwDfxbrvX0SJZYm+WRCwycV9jaX4Xs9C+GreF9NjEUcentGAF5Z9nJP41ynxJ0KPVPjB4Hv5IAzWjlnbHQeleo5PzMrZOe9AH5rSSXul3V7psdxdWqxzOlxEshCk5PUV6v+zd8KLnxpq8Gv6vHLF4esJRINwwblweAPYetfQnib4G/D/wAQeKz4i1Cymjmd980MT7Ulf1Ir0bTbG003T4tP0+2jtLaEBUijXAAoAnVUQJHGiogGECjGAO1cb4mbzNTckhiP0rsZnCRM3YDiuG1N9927HnNdOGXvNmNZ6HN+J/D1rrsccrSvaahb8293Hw6H0PqK4u+tbi7vho2vpHYa4ozDP0gvl+vQN7V6cSTnn6+4qjrGkWGtWDWOpRGWIcoejxnsVPY11SgpIwTseXw6hqWh3rWzeYrxnBhbpj2re/4SvT10me6kUxTRLkqf4j6Co9Xt5LGRNL8UNvtMbdP1hV+76LL/AImuC+IFrd6OY7OdQwkO5JFPySKehFfNZnw9hMXLnnGz7rf0ff8ArU9TDY+rSVk/68jZ+HHhm4+I3im5n1bUDb2cXzHL4z6KorpfHvwHtniaa2thNhdqzRfK+Pf1rA0KGWx0y0azkxIFDvtOCW+tdx4e+JerabKkV+wmiH8D9fzr2qdBUYqMFoun+Rxym5ttnz9qPw/8UeFbxrzQrq5haM/fgcxy8fzrsvAv7Rni/wAOzDTfF1iNVtY8KZCPLlQe5P3q+iINW8F+LolW6RILhufm+U5+tcf43+C9hqsM09rDFeK/TPDj6HvSlCLfZ+ew1KXqjrvAnxU8EeMYUXStYjinIBa3nbYwPoM9a6PxX4k0bwpoM+u69dpaWMC/M7H7x7BfU18aeLPhBqej3LS6ZJPA652o2UcfRqwLnxT4ns7jS9P8YQ3etabpkolWyumO2QjpuY9azlTlHctSTPo60+NnirxbOY/h78P7q8t/4b67fy0x681W1Cx+MmvSD+2fF9lo0OPngsY8MvtuFHhT46eD9esodNiVdACAKYAAsZ9gRXaQ31lOhmt7mKSNhkMp4NefiK8ovlij08JhITXNJ3PPbH4NeGPtf27Xr3Uteum5P2qYsh/Cu+0bS9M0a1Fpo+n29lAOixJj8DT2vbNRneWNU5tVLArDGcetcUqkpbs9KFKEPhVjTbauWcgd8k/pVeS/tVPL8+npWNcXEs2C8hPtUWAD0/OoLubyX1u5wJPzqwrKRlWDD2rmsc84FLHLJC2I2IxzjNAXOlwaKxotUnUfdEi9iKmXV128xYP1pjNPp+NNllSEbnIUVlyarIVPlpt96ozTSTtvlYt7UhXLk+oPMwWMlY89fWuR8P8AimPWPGeraRDgiw2EPnqe9bN/cC2066m3BdkDufbAryz9nvT7mT+2/E9wzKt7cMsZI+8Aa1hFOEpGNSb54xXU9/U7kByp9wKKg0yVZLNT0K8YxVis2bhzRxj0ooz7UgLulXHluYiOD09zWqBGoaOYbopAVcexrnSzLjb1WtuxnW4gXP3xXVRn0OPE0/tEXhG+NlqM/hi6kHnQjzLNyf8AWQnoo9xWj4v0b+3NAkt4fku4j51q4OCJF5A+ma474lWF8+nxa3pBK6lphM8AXq+PvIfqOK6vwD4ns/GHhi21y0PlO3y3EJ+9DKPvKfxr0ITUjyKlJwfkO8D64uvaEt0+1byFjBeJ0KyrwePSt015x4mkHgfxzD4mjVl0XWWW21FAPlil6I/t716KhDKrI2UcAow5BHrVmQ6iiigAooooAKKKKACiiigAooooAKKKKACiiigAooooAKKKKACiiigAooooAKKKKAIp4lntZLdwCGUgk15rLG0U0kLdUYivTskHpxnn6VxfjCzW3vxcLwk3860pvUzqLS5hcntWT4otvNsFuFHzxHk98VrnjjkGmuoeNomGQwIOa1MDy7xPavdaM7W2ftFq4urdh1DryK+gfhx4iTxV4J03WEcO7xiObB6SLw3614vcwfZb142b7hJx2I9K1v2ftWXRvF2q+EJmCW15m7sVB4z/ABAfjUVFpculLWx7rn2opAflzjHtRWJ0C0UhpaACgDJ/zxQKZInmRyLkq7IVUj3oA8L/AGkPjXZeGdOn8NeGrxLjWZkKTTIcrbL359a+a9Z8N6toXhnQfFFxJPHLqjvNHMpIZWB+9n3re8NfDzU/G3xc1bQraKQ20OpO2oXLjhI93Kk+p7V9feMfh34a8TeBofCN7blLO1jVbaRPvxbRwRQB8SeDdF1v4j+OLPS7i7udRurmQefNKxYxQg8n2FffuhaXa6Jo1ppNiojgtYljUD2HNcj8Jvhf4Z+HFtMujI9xd3HE13KPnYeg9BXdccYoArz2dvNew3boDND9xvSrIAGcUUUAJ6fTFHelooAp6vIVtcdMnH4Vxd6T9pb06V1muv8A6uMfU1yVwW8+QH14rtwy0Oeq9SKjPHvRR2rpMRLiG1u7R7G9gSe1l+/G4yDXlXxI8F6nDawrp0j32mwy/uom5e3H17ivVh709JCvynlT1Ht6VEoKSsNSaOA03Sbe50a3LMscqRgNJEcgH6d6pXul3kYHm26XcQB+ZR835V0HiDwZNJP/AGl4V1JtMvsEtA/zQzn0Ofu1yR8cX2gXY03xto8+lTk4W7hUtA3vurZVINcsjHkmruJHFAVIks5WicZ+R+ua3/D3jrXdClVHkeSEcbXO4fn2q1HHpGtWaT2kkV0rciWFulct4ilbQr+OGVRc2T8NM2BsPoamdBW02/Aca9viR7Fp3jfw54ihSDWLWKOQ8ZPI/Os/xN8LdF1u2eTSXhnSTnY+GH59q8ja60JyWtdUtknz90SZFbmjeI9f0QLcW10TbeqtuFc3I4/C/wBUdXNfdf5nDeOvgZJZyObNJLQl9xVhmP8AA9q4qzvvHfgO+LGSX7ED1cl4yK+sdC+JmnagqW2s2oZWGDIF3D8QelWtY8EeG/E0LSaTcQjcMshwyn8D0rCdOEl76t6bGkJyi7xf+Z4N4T+Mui30i2+vwNZSnhZo+Yz7n0r0+wurXUbVLjTLqC7iPUxvmuE8ffA2NS00dm0BGSJIBuU/UV5U+h+NfCF+95psk7wKf9ZASQPqtcNbLtOaB6NHMXe00fSuOD8pyPyFHGQeTXivhX40yrIbbxVYyEIcefCOfxFesaF4h0bXrdZtHvoZ9w/1e75x9RXnTpThuj1KdeFT4WaWAe1cj42vr7w9qtn4o/eT6Wv+jX8SjPlq38f4V17KwO3adwGT7V5z8VfiNoei6dPpNnt1C9uEMckY+aNQf73vSpxcpWSuOtJRjdux6DBLDNBFPBKrwzAPGydCp6VISOcc15L8JfFmoeDdEsbfxZaO/h/UWJtrsgk2pJ6N6LXsk9pGbZL6xnW5tJBuWRDkMDRUpuDFSqe0jfqVMYJ70EZ4oGNoPQUpxjJ6VmbGJ45kMXgzWWRcsLZlz6ZFQ/Daz+xeBdGt1UKotxIfqetWvGkayeDNWV8827Nx7Cm+BLiO48DaS8Zyq2yqTWn2DH/l58v1Oj0y6+zzYOSjHFbpxj5TnPINcxzjpitHTL7y1EEx4PRjWZsjUpSfSjgruHQ9KAOeaBhU9jOYJs/wng1XPWl7U4uzuJpNWZ0ON6DADDrXkPibW5vg14hu/E9rp8t14e1Rx9stk/5Yyf31HvXqGlXPy+Qcg9iah8W6Jb+IPD93o9xGGEyHazDID9j+FdsJ7SR5lSlvCRFoPibwX8VvCtxYWN7HcQ3cRWe1cgTQkjrj1HrWb8JdcvtO1C8+HfiSTOqaVzYysf8Aj6tv4SPUqODXkmjfDiw1eWW50fUZvDHjHST5MskLYjlA+4zD3qn4/wDEnjXQ5tKn8faVJba1pUytYeILJcxTR55STHY12U5qZwVaTpvXY+sAfqPYilrJ8Ja9p3ibRLbU9M1G2vY3iUyNC+cPjkVq+69KsyFopD1xS0AFFA5ooAKKKKACkpaKACikNLQAUUUCgAooooAKKKKACiiigAooooAKKKKAErN8RWP27TZEAG5RuU+laZoGM47HrTTsDVzy3qAe44NA7Vq+JrE2WqPgBY5fmWso1utUcrVjn/Ftqp2XKr3+bFcbr91caRc6Z4jsQFudOuFaQr1MWfmFemX0AurSWE9WHH1rhLiGOSOe0nTKODG1O10JOzPorS76DUtMtdRhYNFcwrIpHTJGcVZ579eteSfs4a5JNot/4SvpM3elS/u8nrGeRXrQPpz6mudqzOpO6FooopDCgZyADjPQ0UUAUdL0fS9K886bYxWz3MhkndRy7HqSe9XSf0/UUtIKAFoo7Ud6ACjtRRQAh6UtFFAGPr2RPH7iuZv023ZPbFddrUJkhEijOzr71z2owmWMOuMiuyhJWOeqjKopSCGx39KSuoxCjPHNFFAApYc5470l9DZ6haG11C1iurduqSKG/n0pR19qVfmYL69PrRa4XPFPi54T0nwJpn/CV+HNXvNHuPNASxRsxzk+xrx17nxd47vZhHBf37E/N5IIRT/KvV/ivbXnxE+MVh4Ksz/oljH5lwR/Dn71e93GiaV4V8L6boei2cdtCUGSqjc5HUk9a8nF4j2d1Hoeng8L7WUb9T4t1HwX4psJobKbS5luWQt5aE5Cjuan8PeI9e8H36R363H2bP7yGbJVx7e9fUvh9I7zxRrN3JGJBCqQICM4yOar+L/h/ofiK0e3mhVA4wDj/Vt65rChjIbydn+B018vnryar8TzvRtZ0TWo0azkMcjDcFPBJ9K2bG+1nTZlks7qQFOSQe30rj/B2mf8K++IZ8L+Ilja0uAWsLphgM3YZr1O70aF/mhxGzcgqcg/WvboqFaHPBnh1HOjNxmbXhj4rsFS21i389CcNIRyB9K6afS/Bvi9C9nNHDdMP4OD+XSvJtS0tzlXtwygY3p6VRjW6sJA9lcvkds4IrOVBxd1p6f5GkaqlobfxB+CaXSM32NJ1HIntxhx9RXh3iD4deIvD9082i3MpkVs7lJV1/DpX0P4b+JmsWES2+oL9qQYAD/eArtIdU8GeMYVW4EcF30wRhs/yrKWvxL5o0i7fC/vPjTWviN4+udOGiX+oTQiD5ZDs2tIPQmr3wf8M+H9Y1pr7xBqcI8ohlsnfmQ+pNfRnjX4M298ss0UEGoxScHPDgexFeE+LvhDfabcOmjtJEwOfLlyGGPQ1zPDXi1SZ0RxNpJ1Ff1PZ76zt72zbT7q2imtJE2LFtBTb2xXCS6H4y8Gs114H1FrvTixL6ZOc7B6LmvOtK8ZeNfBd01vfLLNCnyiGcErj2Nel+FPip4c1lhb30h0y5fkB/usfY15sqNSn0uexHEUa9nezMu3+M15bzG38SeF5bBxw7IpP5V0dj8VPBlyg3X7WzNjAl4rpJbWyv7XzpoLW8RlwDgNuHrXO3/w58FXv719Hjjkzn5az/dPdWNFTrx2kn6lrVPHfguTSrxG1y2/fQNGFz3IrG+AmrR3nhC40wSDzLO4bAz95CeDU0Hwu8DJdRyNpIKhwxDk/NXEaffReA/jXc2Ma+Vo97tAz91M9MVShBxcYmcpVISjKdrbHuxGeSKPrgilk25DLhkYAqwPBHrTfpXIdhdsr54Tsky0f8q14Jo503RsCPSubPNPhd4ZNyOQaBnR9OcGlxx61QsdSWb93N8jevar4I7fn2pjFDFGDqSDWxZXK3EWGbBB5Xufesbp1pUZkbev3vWrhNxM6lJTXmc78UtLu9PvY/HGg2rS3FuNup26j/Xwd2x6gVo6X4t03WPD0X7i01nSLpcBXG/YO6tnoRXTWd+snyTAbmG0gjhh6GvEPiJ4a174banceLvBdsb3w9cyb9S0oZPlE9XUV0r3veg7M4H7nu1FdGhqPgTT9P1F9b+GuuXfhbUeSbV2zayn0x2q7o3x01nwzcx6X8UfD8lqeiajZqWib3NQ+EfE2i+LNNW/0i5QqR+8gJ+eJvQite6gt7yza1vbaOe3YYKSruz+dJYqcXaSHLA05q8Geo+FvFXh3xVZLd6BrVrexkZO1xuHsRWyCOdysAO9fKGt/CxLa6Op+B9UuNC1AHeqI5EZP0rS8P8Axq8feCbqPT/iDoz6jp6jDX0Kkv8AWuunXhPZnBWw86XxLQ+nj2z39KK5zwJ448L+NNMF74d1OK62rl4t2JEPoRXR8446+lbGAUUgNLQAUUdqKACjtRRQAUUUUAFFFFABRRRQAUUUUAFFHeigAooooAKD3oo68etAGJ4xtBc6X5irmaDkY9K4gcqDXqJVZA0bdHBWvNtQg+z381t0CMcVrTZjUXUgzge9cr4mtWtr0SIg8qUbj7GuqPv1FUNctTdaa69WT5q0Mjg9G1OTwn8R9I8RK220vXFneeh3dCa+m+GUOp3RtgoR0INfMPiKxXUtGnsfuuVzH7OOQa9m+CHiVvEngG0MzZvLL/R7pe6svA/QVnURtSlodzRSUtZGoUUUUAFFFFABRRRQAUUd6KACiiigAP3Txu9qxtRsmiLTQjdGTyPQ1s0hxghuh61UZOLE1c5C4tY5xkfK/rWZPG8L7WH4+tdLqduILjbHwrc1m36LJASw5Heu2nUuc04mQaO9Lz1zRW5mB60M6oGd+BGpf8qBWT4wvxpnhDVb8nDJbPGmf7zDApN2QI5P9nfTTqviTxH4skXc97fNDE/cKh7V6h4ouPP1sQDpEAAB2ryzwh4+8MfDDwFpkV7OLnVp4vOFlb/M29+ucVz154u+Kvjh3h0XwumjWl4xVrybh0Q9x7183WjKqm+7/wCGPpsNONGavrZdO7PQ/hvI9xa6te+X8k12yg+u04rqeq4bG0nmsvwnpCaB4dtNJWZpPKX9456s5+8351qH0PFccmm9Dtgmoq+5w3xu8I/8JT4IleGINqGnfv7Yrwxx1UH6V5X4cuPE+maVa6v4V1g6vaSL++067PzxMOCAfzr6OHLBTjaflOfQ14dc6YdB8Y6xpLLiEyG4tdvHyn/69dNDEVKafKzkxOFp1Ze8ty54b+KWi3Ux03XLaXRb49VmHyE/WuyksbG+iE0csTbhlZoDkGvOtZ0nTtag2anarOcdSMEfjXP22g+IfDUpuvCOtTeX/wA+lw25foK9ihm6elVHjYjJ5R1ps9Ov9LljOdn2mMDnHUVlfY5I2VrWdotpyUPGayNA+LCwyrZeLtNk024U7fPVcxmu9tLjSdetFurKe3u4z/HERu/KvSj7KtrBnmSdSk7TRD4d8da7osoR2eWIN9yTkfhXoOn+MvC/iSH7Pq8McUrL1YcZ+ted3ejyID9nYTJj/Vt94fjWFNY+U37vfbyDqG+6KxqYd3ubQrp7HqPiv4X6fq9r5mmSQXMLDPlygMPwIrwT4g/BXyCWt45dPmJJ2kZQ/iOld5o3ifXtDZWt7pjEpzjPyt+FehaD8S9J1iP7NrlmgR/lLbePyrGSe0lf8zVW6aHyXaSeOPAjgRzTtADwOXjcV3Phj4x6fdIbfXrYWMw48xPun8K+htW8DeHddgMuj3MaFhkoOUx/u14x43+Cdu180MkEdlcv/q5oz8hHqRXn4uGGhTdSclFLe+h24bE14yUY6/kdVpOoWOqW63Gm3kV0pGQVYZA+leVftG6SRFZa6oLHPly4/h9KZr/w8v8AwLoH9teH9Xup9TRwJYYn+Xb6gVjyfEr+0tFuvDvi6wEqSrxOi7WVu2R3rzcDXp4iPtsO7xvbselXqqUXTqq0j0f4HeKh4h8LmwuiTe2PyHJ5K9jXf9K+d/2eZHtfiC8CljHNAwBLYJUdMV9EFSvyjdlf73XFGJgoVGjXCVHOkrh0pOtAI6flS9KwOkD7/pVmzvpoW2sN8Z7HtVaj6flQB0UU0cyBozn1FS8Y61zdtK8Eu9G+q1u2lzHdLuTgjqvvTGifkjkZ+lWLW8eGPyJFWWA8MrDOR6Gq/Tvk/wAqSmpNPQUoqS1PKPiJ8Kr3TdSk8cfDRzb3IfzLzTAflmHfAq/4C8V2/ivTXkVfI1K1Pl3lmww8TfSvS4ppIZBJESGB6CuI+IvgmSa+Tx34MVbXWbf5r+1j4S8jHUEetdHMqys9zj5Hh5Xj8LLvfIz9aNsbRSQzW8FzG/3o5FypFV9Nv4NT0+31C3G2OZfuHqjdwfxqx3rm2Z2J3RxuufC9Yb7/AISb4d6lLoetRneIFbEUh9MV6L8E/ikfFc03hjxNbnTPFdiMTW5GBcKP419apWUvkXAbsTg1ifFjw1cXsEHi7w9Itt4h0X9/DIgx58Q5ZGx14rroYhpqMtjgxODjJOUFqe9r06Y9qWsPwH4gTxV4R03Xo1CNcxDzkH8D4+YVuHFeieQFFFFABRR3ooAKKKKACiiigAooooAKKKKADvQaKKAEzRS0UAFFFFAB/jXH+OrcRXyXSr8si4OPWuwrL8T2rXekOFUFkO4fSqi7MmaujgeSMjoaXaGzu5BGCKRsbjjgUDg9a3OY43Wbc2eouFX5Qdy/Sj4Q6ovhn4ny6dI/l2OvJuTJ4EvpW54qtvNs1uFGWjPOO4rgPGEc66UmpWa5u9OmWeHHXjrSkrocXZn1NyN3opwaWsbwNrUXiXwjp2tQyK3nQjeAejdCK2BxXOdQtFFFABRRRQAUUUUAFJS0UAFFFFABQeeKKRmCKWPYZoAyNdOblV9qybs4t3HYjFW7qYzXDux+UnisvVJPlEQPPWu2nHZHPNlAcbfpR3pT1HvSd/pXSYhnau4g8V5b+0Bqlzdw6Z4D0pgNQ1eVXlx/yzjHOTXoXibXLDw3oNzruoybYbdCVT++3YV5F8J7HU9c17UfiHrylp7xilijf8s4/b2xXHjcQqVN9zrwdB1qiXQ6DwX4A0DwtILloRqmqH791ONwHsoPSu/037TcTNJK5MQ6J/CPoKzoInkdYI8nnrXRQQrBGI07Dn6181KTk7s+ohCMFaKHgZHzUH6UY96D7VJYmB+Fec/Fq0eLWdH1aNQAxNvIfbrXo7blXpyelcr8VLT7R4S85T81rMJM/pVw3M6nwnn7c8HOc80Ed+9KT833g4wMEUnTkmgZDf2treRGK7t4Zo2GCGXNcrN4PvNPuDdeFdVuNOm+95QY7CfStnxL4i0/w6sBvo3bzycbe1ZyePPD74YTTDHqtbU3Vh70DlrKjP3ali7pPxO1zRG+y+NNHZ4k4N3AOPxr0TQPEnhrxNaedp93b3IYcI5AYH6V5Dqnj/QgkifY5LxcZMci/KTXn2oagLrU1u9It20xn+7Fbt0/Kvaw2YVkv3kdDw8TgaN705H0yLSxu7i4h0u+ilktz+9TO4KfSs6801o3xJG0LHncvQ15V8Pta8TeBhNPJost3ZXh3T7jl/8AeNeueFvHvhfxGght72O3uuhtrk4P4ZrvpVqWIW+pw1KVWg9tB/h+51qyv4vsV42GPLI2MD3rqptesf7XhbWpJpBn5wD82KrW1haRXHmIpG7uPu59awdetJGvJbieN2HQMvUCvksfhVmOdLCVdadOKlbu3+dj1sPX9hg/bR0lJ2uepy6J4S8UQrNYXCxT7QowcfgRXmnxB+CiXIkeSxWcdRNAMOv4ViW6Xtmyy6feOAPmKhsHP1rs/DPxR1SxIttST7RGv3ixwwH1r6SNN0o8kVp2Zw3U9evc+eNf+HGvaPO11oV3MzxnKHPlyrjqK2PCHxF8e2RNrqWh3OrW8PErlCskY7ndX0d4j1bQNesoLqz039/Jz5uMFT7+tVr7wnrS6O8kFtE4njIdFOGZTXzOMzNVa/1XB0uea31tGPz/AEPUw9KVOHtakuVPbu/kcT4X8deE/EbLDY6glpcngwXB2nPcZPWuneN0x5i8HoR0P414H4p+EU9pdefpsk0U4csIJvlIJPY1naZ408feBbn7LeiW4tCfmS5G4f8AAWrvrZfOOsTWjmUZaTR9Fflmjt6GuB8I/FvwnrgS1u2fSr3uJB+7J+td/GyTxLLbyJcxMOJI2yv51wShKGkkejCrGavFid+OtS20zWs4kTp3FRnK8dRR2GORUFnSRsJIxInIYc06qGiPuhZN3KHpV+goDjOe46VNYymC4Eo4HQj1qGhuB0zTTsJpNWZz+saR/ZetSy2cYWwvT5wQdEk9vaoc5HPWuj1dlk0IGRgphk+Umuc6HtV1NWmY0lZOL6CHpnvXQWEoa1jLYZSNrg/xDvXP/d5rZ0VgbYq3Pr7VCNi38GLeXSTrnh88wQ3JuYPYSHOB7V6GP8iuU8LxbfELTKMGaEDPrtrqu5PrXs0neCPna6tUkvMWiiirMgpKWigAooooAKKKKACiiigAooooAKKKKACiiigAooFFABSFQw2N91gQaWj2oA841S1+yahNC3HzEj6VV4z610vju2+eC8Cjn5WrmsdR/KuiLujmkrMSSNZI3jccMuK4a5heGeW3kXoSrA+hrufxzzXP+L7c+al2q5DfK4FUiR37OWrDTtZ1bwXcSbQGNzZhj95T2Fe4Dke/evlvVLp9A8Q6R4wt+TYzLHMB/wA8ie9fTtldxXtpDeQsGinjEiEdMEVhNWZ0U5XRPR2oo7VBYUUUUABoHSiigAooooAKKO1FAB1Bx17VlatdcfZ4zz/ERVnUbr7PHiP75/SsT5t5BOSeSa2pQ6mc5dBrFY0LN90CsWZzLKZD3q5qcwJ8lc471Q712wjZXOeTAGnxIHYrnGTzTKoeLdQbR/B2qam2A8UBEZ9SeBVt2JPIfH09x8RviUPDdnIU8PaOwN4wPEjjtXpNtDDb28NtDGIoYUCIoGAAK5j4VaB/YXhKGecb7/USbi4duvJ6V19tD51wsYz/AIV8ri67q1Gz6nB0FSpq27NPSLfy4zO/U/dq+AP8aRRtRUAwAMClOPx71zHaBrI8aave6D4YutW07T31G4g5W3Xq30rXxxQM4+9gg5HcGmt9RNXW55p4K+MOl61fppOvabceHtRfHli5BEchPYE12PjlN3hHUEO3OwEc8EZ60zxv4S0HxhpzWOs2UZJ5jnjG14m7MCPevO01zVPD3h/U/A/iiY3F9b7Rpl2R/wAfcO7A/EVulGTTiczlOCcZ69mVuFVVHYDNA75qa/Xyr2SA87cY49qh54xzWZsjnfGvhdPE0Vuv2prZrckggZBzXIXfw3v7S2LrqMMo3AKD3zXqJ5U46elZPiS5Cf2faoy755gceoBranWnH3UzmrYelK8pLU5Oz+GipzeakcMASijNdFo+h+G9Iuvsdukct9gNh+SR6iuhcANgcjNeb/Eyx1ew1geIrDewwAWQZMf4elOM5VXaUiZwhQXNCJ6SJN0YGAyn727p9KxtZ8K+HNYm8y6tTZ3I/wBXdW4wVP0HWq/gnxCniDTneUqLuEATIO/vW+SSflbtnGOlZXlTfY3tCtHa6MLTW+Ifg29RrG6XxFoYYeamczInriuwsPiZ4Pv9ZfS5LqS1mGD/AKQm0fQ1QhnmhYtBIY2I6g4rP8Q6Ro+vw7NXsIppMfLcxIEdT+HWqpzgsZHGTXvxVr+Xn3OSvguai6UHZPW3+R6Dc2NndL59vtVX5WWM5B/Csy60a4wBJGk6FuWX72K8rTTPGHg9Jrzw3rLXljEN0kM7Z2r+NdF4U+MenyyRw+JNOn0uUgfvcHYx9Sa+lWMp16cuXSVtPU+fnhKuHmr7He6881ppsNrZyCORhnHsKd4d8fa9okgS5kM1uoHyvzx9atmO11e2jukkS4gdd0csZ4xWVcaRIqOYmWdc/dfg4r57hKhCWWJx+K75v8V/8juzWq44mz2sreh6RY+LPCPiuEQ6lDHBM4wGccf99VmeKPhfaalaN/ZskV3GRkQygMPwNeYS6dmUmEvbSA5wwrW0XxR4g0OQNDNK8YPXO5cV77hKntp+KONTjPXc4fxv8G44ZJGihfTJwcqzruR/xrg4z8Qfh7dPcWc07Wv3tu4vGfw7V9beH/iNo+tWy2uvWsQ3DG4jI/XpVjVfAWh6zbtcaHdxYfqhO9D7c9KynCEvjVvyNITnF3izwDwd8bNLvjHb+JLRrG56NNH8yt9fSvUdOvLHVLYXOlXkF5Ge0T5IHvXD/EL4MRPLLLPpr2svOJ4Fyh/CvKLvwr408J3ButBupSkfO+Fjn8VrgrZd1gejRzJrSZ9WaGgWOR9wXJ7mtD2yfpXzl4O+Pmo6cyaf4p01bpI8KZolw4PuK9v8JeMvC/imBW0XWInlI+aBziRfwrzp0Z090erSxFOp8LN7jt0opVDYPGMGk6j1FZG5leJRO+nwRwfc8/Mv+7WccZwOgrob5PMtZOxx0rnR1xQ3cm1mLWjoTBpnh6Ais6rGmSeXdpjvwaQzr/DUjJq1sFfdw6811/3cjv3rgdFm8vW4MEDa4B/Gu+b77fWvXw7vTR4OLjatIO1A6UUVscwUUUUAFFFFABRRRQAUUUUAFFFAoAKKKKACikxRQAtFFFABSH1PNLQOtAFPWLVLrS5oWGTjK/WvOirKxB4YHBFeo8LlsZrgfFFm1rqsnG1ZPmT+taU2ZVF1Mziq2oQfabKaBu4yD6VYPIpwPIrUxPOb60juLSewuMFJEZGX37frXoX7NviCa+8IS+H7599/o8ph+bqydjXL+JLX7NfmZVyjnIHoaxfCmpnwr8WNP1RpCun6oPs046KG/vGlNXRVN2Z9K9MeoPSlpCckndleoPqKWuc6Qoo70UAFFFBoAKDRRQAnamyyLGhkbgKM08dazdclxGIe7Hn3qoq7E3ZGZcStcTtK3fpUZO1TIT0FKe1QX7bbVj3rrS1sYNmXM2+Zn9aZQKDmukxFj5Ncz8YVZvh3qhJ+UeXk9sbhXTJ96s/xxpjap4K1jTo8lpbdmHoMDNTNXTHF6ox9PdZdMtZIyDGYl2AemK09Fx9sByc4ryj4TeKJG8NW8Nw28W5MD56qQa9S0qZVuY5EYFZB+lfI1E1Jn2FJpwTR0BzScUDoTuo61BqBoopDQAvbbXKfE3wqnibQ43h8tNW05vtFjKezDnb9Diur+lAO0jvjpVRk4u6JlFSVmea+H4rLxroR1OxT7HrNuxivrRuolHB49DWJd28tpObe5jMUy8FG710fjfw3qml+I/8AhOvB64vUX/iYWC8LdoOpA/vVn638QPAWvaOtzcamLDUUHMMqEPGw6qa0cb6x2Zip8uk3Z/mY78YyQvv2ArkNJvo/EXj6a4VP9D0xDHGR90ueprB8W+PftsUum6Osixudplx8zn+6tdX4B0f+xdCSFkIkuP3kgPbNacns4c0t+hj7VVZqMdludCDlvm4NBEbIY5AJEKlSpHBB604+tJ0HasDqPNdY0+TwXr8Os6dk6fM+2RfQE8ivR4JIri2iuIHDI6hlIPY+tUvElg+qaJc2MQQu6HYG6A145BqmuaOz2sVxcwqj7SwBKlh2rpUfbRvfVHFKaw0npoz3Pr2wMcHtWbq2vaXpMRa7uo94GfLU5Y/SvI5vEnia+/cvezsx6Kq8H2qzD4P8QXGjS69qn+h2SHCyTHmVuwUetUsMo/E7Eyxrl8ETS8Y+Pb3xFBHoelW7W9m53FE/1kx7bq9AsbO31Dw/a2ur2MM4WJVkR1AOfrWZ4F8O2mlaLBNcWu/UJz5jSMPuA9FrpySz+pHYCs6s4/DBbGtClPWdR3b6GBc+G9StoIl8L+JZ9Pa3O6G1mP7on0zV22+JeueH5UtvHGiyGLgC+tF3L9TWsLK4lXcttIV+lSyQXnkNFLZ+bDjmORcqa1w2OqYfSOxliMupV/U6DR9b8P8AiayWTTb+3uweqk4cfWpJ9GdAxtpNo/uHpXlmteC7GSY3WizS6NekZ3RkhM/Six8ceNvCTR2evWY1exHW5j+9j1r26GZ0quk9GeHiMtrUdY6na32nkSf6TGYSOA4HFP0/U9d0U+dZ3Tuo5BQ5P5Va8M+NvDHiiMQ2d8kc38cE/DfTmtW50aDcWtT9nfH3c5U12eyjNXgzkVWUdJHReGfitFIgt9ct1kyPmbGT+IrfuPD3hLxXCbjS7mOGZhuIjPP4ivI9S01o8yXFtj/psg4qtaf2hZN9psbtzt6EHH6VyyoSg7rT0/yOhVYzRsePPg6jRvJdaUtyP+fi2GGH1FeKa78Nda0e4a68P3LMVOTyUlT8B1r6I8NfFLULELb6xEblOmX+9XYrJ4M8ZQ790VteMOx2tWcrP41fzRpG61iz5V8L/GHxl4ZuUsNche/gTjZcja4Hse9eyeCPir4R8TfuY7v7Bd/xQXBxz7GtPxx8JPtdq2beLVbc9OAJAPY14b4o+EzQuw0mV7ZwcC3mypB+tclTAQnrTf8AXodtHMKlPSX4n02MbQwZWRxwynOawtTgaGXcOUY9a+a9C8Y/EL4ezm2lae4tg3+puMsm3616z4P+NnhfxCsdlr0f9kzkZVzzGx9q8yrhakOh6tLG06lujOyOMEelKjeXIj56MPxp2xJoVudPnS7tX5EsbBuPwqM916H3rlOo3LSZRrCSMuA0kZGK9LyWye1eRLcbZoGXlQV/MV61C263hbP34wf0r08I/csePj1+9v5DxRRQa6jhCg0UUAAooooAKKKKACiiigAooooAKKKKACiiigAoooNABRRRQAhrE8Z2f2jTRcKpLQHP4d62+9NlRZInjflXGMU07MTV0eYDnntQOlWNRt2t72a3YEFH49xVc8nd+VdCOVqxQ162NzYMUXLp8w+led+K7H+0tBuIIyVmixNCR13LzxXqbfMdpHB6/SuL1e1+yX8sLDKFsj6UAerfBzxL/wAJR4Asb5yDcQr5NwvdXHHNdhXz78EtT/4Rv4l3vh2aTFhqq+dACeN/cCvoJlwxVqwkrM6YO6CigdKKkoKKKKAA0UUUABrD1d994V9BW53HpXP6pxfvitaPxET2K4PFVtS4tf8AgVWT396gvl3W7Adq6Y7mL2Mg+1Jnil7fzpBXQZCj7wqwFEnyncVdSjAfxA8VWqdCxjyvWhiPm6xtn8M/EnXvDdwAI5pDNb+6mvSfCd8wjNnI+WU5jb1HpXOftLaPPZ3+jeNbNSoglEF2VH8PrT9NvAJLe+gb5SAw9lr5zH0uSpfufSZdV5qVux7Fayie2Vgeg5qY5xWHoV6qlGzmKVQR7VuHGTtOQa889NBQKSg4oAWik4ooAU5DK68EH868R+Lvwl1zxR41fV9DjsYrR4R5i4wWk7mvbh1rF8b69/wi/hW51r7FPfCDGIIRlmJrWlOUJe7uY16cKkLT2PnPwR4Z0zStdu9N8UGWHxFC3+iQTDEMi/3gfWu/2SEFRG5KdSF4rk/iF4t8VePdMjiHgGW1ZSGtbjyiJovfPvUtr4w+LVhYW8UfhaB4IECsz25LtjuT3rpqU5Ts76+px0a0Ka5Unb0OjJUAZbk9u9AI4689K5+T4jeILhNupfD4sw6yW0RRs1Rbxbrz3WLTwbfgDn5xWXsZ/wBM3WKp9zri6rG7swCoCWOcYrJ8HWX9vWV1LBp8c9q9wSjOMDjvmsTU5viDrmlT2q+F1tLOQYZ8fvM+grS8PfDfxx/ZMWlX3iI6Xp4GVhh+9z7+tP2fLHWSIdZyl7sW0b2oN4L8JobrVJrWW+6x2dsAzMfTiuelOt+M9Vi1bWbY2Wk23Njpw4AP95h612nhj4a+F9Axcwxy31+etzdHcwPtXTwadZwy+Z5e9+7NWbmo/D97NVTlJ+/ouy/zOX03Sry8P+r8tMD5j2rodL0i1tFO5fMf+8a0zjAGBj0FBrK5vYQDaNq4C+mKV+fQjtxRRSAguLa3nUrLCrj1xzWPe+GraZGWNsg9EblfpW9RTuDR474q+HFnNI00KS2FwOksBwCaz9P1j4g+CYfmddasF4w/zMBXuDIrIYmXcufukVmXmgWlwG8tjCWPIHSuqjjKlJ3izkrYGlVWqOY8L/FLw3rW22u3bTbtgMxXAwufautm0uzvYxNbyqMjIeE5BriPFPw5s9QRvOtVYjpKgw1cZFaeOvA04l0a+a8ss8wygkAemK9rD5tGWlRHh4jKZ0/ep6nqV3pN1FG+6JbiLqWHWs0W7RsslnK6MOQGOD+FZXhj4x6NeXC2fiG3k026B2swHyk/Su+VdL1m2F3aSRXEX8LwsCwH0HSvRiqVbWDPOcqlN2khvh34ha5pTiG6LSQg/dk5GPau8svEvg/xZb+VqcEUEzjA39fwNea3ukzAboSssYOcMOcVkXFjH5reUz28g6K3ANYVMO9/+HNoVk0em+JPhfFdW7SaTJFd2zj/AFEuGyPY14Z42+EVvFM3kxS6TcIThWXMTfjXdaJ4t8SaDOkcczPCP4SdykV6Ho/xC0HW4Psmv2ka54ywBX8qybltJX/M1SXR2/I+TbcfED4f3SzWE9wbXqTES0R+ortvDPxvtJwsHiewEDsdv2mAYXPuOtfQerfD7SdUtWm0G8RQwyItwZD+HavGviD8IrcMWvdNayOSfPtxlW+oFctTCUq3w7nTSxdWj6fgdlpOrafrGntc6Vew3aoM/Iw4/CvaNHkEukWcuc7ol/lXwnL4R8XeErg6l4dunkgzyISRx7jvXoHgD9pLWdDWPTfFeki8s4jtEkQ2SJ9Qa56eHlQbUjaviVXs+p9bZGaWuO8D/Ejwd4ygRtH1qASnk28x2Pn0wetdkQ2eh2/pWpzjaWg0CgAooooAKKKKACkFLRQAUUUUAFFBooAKKKKACiiigAooooATFHT1paKAOW8b2uXjvVXjG165ZeUBr0nUbZbuyltmGTIpAPoa86miaKVomHKHbW0HcwqRtqMrF8V2yvaR3AGXQ7Tj0rZHvTZYxNE0RAO8Ec1ZmeU+LluLaGz1yy4utLmEoYd1zyPyr6W8K6xF4g8OWOr27B0uIgxx64rwO+g+ea0mHyElNp7g9a6T9m7WpLWXVPBN3IUktXM1mD3jPaoqI0py6Htn8vWikXO0EjFLWJuFFFFABRRRQAVia0m27Leo4rbrN12EtCJv7p5rSk7SJmroyf50jfMjA96U8e9HU4rpMTEkjMcrIx5/pTO2KvatD0mUHng1RH3c10J3Ri1YTpUsR6j1qIc05DtYGmBm+NdGt/EHhPUdHuMnz4W2ezAcGvB/h5dTSaI+k3YP2nT5WhkY9SAeK+khjcH79h618+eMbEeGfi7JP9211cYdeihxXnZhS56fMuh6GXVeSrbueg+FLkzWBtz96Fv0rr9GuhKphdvmHSvOvC1wYtVKnhX4IrsBuSTchAwa+eZ9ImdL/wAB/CkqKzuBcwhh98damwOMUFCdqWjFFIA7elB9GUEdwRwaKDzQApeTgbgPoKVpZd33vlPbHFMpR92mBDcWsU2DtUH2FZ89hOpbYQ4HIIGCK1fwpe3HNIDnZGuI8K+5ePSoiScEnNdMyq33lXHTpVaXT7WRiQpQ+tArGH1Pej2zxWlLpRydkhP1qu2nXKnhQaBWKn0pePpUrW1wp5jb8qa0Mwx+5c/hQMjpcd+tTLa3EjcRsPqKnh0yRsGQke1AiiDmpI4ZW/1cTNW3BZW8Sj5NxqxxjCgIPagdjEXTrphyoA+tO/suYDllFbPTv+lHBPp+FAWRjNplxgYIJ+tU7zS2kXbLah17nHNdLntilVuaYWPIPFfwx0PXRJIYjbTn+NRg153deA/HPg6drrwxeTXFuhy6o/b6d6+oHjV/vKv5VXlsYWP7slGx1AreliKlN6M5q2EpVVqj5+8OfGma2lOn+L9La2dfl87G0/XFenaPq2geJbNJLG+guQw6bgHA+lWvFvgPRdegMepaZDck/wDLVRtdfxryDxD8H9c0Sdr3wfqLkId6Qk7GA9M969jD5v0qf18zxMTlDV5QPU59EmjD/YyAvdZD1/GsO9sY0YrcRPbzZ+Vh0/OvP9G+KnijwzeJp/jLTWeLONzrtI+nrXqPhrxn4Y8TxL9mvYt7/wDLGf5WB9BXqQqUa60Z5coVaL1K2m6trmgzJJZ3MjIeW2HivQPD3xTiuEFnrlqsmcAtt4x7iuXvNF3bpLVmt2JyEY5B+lYupWEygreQmPPSSMfzNTUw39f8EuFdHrl94Y8K+Jo/tOlXSW0p6CM8Z91rzPx78J2fe2oaXHcx5z9pt1w/41lWLahp6rNp92+Qc8Pg8V23hj4rX0B8jV4hPGBg5XDf/Xrn96Om/kzZOL1R86a98M9RsLp7nQ7yUsh3J8xSWP8AGtvwb8dviB4Glj0/W1k1S1QYKXKkP+DmvdvHmteG9W0uG60e3Rb2RvnfZjaPSuA1LTbHUoTDqFnFcJ0O4fMB7Gj6upq60Ye1cdGd74f/AGh/h9qWitqGoXU2m3EY+e2ZNzH6etem+F9d03xL4ftdd0hzLZXS7o2Ixx7+lfId58G7TUr4XGm3jWsR7SDO0exq7quseK/grJpy+H9Vnv7CYYmhljzED7eleLPMMNHFLCc/v9l0O6NCo6XtbaH2D36/Sgn8AOprwz4eftKeFNceKx8RQvpF5wu8fNGT9e1e16ZfWWp2wutNvLe8gxkPC4YV2mJZopOO3Pr7UUALRR2oFACdKWkpaACiiigBMUUtFABRRRQAUUUUAHeiiigBO/pXIeM7HybpbqNdqSH5vrXYVT1m0W+057c/exlT71UXZkzV0edEUDqKVwUJVxhlOCKTHetzmOc8XWqpNHeKuVYYP1rjri+uPDfjHRvFVtwiyCG6Pqh4Ga9L1KAXVlLCR2yPY15/rNj/AGhpd1YyZXzkKoPR+1DVwTsz6UtriK6t4rqJt0cyB1I6YNTV5n+zt4gOseCV0u5c/btKc27oTzxxmvTDwa52rM6k7oKKKKQwooooADTJoxLC0bdGHNPo9KLgcw6mOVoj1U4zSd609bt8YuE/4FWYOVHvXXF3VzBqzBlV1KNyDWLcxtDIVP3c8Vtd6hvIRNFtA+btWkJWIkrmP0+lHfrSkMpKtwRTa3MywnK9eBXlnx40iS40OS9hTfc2pWeI9wAcmvUYm5OO1Yvi+1+0Wy7hmORTG/uDUSipJxZdOTUk0eXeH9SW9sbHUomA81Qzex716Ih3IjjkFQc1474UX7Bd6n4fm+WS1nZ417+WeleqeH5Wm0uE9MZFfKVock3HsfWUZ88FI2dNuDBcBs/Ke1buQ3I6GuZHUexrc0yYTW+P4lrI2RaoNHp6UdqBgPrQfpRRmgAoNFBoABQKKD1oAQ9MUtIcZzS/SgA70Dg5o7UUAIcnrSg47UUHp1pgGaB1oXNJ3NIA70tFIaAFH1pPxo/ClPTigAo7UlL6UAFHvR3xSUAKO9Nkijdfnj/Edad3NHtTA53xH4S0vWbZ4dRtILuNhxvX5l+hrxvxL8FFFy114Y1CS1uI+VhkOB+DV9Dg85rN1i2BT7SmcjqBWkKs4fCzGrQhU+JHzZB4y8e+A7hbXXrKe7tFwC0wO38Gr0nwn8TvDfiFI45JBYzv/BN9wn612V1Hb3lv5F9bxXVuwxtlUN/OvMvGHwb0XUne70O4fSrh+fKJyjfj2r1cPm046SPGxOUResDv7nSbO5PnxybGYfK8XKGsq+025SPEkSXCDoyj5h9a8eJ+JPw7uFx9omsk7DMkWPc9q7nwp8ZtB1JooNXhOnzn5TIP9Wxr2KeKo1lroePPD1aL0NRIJF3fZrgHB5jIxU1teRtMkd3G0IJ+Y9q6TytL1aJby0kjuFb7ssJGKhi0/wCxSyPKovI3+Xbj5h+FY4+NWlh5zoJydtEt/lfqisPVhKoo1NF3Z0Ph+xj1i6ht7CWJonHzFTnaK2vFfw5i1S18u3uUcIP9XMgKk/WvLrhRZXvmaNdS2E/XGSMH0xXV6D8UNc01Vh12zW9gXrMg+YfhXymQ5HDBwWKs3OV3eSs15W1s+/c9fG411W6d9F22PLviB8FTCXuI7RrCXna8a74iff0rz+xi+Ivw8uRe6RqNykYIYmFi8ZHoVr7W8PeLvDviSHy4byMuRzBMBn8jVXxB4D0PVI8xxG2Z/wCJBlT+HSvo7wfxKzOH3ls7nh/w8/ajRmjsfG2kNHzta8tufxYdq+gvCvizw74ptEufD2rWt8rDJCuNy/UV4T8RPgZHLHLMlkGYg/vrYc/ivSvGp/A/jDwddrd6BeTARndmBirg+69KmVFpXjqhqavZ6H3scKeetIPw/CvkPwB+0l4o0SQWHjCw/tOCNtryBdsyj6d6+iPAnxS8E+M40/snWIY7lhk205CSD8KyLO0opM+oI/kaOOuDigBaKT+dHagBaKSigBaKKKACiiigAooooAKSloFAHE+LrL7JqImVcxzcg+hrEI7DrXoWu2X2/S5Yl++nzJ9a8+bIbldrE4YehraDujnqKzE+lcj4ktfs2omUKfLcBlx2auuwOR6VneIrX7RpxkTl4uR9Ksg43wHqn/CI/FaC4kcpZayojkHYP2NfSnHIHfke9fLHjK1e90GSS3B+1WrC4hI65XnFe+fCfxJD4q8DWGpq+JVjEcw9HHUVnURtTkdX2pKWisjUDQKKKACiiigBkqLJEyMM5rnbiNoZ2jYYx0+ldIRmqGsW+6MXC8kda0pys7ETWhjijvRzjrwTR34rpMinqFv5i+aq4YVmcD61visvUoPLnDr91q1hLoRJdSCL73PAqLVovM0yZfQZWn7ueanZdylD0YYqyEz5++IEbaP4307xGF/0e7T7PcH37V3PhC4DLNbq24DDKfQVT+KOhnVvDGoWHSeEmWDHXK81zfwo1v7Vp1rcSOxnjPkTqexHFeHmlK0lPue/ltW6dNnqH0qxp1x9nuVP8LdardsHg9fwobleteSeqdP79jyKO9VNJuPtEHlufnQdParY5z7UFCd6XrQKMUABFAoooAQ0vSg0c0AAoo+U0negBaDQaB0oASgdaWkHSgAPtSjtRRQAd+KDmgUgoAXpRSH2paAEFKO9FBoAKO1B6UUAJS0UCgA4BxQy7srjII5FFA649aAOduovKndR0z8oqL9cfmK1NchxtlC+1ZlAhONrbgJVYYKuMg/ga82+KfgPwzdael7b2S6fdy3CQs6D5F3fxH0r0odcetY/jW0F94T1OFSRJHEZI/8AeHStaU3CS1Ma9KNSLujx/Wfhz8UPhift2mvPfaa2JI57Ul1wRn5hWp4R+NcLSLaeJrRkk+750YIOfcGvqn4dap/bPgHRrvCPvtkjkBGVyowa4z4sfBXwn42spGtLOLSdXLbluoVxn6jpXu0606fwvQ+anRhPdHMaffaD4ktvNsbm2uv9xhkfXvUN3o00YY2s4kj6eVJ2+leX+MPgT8QvAVx/a3ha5l1S2i+YtasRIPXIPBqt4d+MGraXMLPxZp/mGM4ZtpSUH3zXfTxsJaTVjklhZRd4O53dzYrHLveN7ObplSRz68V0Hh/xv4o8PIqmcajaj+B+f1pnhvxN4a8UWoFnewzOwy0MhAZfzqa80JMk2MjRDujfdNaSw8Jq8SI15RdpHofhn4naDqjCG9Y2F0cZWT7v4Vu6poOh67bmWSCB89JYjz9eK8Fv9PKkfbrXbg8SJVjQdX1zRHMulahI0ef9WxzXHPDyg7xOqNaM1Y6bxx8FbXUoXkhjhuVxwAoV8fhXgPjD4R6xot+bjSPOjePlUYlGX8RX0r4f+LEbBYdftTE/TzE4x712Grap4e1Dw9c3bSWt7CI84ONxPas223aauaLT4WfJHhH42fEj4fyR2GtK+qWgOPLuQcqPY17/APDv49eA/FLJa3N1/ZN9IBuiueFLeimvPtQsdP1PfHe2sM8OTgFegryj4n+C9G0W1XVtPumieSTYlu3T8Mc06mGcVdPQUayloz7l03VNN1IzLYahb3TQnEixODtq2DwDXw5+zL4tXwn8VLWG8uZUstUHkStI5YFu3619yONrHJz6GuY1DIoo2/7VFABRRRQAUUUUAFFFFABQaKKAEPLZ5wetcV4u08WmoGdBiKbn6Gu1qlrdnHf6a8JGZBynsaqLsyZq6PO+wJ//AF0h24II+VuDTnBVyHUgqcEehpMZ+Xsa3OY4rUofseoSJtyuflX1Bqf4BamPDvjnUfCk0gNpe/6RajoNx5OK0vFdr5sKXQGGU7Wx6VwPipm0uew8TW2RNpk6k7epjzzSkrocXZn1YDk4HXPNHes/w7q1vrmgWer2zAx3EQfj1xWh3OOlc51BRRRQAUUUUABpsiB42j7EU6gUAczKhjkaMjo2KbVzWY9t9uHRhVPvXYndGDVmFR3EYlhKflUlA4H6UxGEV2nkcg1OvKg+lLqSeXc5H3WpsX3c10XujFnN+IoVh1NXAyJFyc/rXg+p7/BfxKkjlYw6ZqLb4j/DvPWvofxRAz2SSjko3J9q8s+LHhs+IvC8kcKB721Hm257+4rHE0va02jqw9RwkpI6/QtS+3W6q2BKnXn7y9iK0iuG9q8U+F/iie7tkt7o+TqVn8u0n74HUV63o2pRahDxmOb+JD/Svl6lNwlZn01KpGpFSRq2kzQTiYHOThh7Vvq6yKrDoa5o+uCB0xWnpF0oP2eQ8fw1mao1P0pKX+dA4oGJQaU+1HWgAo70Dikz3oAUCjvRS0AJ3pO9KeaO1ABSClo7UAGKO9Ao7mgA4pB1xSmk7Y70AKOKMUUUAFKOtJR70AB5oFKaSgA70GkooAWgfypO9KcYoAgv4vNs2HOeornwcjp3rpz1IPQiucuE8u4dR60CZHnrSrGsn7mRQyOCGHrSD3/GlU7Wzz7UCNH9mq/b/hG9W8OMoEml3rKF7hXJIr1Xr34FeHfDi7TRvjZc2+fLt9ctfM/7aJwK9xP3iPQ17NKXNBM+drQ5KjiHcE9q5Dx58N/BvjS3Zdb0eEzEYFzEu2Rfyrr6OuQOTWhmfI3jv9m7xN4fuG1bwTqL6lACWEG4rMB7HpXJaT8SvF/hG+Gk+J7GWVE6pcIQ4+jHivuXJBO1iuO9Yfi7wj4c8WWLWuv6Rb3g248wqN6+4NXCpKDvFkyhGStJHhfhb4geF/EMQjt7xbW5YDdDOeD+NbF5oltKhaNzbseQ0ZyrVzXxB/Zjlj3XvgbUshSWW0uDzn2avMoPEXxG+HOqNYa3ZXAgiO0RXKlo/fD9K7qeOT0qI5J4R7wZ6vqtlNaRg6jCksb/ACJKo6U21gW2jZIZJdp52luK5/R/idoPiTy4JHFhOfvJK2VLeoPSukA3RBkYSA/xqcg1veE3zRISnFe8A6exPOO9eMfF/WGvfEi6bA48i1HzL716x4i1SPR9CvNQkx+6jIVfViK+cLmeS4kmupWLyOTIc+pPSubFS0UUb0I63Zo+C9Us9B8YaVrV9Zi9t7a4DSQn+7nqPpX6JaHqllrWi2mrWEnmW11EssbZ7EdK+Sfht8NdK1HwFJJrEJa/1FS8MneLI4Ar3D9mT7XB8O5dGvmzNpV5Jbg56qOlfPYPNKGLrVKNN6w/HzXlc9Grhp04xlLZnqW5fU/lRSeY3v8AlRXpcrMfdHUUUUEhRRRQAUUUUAFFFFABQPvg0UUAcV4xsRbX32uNSYpeuOm6sL1r0bVrMXunyW/HIyvsa87ljeKR45FIZTg1tB3Rz1I2ZFPEs9tJG/IddtcFf2kc0dxp9wpKMDGxPpXoIHOM1zPiy0ZLkXEeNkg+atCDQ/Zl15ltdR8HXbbrjTZCUz1KHpivZhxx3r5ei1H/AIRTx9o/ieFtsMrC1uyOhJ6Zr6fhkWaKOeNgySqHH41hNWZ0U3dD6KKKgsKKKKACiiigDM11P3UT8ZB61ld81t6yu6zPswrExgV00n7plPcDR3oNA5FaEFTVY90AZeqmqUR4K/jWpcqGgZfashGw31NawehnJahexCezlj/vKcfWuJIZGwCAynvXeD3+7muQ1yD7PqUqgDa3zD8a0Q4PoeF/F3wteaJqQ8W+HUYR+YHuFHSNvXHoa6DwT4mi1q2S4t5hFexAeZET39a9DuIY5rdoJo1licYZW6MPQ14f4/8ACN/4Q1Qa54f3/wBnMd7MOsJ9D7V5uNwan70T0cLinSdnse6aPrEV+uxyI5+hU/xVpklW44cdG9K8Y8E+MrbXIViZkttSUfdLY3/7Qr0vRda8wiC+YLKvAbtXgyhKLsz3YTjNXidnpd4JcRSnDjv61fP5j1rmQcYKnB67h3rSstQKKI5vudmqDQ0/WlHSkUhl3KQVPcUo9KBgeRRRjijoKAD3ozRg0UAHagc0lL34oAKBQKO9ABRRSUALSGlooAKKBzSd6AFo7UUYoABRRRQAUdqKKACgdaMUdsUAA6+tYmrpsvC/ZhwK2/pWbrqfu45T6mgGZfY+tHLD0NIPfrQaCTl/HVz/AGRqHh7xRbqXOnX6LPjg+UTzmvou3lWeCO5jbKTIJF+hGa8J8W6cureGNQ0/jfNCQhH94c/0r0D4D66+vfDHTJ5HDXFspt5hnJBU4H8q9LByvBrseRmELTUu53VFHp70V1nAFA65oooATAwao61pOl61ZNZaxp9vfQEYKyoG/Kr9H6UAfPfxG/Zk0TURJe+Dbo6ddn5xby/NGfYeleJazpPxO+GF2yajb3P2SLo4QyxN+PavvBhlQORz+dRXdtDd27W93DFcwNw0cyhlI+hpqTWqE0nufn/428dTeJtDtbeO2NuxbdcbWyGrlYNn2iHzo8orBmQH7wB6V9j/ABI/Z58HeI/NvNDEmi6lgsvlf6tj6begrw3wB8CfF2veLZNI1iwl0zTrWUi5u2H+sUdNnrmicnPWQ4pR2H6r8aZotJS10HSFtJI4tiM5zs46AetfQv7L2n6jZfC6O81SORbzU7h7phNw2G6E1keDf2cfA/h3W01K5mudTMT74opj8oPuO9e0KiKgWNVRVACgDgD0HpXDg8uw2Dv7GNr7vVt/ebVcRUrW53sLuP8Ak0Uc+35UV2WRhZi0UUUxhRRRQAUUUUAFFFFABRRR3oASuR8a2HlXEd5F9yTh/auvqvqNol9Yy28oGWB2+xpxdmTJXR5tjHHbPWqmqWwurGWIj5sZWr00TQyNDJnKEg/hTBzgnrmug5jzHXrD7dpN1p7R/vCpMfs4716v+z74kfxD4Dggkb/S7AmCRWPzccc1xOuWzWuos/8AC/I9qyvhrqw8I/Fn7KzGOx1sdvuh/Spmroum7M+kh05GDQOlK2A23PHbFArA6AooooAKKKKAKuq/NYuvTmsAccVvawcWD/WsIdK6KXwmU9wzRQfaj61qQBGVI9qw3+WQ+xrcFYk+RO/1NaU+pEyVSHGfSsTxTbq0KXSj5gcH6VqI2CO1LeQrc2jxeo4+taEp6nFd6ZLHFNC1vNGssTgq6MMgg091dGZWHKnbR0qjZHifxC+G11pV0+ueG97WiNuaKPmSM/7PqKZ4M8eLOf7P16TyZB8vnEYA+vvXt44P+yeCPWvOfiN8MbPW3m1PRkitr8jLxZwkn+BrgxODjUV0jooYiVJ6HXaLrnkJHHO/2iAjcrDsK6a2mju4zJDIHTsfSvmLRfEmteEtSbTNXtpXt14aJ87kHqPUV614b16G6gS60a8BQfeiz82fcV4VWhKnvse7QxMKq03PTbe4lhI8uQ4/unpWrb6hDJgSDY397tXHaZr1vdER3Y8mT17E1qja0YYNuHbb0rA6LnUDnlWDqf4u1B64rn4LiaHG1jj0rQtdTVh+/XB9RSKuXzS0yKaGQZjkB9jTz1oASjNL9KOO/wCVAB7UnelHWkHWgBaKKKACjNHSgn0oADRQPeigAOM0HGKDQDQADFFFFAB3NIKWjvQAUdqKKAEHNV9Uj82yZVPTmrPPahlDKQ3GQRQBzPHaildfLdkPYkUlBIK2xuQCO/uKpfs/3TaL8QfFHhPdthuiL60U9h3A/Gro6c84rnNYf+w/iP4W8VRsyA3Asbth02NzzXThJWqW7nHjoc1K/Y+h1JwCRgnrS0Myscqcq4BFKK9Q8UKKKKACiiigApMClo70AA9aGZ9uN2eeD2ooHf3oASl70UUAFFFFABRRRQAUUUUAFFFFABRQOlFAAaKKKACk75wc0tFAHJ+N7Ly3W9hXCucP7GuaPX8O1ek6larfWEtq38Y4Poa84mjkhmkgYcxttNbQehhUjrcyfEluLjTyyKd8ZyT7elec+MreR9JW9tVP2qxkE6Y68dhXrO1SGD/dYYNcRqFr9l1CS3Zd4OcA9CDVmezPZPhpr0XiXwVp+pxuDIUCyc8hgOa6WvBf2fNY/sbxZqfg25ciKUma0z3B9K95Gc81hJWZ0xd0LRQaKkoKO1FFAFHXG22gHqRWLWtrzfLGmR61k966aS90xnuAo+lFFaEijGeaxbrIuHHvWzWNdnNw/wBa0p7kTIqdGwQ0yitSDD8R2ohn+0xjKydcdjWSORmuxuFWe2NtJjaRy3oa5O7tns5mhm45+VuxoNIvQiPtn601uSOOaceOOppKZZheMPCWkeKbLyryIJcoP3Vwo+Zfr614drmieJfAut+fJuERb93cx/cce9fR/b1/pUGpWVpqNq9nf26z27jEkbDP4isKtGNReZcJuLueUeFPGtlrA+zamptrzOA38D/Su+sNYurFV2kPD/d64ry34g/DS+0lHvtCaS5ss7iif6yIf4Vk+FvHNzpZWy1DdcW3C7iPmjrxMRg3F6I9bD466tP7z6QsNQtr1B5LgPjLL3FWs87V4rzbSNUjvIUvNLuFkwPvKf0NdfomtRznyr1hHJjAYdDXntWZ6aaaujbVmRvlYg+tXINRmjwJPnWqXoM5HUY6UAcZNSM37a8t5wOdjehqwT61zOSfUemKt2uoTQAI3zL3oGjaFL2qK3uYLhR5bY9VPWpaBhRQRRQAdaMetFHWgANH1oFIaAFOaKTNLQAnelo68UH0oAKDjNJ0FKOlACHrQORQaUUAAoHXnn0opV67fSgDn9RAW8kx3OarmrOp/wDH9IKr0CE7+mRzWX4usxfeGryCPPmooliPowOc1q980sY/e4IyCCCPqMVUXZpkTjzRaPTPBWoLrHhLS9SUjdLAqn3I4P8AKtmvNvgRfBdM1fw48h36TeFUBPIRuc/TmvSRyK9tO+p841bQKKKKBBRRRQAUUUUAFFFFABRRRQAUUUUAFHeijvQAUUUUAFAoooAKKKKACiiigANFFFAB7+lcl41sDHMmoxgBH+WQe9dbVa/tEvLSS3kGdwyvsacXZikro83PJ2isHxZbfuheKDuX5WI9K6G4iaCZoZAQyMagu4vtFrJAcYccfWug5TyjxFPLo+raX4nt2w9nKomZf+eZ7V9QaHfR6potrqULApNGGGPpXzvq1nHc2lzYXC/K6lD7HtXa/s0a80uh3Xhe9lLXWnyFU3HkrUTXU0py6Hr/AAeaKOMngUVibhSGloFAGLrjbrsL2UVRqe+cteSfXioDxXXFWijB7hxR1ooHWqEKO4rFuf8Aj4f61snvWLc8zP8AWtKe5EyPvRRRWpAcYwQDVe/s47yLbJgH+E+lWKPqMigDkbq3mtZTHINo7N2NQ/h/9euwubeO6jMcyhlPT2rndS06S1fKKzx9iO1O5qpXKNA//X70dPaimUKd5HykA9D9K8+8ffDex1oNqGkhbXURyyAfJKa9B6H3o7hu4qJRUlZjTaPl+2uNf8G63Ij7raXfiWFwdrj2r1Dwl4p0/wAQRCKNkguh96E8ZPtXb+KvDOk+JrI2+pW4eUfclH3o/wAa8J8a+Cta8I3Zuo2lnt87obqIH5fY15eJwV9UdmHxcqbt0PedH1qSzf7PfZ2fwk84FdPE6SIHjbejDIx6V4D4R8eCdI7LWZFV3xsnHQn0Nem6Tq0llsO8SQtzhTwR6ivGqU3B2Z7dKrGorxOzHTrR39TUVrNDPAssLBkYZFS9u1ZGoKWRgysVPqK1bPUVZhHNx6NWV9aT+lAzqDwAcgg0nfisSxvpIOH+dTxg9q2IpUmUNGc0DH9aQD60p60lAB1NLmjnNHOaAAikNKaKADtSA0tHNAAeaKSigBaO9GaQcUAKaOdp9aDUV1IIoXf0WgDCun33LnuDioqXlvmPfmjrQSJ2pc4+bvSDil7UAcxoevL4P+PVo9023TfENt5LsxwFkzwTX0YAQDnt09xXzB8cdDm1jwb9usyRf6bIJ4mXrgdq9Q/Z0+JFt488HQ29zMBrVigjuYyeZAON4r1cNPmgvI8PGU+Sq/M9Q9PWijjPYUV0HKFFFFABRRRQAUUUUAHeijvRQAUUnNFAC0UUUAFFFFABRRRQAUUUUAFFFFABRRRQAUUUUAcj41sPLkS+iXKnh/rXNnB5HWvStQgW6s5bdl4dTg+hrziWJoJmifhkJFbQeljCpGzuct4ntdt99qRcJIMH/erl9L1N/CXxL03W1+S1vcQ3A7BvWvQtZtftenSxL/rF+ZfrXnniawbUNFng/wCXhRvjJ7FeePyq2rozTsz6fjZJI1lTlJFDIfQGnVwXwL8TN4m8B27SEpc2n7qVW65HFd4K52tTqWwtNkbbE7HstONQagwFnIfbFC3Gzny25vxzSfhSDPp1pR6V2HOHaiiigAPQ1hyf69/qa3OxrFuB+/btzWlMiZHRQaK1ICkNLRQAg604+jLkUlFAGZqOjxT5lgwr+lYU0LwNskUg+vauwqO4giuE2TIGHrQUpHIe/UUD2rR1LSpLYl4MuncVmjrg0zRO4tMlSOaJoJkSaFhhkdcjFP7ZNA447UDPIvH/AMKzM8uo+F3CjO57R+5/2a47wn4t1LQbyTT9RhlktQ2xo5PvxH29q+jechuhXofSuY8b+CdJ8Uw/vUFtfKMxXEQxk/7Q71x18JGaNqdaVN3TIfDPiCBkjutNk+0QdXUHlfqK7uwuIbqATQndu6j0r5j1bSfFHgHVDI7OsROFkX7kn1967vwP8Rre9KecTYXSHDoT8kleFXwsqbPaw+MjUVpaM9n6YPJJ6ig9apaXqUN9GskTruYdM1eIweePX61yHaJT4J5YHDRHBHUetR9RQcn8OlAG/Z30V0Nv3XxyKsNkYz1rmUYqwKna3rWtYX6ttiuOGHQ+tMdzQNFAOeRyKKQxB70vFJRQAvOaKSlFAAetJS0DkUAFJ1paO1AAMVna1N8ghU4PetBmVV3HoK567mM1w8nvxQDIh0x370tHf0pF5zwSfpQSFHpTlSQ/8sm/KlMUo6xuB9KAGbUYGORA0cilXB9DXgPjSy1v4V+PIvEfh53it3k3xFPuEZ5javfmBqnrul2OtaVPpmpRrJBMpGT1Q9iPetqNZ05X6HPiKCqxt1O1+DPxO0j4iaL5kG221WJR9ps3PzA92HtXenqAWwTXwFrumeJvhn4qg1DT7ma3aKTda3MfIlH91q+sPgb8XNL+Imm/Z7ho7PXYAFntmOPMI/iWvWjJSV0eHKLi2nuenUUfgQc9DR3I9OtMkKKKKACiiigAooooAKKKKACiiigAooFFABRRRQAUUUUAFFFFABRRR7UAFFFFAAOoPpXI+NbDbMl7GMI3yv8AWuuPNV9TtkvLCW2foRkfWnF2ZMldHmwUhduefX1rkNctVt9RKlT5TncD6V2M8bwzvA/BQ81keJbZ7ix8yNctCc/hXQjmaOX+EerP4U+KFxp88xFlqo3xqem4+lfRxxgEHINfKnjCJksodXtwftNhKJVI64zzX0b4E12HxB4UsNTjIPmRgMfQ1lNG1N3N71FVNWI+wt8vOat9j+lVtTX/AEB6mO6NHsc/zgc0tIMbRS11mAUCiigBe3SsnUVMd23HBGa1aoaqmQsh+lXB6kyWhQooPWgVsZhRRxRQAE8UdqKKAEFLRRQAo9cdeoNZup6Sl0DJb4jlH5NWhnPFOGccdaATscdPDJBM0ciFSo5z3pnausv7OK6hKsNsn9+uXu7eW2l8uUc9m7EUzWMrkVHOCAeaXtzRQUQ3tpZ6haNZ39sLmB+quM4/wrx/xx8Kbi3klv8AwzIZU5JtX4K/7p717NzQMZqJ01NajTsfM+leIvEPha5WB57iMofmhnB5Psa9T8IfGLTbvbaazE1vJ3k6iuy1/Q9I1qEx6lp8MwIwHK4YfjXmPib4NSLDJNoF8j/xCGXr9BXm1svUtbHZRxtSnome1aZqWn6pai6026iuY2/uNkj61ZOVGTXyjJb+LvBsxZvtWnzj+IZKY+nSu88I/Gi/tgsPiK1F1DgDz0+99cV5dTBzjtr+Z6VLH05aS0Pch696UjjHb+9WNoHijQPEEIk0y+jdjjKE/MK2A2RtyD9Ohrlaa3O1NNXRdsr+SH5G+aMdfWteCaK4XdCfqD1Fc4e2eKVGeN90bYPYg0h3OlOR2o61k22qsrBbhd3HUVeS9tnGfMxQVcsUU1ZIT92UHNOBXPDflQAuaRjilx7H60h5+8OKYAOlJn8qD04OKXr70gM7WZikflrnJ9KqW1hPKFO0Irf3q2tkZbLKCfcUvUYoFYow6XCpDOxbFW0ghj5WMYqTtijtigYvyjpgfhSHk9j+FHalH3aAIpraGRcMqg+orMvNNZFDw5dQeRjkVr0Atnj8aYHEeINH0/W9Mm0/U4xJC4I6cp7j0NfPHjDwfrnw71+DVtLuporZG32l5ETwewevq/UrFZAZYlBYclfWsDUbW3u7WWzvLdZoJRh4pBkY9vetaNZ035HLXw0avky38APjPZ+PLJNG1p4rPxHEuCpPy3AH8S+9exZ46EY4/Gvhv4jfDrVfCVyPEPhiaU28biWNov8AWW5/DtXvP7O3xmh8ZWUXh/xDKlv4gRPkZuBcgd/rXqwmpq8TxKlOVOXLI9sooIx047H60VRAUUUUAFFFAoAKKKKAAUUUUAFFFFACUtFFABRQKKACiiigAo7UUUAFFFFAB2oHvRRQByPjawCTrfRDCvw/1rmyN6GM9HGDXpGqWsd5Yy28g5ZeD715zNG8M7QuCpU4OfStoPQwqKzOE1O0WK6mtZPmjcFD9DWt+zjqzaVq2p+DLybeqsZLYMf4D0FTeKbX5Euo14Xh64PWbptD8VaR4otsp5UgjuSOhXtVSV0RF2Z9VL0xjGO1R3K77eVfaotKvo9S0+C+hIZJUBz71Z9qw2Z1bnLrjJHI5xilFWNRi8m7YY4PNVyCK607o53uHegUD1opgL3pk0YmidD+FO7H1o7DHWgDCZSrFW4I4pO1aWpWxf8AeryR2FZvXP610Rd0ZNWDAoo+lFMQZopBS0AJS4o7UvagBD096BQaKAD9R6VX1C1ju4TG4w38LVYoGD1/CgDj7iGW3lMcykY6H1qMdM9K6+7t4bmPbMuW7H0rEvNFmiBe3bevpTNVJGZSHFOkSSNtsiMv4Ugx60FAfWhflYMowfSikosAy5hiuomhu4YriJuquoNcD4k+FOgaoskums2lXLHOFOUavQTR7/qamUFJajvY+b9U8LeLfBeoC8VZFhjbInh+449677wF8QjqgFu832e9B+XJ+R/zr1CWNZIDFIgkRhhlcZBryj4i/DTy45da8MAo/wB6e2TqPdK87E4FSV4nVh8XOk/I9ItPEdxGAt3CpJ7D09a0YNc0+U4LGNj/AHuleKeAPF7Xb/2RrEu2eL5I5X4Jx2PvXdYODgd+AOteHOm4OzPdpVY1I80T0CK4t5z+7mRuPWpFAz2H4154uVxtZgfrViO7u0Py3Mn51FjS53efc08O6j5ZGB9M1xMWs6hH/wAtyRVu28R3Ub/6QiOpPUDkUrDudfHdXKD/AFzcetWotUlUr5ihx61k2k8N1brNETtI71KPfpSGdHb3ENyuVYZ9Kk788CuajLIdyHbj9a2NOvhMvlyYEnRfemNF3+E4OaO3vR0IB4bvQeKQBSd6BS0AGcHFHSkHNLQACj379qQUUAKPXODWfqdiDH5sOC+clDV8Cl/jz39aYM5hUU5Dxh0OQ6PyD+FeK/FP4c3Wm3//AAlfhOWSJ4X86SKLhoiO6V7/AKpZbt1xAMEfeHrWW2eQxGG9v0NXTqSpu6MK1GNWNpDf2b/jJbeOLBdC1yRYPENuu3DcfaFHce9e0L364HrXxh8XPBt34f1aLxt4RaWB4nDzrDwYm/vD2r274C/GXT/HNnFpGqyJZ+IYUG4OQFuAO4969anUVSN0eFVpSpScZHsI6Z7d/agUdOvB/ioqzMKKKKAExRS0UAFFFFABRRRQAUUUUAFFFFABRRRQAUUUUAHeiiigAoNFFABnmuR8aaf5dyt7GvEgw/sa66qup2cd9ZSW7jJYfL7Gqi7MmSujzO8t/tVrJA3AI4J9a891qwjvrC702aM/OCBnorDoa9JnieGV4SvzRnHNct4kt/IvVnxxMOfQEVujmZ0H7N/iGTUfD0ug3khNzpzmM56kDvXq/wB4bugzXzH4V1V/CfxQtr9W8ux1L5JPTcK+nFKPEksbbo3G4fjWM1ZnRB3RT1a386DzEHzLWJzt9+9dOfTtWPqdm0ZMsYyh+9jtV059GKcepQ4zRR3FFbmYCjvmiigBR9aoXtn1kiGT6Ve/GgZHQ002mJq5hEFeGG00hz1ArZmt4peq4b1qhLYyrkr8wrZTTM3FlWilKshO4EUgFUIKKSloAKTvSkUYoAD0pBxS0dqACgNxRg0EUANkjjkH7yMP9RVG40e1myVYxH2rQwPf86Ocf40BdmBPos6j9ywcVnzW88LFZI2Ujvjiuv6f/WoKhlKOFZT2IzRcpTZxeaXtXST6RZynKqUP+z0qlPocmf8AR5c+xFO5fMjIpOQMKcVbn069hGWhLAdSKqlSrbWBU+9A9zyv4v8Aw+N1DJr/AIfj8u5jPmXEScbv9pfesz4deLk1CMaVqDLHeRrhHb+Ieh969mPXjJXGCp71418YPBM+lynxRokeIid1wkY5jb1A9K8/GYSNRcyOrDYiVKVztTwM9D2zR365965fwH4lTXLBbeaQLexL83/TRa6hSCAR39K8CUXF2Z9BCopxUo9RcnpR09qSipLOk8HzloZYSc7TxnsK3xyBXJeFJRHqewnCuv611vQke9SxoKUE7gc4xyMUUn4UgNzTro3SbG/1gq2OCc9q5uCV4JBIp5zzXQW8qzwiVTknrQNMf70HpS54ooGJ0FL2o60dvagAo70GkoAWj2oOaO1AAPvAj8aydWscZuIVyCfmUVrA0Y4PoetAWOYfbJC8UkavG42lWGQR714J8WfAOoeF9RHiXw35qWjP5jPEcNbP6j2r6I1a1MUnmwqRE3b0NUJNssUkMkSzxOMPGwyGFa0qrpu6OetQVWPKyl+zv8arfxPBB4Y8TXUcOsooFvOxwLlR/WvdiCDjB4r4o+KHwp1HR7h/Evhe3u5LeI+cyRqd1uRz8vtX0z8A/FV74w+GWnatqIf7Yo8mYsMFiO5r1YVFNXR4VSnKnLlkd6KWj8qKsgKKKKACg0UUAFFFFACd6WiigAooooATmloooAKKKKACiiigAooooAKQ9dy9aWkI/CgDkfG9iY7qO+jXCSDD47GuQ1u2F3p8iL99eVNerahaLeWclrJzvHB9DXnU8TwyyQyDDIxDD1FbQZhUieTeLrI32jOYx/pNqRMh9Cvavb/gt4ij8SeC7ebeTNAoSQH1rzPWbUW2pyKfusd49CPSofgvq/8AwjfxEvNClYrbXp8yLP3cnrinNXFTdmfRNJjIKkAjvSlduQTuNJWB0GXf6bkGS3/FKzGyh2spRvSuo6c1Dc2sNwCJEG71rWFS25DguhzpHtzRV6502aLmM719PSqbqVIDqRW6aZm00No70fSgYNMQUd/Q0UUANdY5PvKD71BJZwv93g1ZoFNNoVjPfTWH3XBqJ7K4XooIrV4pRxVKoxcpiNDMo5jb8qYUfj5W/Kt7OTzSHHdQfwp+08hchhc9Cp/Kk2sD3/Kt7avdV/KkKqf4V/Kj2nkHIYm1s8AkfSja2fuH8q29q4xtH5UbV/uj8qPaByGJ5bnpG1P8iYkYQ4rZAA7UCj2gchkfZZz/AAU77FP/AHR+dauTR355pe0Y+RGYNPmJJyB+NPGnyY/1laBIVdzEKPU9BVG91awtB883msOoTmjnYuVCDT+PmkNQXmkWU0P+lMn16H86y7nxLcSsVtohGo7mue13W7ezjF1qmoxwx9zI+P0p3kCt0J9Ws7Wzn22lwZ4ifT7tUZIDLbvHIqNC+VYP91h3BrgNd+LOmRzvY+GrGfWLtz8rhSE/OsNrLx94sdn1i+Oj2bHBhjPzYpe3SXctX6nMfECxsfCPi2O+0DUI2jckmKNs+We6keld74W1y31zS47yAqsnSWMdjVjRPAnh3Tbc5tjeyyArLPKckivPvEul6l4A8RJqelgy6Y7Z2npjuD715mKw/OuZI7sJi/Zyt0PTsc4B4oqnompWmsacmoWUgdH5ZB/AfSrh9ew+97V5LVj3k1JXQ6CTyriOYEgociu/t5o7mFJlOVdQRXn3HQ9DW74X1BYSLOY4Vj8me1Sxo6eijp349fWgdPr0qRhVrT7lreYBj8hqpStyMUAdMCGUMpyDRWZpd4OLeVuf4eK1DweelBQneg9faigenJoAKDig/hQcU7AHeijjgFuafFDNMMxRsxz0UZoSbE2luM4pYwZH2orM3YCtaz0C5mIa4YRCt2x0+1swPKj/AHndjXTTw0pb6I5K2Npw0WrMew8P+fAftzEqw+4OorT0/R9LsotsVmhbPVuTWhj86O9d0KMIbI8mriKlR6sQxxmJolij8sjDJjgiq+m6fY6bC0Gn20dtG7bjGgwoNWelLjr71qYiUtFFABRRiigAopKKAFooooAKKKKACiiigAooooAKKKKACiiigAooooAKKKO9AAK5Pxtp+yddSjHBGHxXWGoL61hvLV7eU/I4OPrTi7MUldHj3ii1EtklxGNzxnnFeeeLBNA1prtt8kunyAsR1KHrXrt5atFLNZTJwMr9R61wGq2aB7jT5FzHICj59DXRucuzPdPBetW+veGLLU4Du3xgNj1xWyOBivEP2a9bNjNf+EL6bc9tJmIHuD0r289TWElZnTF3QlL3ooqShOc+386ZJDFJkSICD6U+loAzZ9KRjmJyPY1Sm0+5jP3Qy+1b9Jj8a0VSSJcEcywZDtZSD9KSumdEY/Mqn8Kry2FrJ1j2/Q1arLqR7NmDRWu2kx4/dyED0NV30mZTw6kfWrVSIuVlCg+9W/7Nuh/Dn6Ux7S5XnyWNPmXcVmV+1HbmpDDcf88n/KmmObvG/wCVO6FYbRThHKekbflTkt7gtt8on3ouh2I6DVhbO6kXCRkc96ralJaaau+9voIsDld2TRzILMWgc52kcVyWp+N7OMsLGGScKcb2HH4Vhap4q1CaIzTSLFHjg52gD3o0I5jv7zUbO1H7ydS390GsW88T8gWUB/3jXkOv/Ejw/pgK3GoLNP8A3ITuJNc4PiN4x1xzF4b8PNBbg48+QYJ96OeKGlJntGo6pdTI0l/drDD/AHmYKK4HxJ8S/Cejq0azS6jc9BHbjdzXJf8ACE+IddcT+KPEU0iE5aGFiAK6bQPCPhvRMfY7JXlHWSQZJ/Olzy6IVo9Xc5+bxl4/8SxmLRNJGl278CaUc496Zb/Dv+0ZlufE+s3N65+Z4d3yE13xfk4AUei8CjHfik433Dn7FLS9J0nSbdIdOsIYAvTC5P51dOS2WJPueaReW2bvwxzV210q8uv9TCyp3LdKNCdSnxnHQYqtqFhb6tYyWN1b+fC/GMdDXV2Ph2OMBruTfnqB0roNH0j7RiKytQB3JFDaGkfLdzYat8M/FIS6Vxot6w8o44//AF16LBNDcRJLbsJI2GVYHg17n4p+GejeJ/Cl1outqs0syny5R/ywbsRXytpqav8ADvxdP4O8R7/JRiLaR+hXsQa8zE0U/eiexgsS4+5PY7nt6k9c9qDxypII5B9KVx/eXAxn8KB90ZAx2A5Jrzj2DpvD2rLMEtb1gsi/dJPBrdI5J9elcZpmg6tqT7bWymcHo2MYr0fwz4M194BHqMyJgfLnsKapyl8KIlVhD4mZffBppbqCcHtXf2/gqxXDXU7yn0HSte00PS7ZR5Nmh925raOEm99Dmlj6a21PMLeG4kw0UMhb1C10ujWOp3sJZ7Z4ivTzBjNdwkMMf3Y4xxx8oqTcSo4H4VtHBJfEznlmMvsqxyH9iagRnYufrTk0LUG5Kxj8a60dMUVp9Upkf2hV8jmY/Ds5P7yVFqzF4diH+unZvoK3MA0tUsNTXQzljaz6mfb6Np8JH7rzCP7xq5HEkf3EVfoMU+lrWMYx2RhKpOfxNsO/GT9aP1pBS1RAUUUUAJS0UlAC0UlLQAUUUUAFFFFAAKKKKACiiigAooooAKKKKACiiigAooooAKKKSgBaKDQKACk9u1LRQBy/jjTwUS/j+90evNvFNp80V2oAzwxr2y6hS4t5IJFBDjAzXmGu2L4ubJwCUztGOvpWsH0Makep5c92+geL9M8SwghTIIp9vc54Jr6d0+7iv7CC8gcOsqBsivnDVbEX1hcWM7bd4IGP4WFel/ALxB/aPh1tJnbNxY/KQeuBxTqLqFJ9D0vPP4cUtJ2B/KlrE2CgUUUAFFFFABRRRQAUUUUAHOeDRk+9AyfujOKZcSwwxGWWZIlHXcwFAD/yz6UYBOAuT6Yrk9a8eaHYZWBmvZR0EfSuL1j4ha1dJJ5LR6fH3LHBAq1BsiVSKPWL++srCPfdXMMK+pI4rkNY+JGkWbldPhkvZB/EB8teD+KPiHoliW+36s97cd40bcSfwrmf+Ez8S6tm38N6EY0f7k8ykYqlGK3IcpPY9r13x1rV4XMl0lhF3VDjj8a801zx5oGntJ9q1Q3dwTkKjFmJ9K52DwR4m1iQP4m8QOEPHlQnFdHofgjwzpAJh09Zpgc+ZL8xNUk+iIduruc6/jbxRreY/Dfh54VP/LaZcfjTIPA/iTXWFx4o8QzID0hhbHHpXpKfuwI4wqKB91RgU0KAOB9arl7i57bHO6H4G8M6Qg8iwS5kHWWbls10gVUXbEojXphRikJAGegqaCC4nbEULM3Y44p2SJu2RKDxxnFIMYPU+9bNr4euZMNcTeX7DrWzaaTZwAHYXI6lqLhY5a2tLq4YeVEzA9yOBWtaeHWOWuZCPZa6HIyFjGABxgcVesdH1C8wY7cqp/jPSk3YaiY1tp1nbx5jhXK/xN1rTtrO4vCFtYW46nGBXU6Z4Zs7fD3bG4Y9h92t2COOGPy4o1jUdlFZup2NVTfU5rTPC/zLNfSA/wDTNeldJBDDBH5cESxr6AU/p70tZttmqikAHPXArzP4/wDw1h+IPhdvs6KNZsgZLSYDBkA/gJ969Mo3EHdnkdvWkM+VPgLeR+KbmTwZr+221rT8qgl4aRV4I+tfQOk+AfDunurG38+YcsXrxn9p/wAEahoer2fxY8HRmG/spFa9jjGNwHU8dq9s+GniZPGXgfTPEscXlfa4QZFPUOODWXsKd72N/rNXl5bnQwxw26BLeGOJRx8q0/vnuaKK1MHqA4ooooAO9FFFAB3pOlLSUALRQaBQAUUUZoAKKKKACiiigANFFFABQKKKACiiigBKWiigAooooAKKKKACiiigAooooAKKKTNAC0UCigAooooAKKKKACiiigA/yK5jxlYjKahEMH7r1030qG+tlu7KW2fkSD9acXZikro8K8UWrWt79oQ5WUZA96z/AAdqR8M/EGC4DbbO+wJPQNXX+I9Pd7Se2kX97CTj1ArgNXt2udO/d/6+Ft6H3FdG6OXZn02rK/zJ93AI980VyXwo15de8IQSM26e3/dyc88V11c7VmdSd0FFHvRSGFFB4IB4zR0Us5CAdz0oATtgUNjGcn8Kx9W8T6Lpf/H1exk9lj+YmuM134nPHldLs0hi/wCe054/KqUWyXOK6npbMsYzM6Rx4zknFc7q/jPw/pquGuvPmH8EfNeAeMPihZx72v8AXWu5M4MELZU+3FcR/wAJx4j1qRo/DPh2REbhpp+AfcZqlBdWRzyeyPoPXPiXqDxkWMMNjE3DSS8EV5d4r+IumWzSNqmtSXbrwIkfO4/hXJJ4K8T60xm8Sa+8UbDPkRniug0bwN4b0pVkhs/tMxOWec7sn2q0uyIbX2nc56bxr4i1fMXhbQJlRjxLMMYpw8HeJtbxL4j114kf70MJI/DNehxkRrsiURp2VRgUc++Krl7k89tkc3ovgbwvpRV4bATSj/lpN8xNdInyRiONVVB2AxQOfeljUySFY1Zj7CnZIltsQ7f4QMe9IOOnH1rTstFvLgbnUIB61rWnh+1iIedmmb24FFwsc1HFJMcRxtIe2BWnZaFdTLmYiIe/WumjhhhGIolUDuKkjV5CPJR5G9hSuOxl2uh2MJBYNKfc8ZrSjVUXaqomOyjtWzZeHdQnA3xiBD1LVu2Xhmwgw0xMz/pUuaRag2chaW09yf8AR4XcnjNbVl4VvHAa8mWJD2HWutghihj2RRpGv+yMVJ9Tn0rNzZoqa6mdYaLp1njZCHbuz1oAbTgfKPQUpoFS2aJJbB9KKKKQBRRRQAUUUUAV9RtLfULGexvIRNb3EZjkQjgg1neCvD1n4V8N2+g2BJtbct5ftk5xWz9KAMUAFFFFABRRSZoAWigUUAFFFFABRRRQAUUUUAFFFJQAtFFFABSUtFABRRRQAUUUUAFFFFABRRRQAUUUUAFFFFABRRRQAUUUUAFFFFABQaKKACiiigAooooAKB1zRRQBx3jSy8u9S7XhZVKyfXtXlmtWotb54W+6zfKQO1e761Zi80yWDbl8bl+teReLbNntBPtwYDhselbU2YVVZlT4P6x/YfjKfR52AguhmMY4+te64wa+XdXEttcWWrwtiaCQZI/uZr2GX4l2cWl2/l2/nXXljzC52oDj1pTi29B05JLU9BHJ6GqGqa1pOmxs95exIV6KGy35V4F4z+NEa7kl1lIyOkFryfzFeb3PjzxNrV06+G9EmlLnm4us4H51PKupXO+iPpHWviZb2/8AyDrbcDn99McAV5V42+MENu7R6hrglZj8sNr/AC4rhF8FeJtcbzfEuvsinnybdsAD04re0PwN4b0krJb2a3Eo6yTjcf1rRLsjNy7swpvG3ibWWJ8P6DJHnjz5xkfWoIfBXinWv33iPxBJEGbc0MR4I9K9JG1E8uFRGg/hUYFH+9+FVy92Tz22Rzeh+B/DmjuGt7ATSfxNN82TXRKqqAqRogHRUGAKdznpQOu3FNJIm7YZGMHk0HOAx7cYFWbXT7u5P7mNiP7xGMVr2vh4A7rmQkdwtMDn+rYUbj7VctdLvbpgEjKr3LcV1NpY2lrnyYh/wIc1bjUyf6tWZuygUrhYw7Xw9DE4+0zGQ+gGK1Le2tbdf3UKp+GTW1ZaFqN3jEBgU9Wetuy8LWqEG4kMx7gcCoc0WoNnI/vJHAjUn2HJrUstB1C6w3lmND3c4/Su0trCztceTAg+o5qyST1qHUZoqfc56z8LWoIa5lMpX+FflFbVra2tsmIIETHTA5qalqG2zRRSEPzctk0ooopDCiiigAooooAKKKKACiiigAooooAKKKKACiiigAooooAKKKKACg0UUAFFFFABRRRQAUUUUAFFFFABRRRQAUUUUAFFFFABR3oooAKKKKACiiigAooooAKKKKACikpaACiiigAooooAKKKKACiiigAooozigBO+T9K8/wDFeni21KaLgxTgkKe9eg98dq5/xlZedYJdKMyQtz7iqg7MiaujxDVLVf8ASbGUHBBX6emK82i8DeKtTja11TX3isEchFib5iue9ezeK4P3kd4iDa3DfWsDcRkBq3tc51Jo5fQfAXhnR3WRbQ3U4/5aynJNdQgEabUREHYIu0UpxnmkJA5bn2ppJbCbb3DH4D1pfpyPanwRyTsPJRn9lFadjoNzKN02IR6HrTuBkn5VPqamtbe4uW2wwux9ccV1Fpollb4ZlMrerVoRqo2xwrkDoAOaVwsc5aeH5pAPtDhT6DrWvaaTZW4BWPe46k1v2Gh6jdtuEflx+r8VvWPha1T5rqZpT/dHSoc0WoNnIxKzEJBGWY/wqK07Lw/qVwAfL8lc8767a1tbW3QLbwIhHfFSnLH5jz71DqdjRU+5z9l4VtojvupmlP8AcA4/Otm1s7W3GIbeNPwyan7Cl71DbZoopB82Nu7iiiikMKKKKACiiigAooooAKKKKACiikoAWjvRRQAUUUUAFFFFABRRRQAUUUUAFFJS0AFFFFABRRRQAUUUUAFFFFABRRRQAUUUUAFFJS0AHeiiigAooooAKKKKACiiigAooooAKKO9FABRSGloAKKKKACiiigApKWigAooNFABRRRQAUUUUAFQ3kQntZYTkllIFTUUAeVavah7aezdMFc49jXDKjtIYxGxKnB4r1bxbafZNVaZQdsw3D61hJFGkpZI0GeuBXRF6HLJanLWei3s/wAzKI19WrWtNBtYSGmJmb0PStYc5/kafHHLNII4Y2dz0Ap3FYiijjhQLFGsXsBU1vDNPLsgjeRj2rotK8MSmMNqB2Kedg610lnZ21mgW2iVB6kc1DnY0jTb3OYsPC9w5WS8mWNf7g610VjplhZj9zbru7sRkmrue/JPvRWbk2aqKQduOKKTvQakoWiiigAooooAKKKKAEpaKDQAUUUUAFFFFABRRRQAUUUUAFFFFABRRRQAUUUUAFFHeigAopDS0AFFFFABRRRQAUlLRQAUUGigAooooAKKKKACiiigAooooAKKKKACiiigAooo70AFFFFABRRRQACiiigAoopKAFooooAKKKO9AAKKKKACiiigANFFJQAtFHeigAooo9KAMbxfZfatNMyDMkJyPpXDMQoy3A9a9RKqwKtyD1Fc3a+GVbUJJLk5tlbKLWkJWWpnON3oYmkaPdaiwkUeXB/E59Pauz03TbSwjCwR/N3kPU1biVI41jjRURRwAKdUuTZUYJCe+c0vWiipKCgUUUAFFFFABRSUtABRRRQAUCjvRQAUUUUAFBoooAKKSl70AFFFFABRRRQAUUUd6ACiiigAooooABRRRQAUUUlAC0UUUAFFFHegAFFFFABRRRQAGiikoAWijvRQAUUUUAFFFFABRR3ooAKKKKACjvRRQAGiiigAooooAKKKKACkFFFAC0UUUAIaWiigAooooAKKKKAA9KQUUUALRRRQAUd6KKAE70o+Zzn0oopAJ3paKKYBRRRQAUUUUAFFFFACCloooAKQ0UUALRRRQAUUUUAFB6UUUAIKWiigAooooAO9HeiigAo70UUABooooAKKKKACiiigApBRRQAtFFFACGloooAKKKKACiiigAPSkFFFAC0UUUAFHeiigA70UUUAHeg0UUAJRRRQB//Z">
            <a:extLst>
              <a:ext uri="{FF2B5EF4-FFF2-40B4-BE49-F238E27FC236}">
                <a16:creationId xmlns:a16="http://schemas.microsoft.com/office/drawing/2014/main" id="{3F31E055-3F58-4325-96BE-1869393C269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AutoShape 4" descr="data:image/jpg;base64,/9j/4AAQSkZJRgABAQEAlgCWAAD/2wBDAAUDBAQEAwUEBAQFBQUGBwwIBwcHBw8LCwkMEQ8SEhEPERETFhwXExQaFRERGCEYGh0dHx8fExciJCIeJBweHx7/2wBDAQUFBQcGBw4ICA4eFBEUHh4eHh4eHh4eHh4eHh4eHh4eHh4eHh4eHh4eHh4eHh4eHh4eHh4eHh4eHh4eHh4eHh7/wAARCAJUAnE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AooooAKKKKACiijj8aACiiigAoNFITigB2046cU0VYH+p/Cqq8KPU0AOzzilpKVSobJoAUBtoOOlJ1qR5kKFV9KiHQZNAC0UUlAC0UUlAC0UUUAFFFFABRRRQAUUUUAFFFFABRRRQAUUUUAFFFFABRRSd6AFoopNwoAWijsaPm4wpP0oATjpS98bRVbUtQ0/TLcz6jf21pGBkmWQLgfjXlfi79oTwLpEhtdHa48QXwO0Q2alufrQB68A3GBk9sdRVS51DS4Lhba51G1jmY8RtMoYn6ZrwD/hIfj18RmMWhaTD4U0pzj7VNxLtq7J+zfaT6bLf33ivVr3xRgyQXbTkIso5HHpmgD3wjDZxn0+lFch8JvEM2veFFj1BturaY32O9Q9dycbse9deM+lABRRRQAUUUUAFFFFABRRRQAUUUUAFFFFABRRRQAUUUUAFFFFABRRSUALRRSUALRRRQAUUUUAFFFFABRRRQAUUUUAFPjj3daaoywqaYmONmUdB0oABEopHVQpwtQqzZ3FjyOlOQlnAJOKAFjj3AZ6YqXCKNrYpJT5cfH0quRk88mgCd4xjK1C3y9RUsDHJXrSum5wSOMUANjj3ct0p7GFR820fWklkEY45J7VXYBz86g/WgC02PLyMYxUcLR+WuWQHvk09QPJx221UEaMgG0fWgC2UVvu4x7VFIu09PlpEPlj5enpU0v+qLHpigBHjXZkAZxSJFuXJpzf6nd7UvDRjGfwoABGuKbIihCaaY5ARtYkU1i+cHOKAGUtFFABRRRQAUUUUAFFFFABRRQKACiiigAooooAKKBSds9T9aAFopCR3oUFydoPH8R6UALQASc9qwPEnjLwn4fiY614gsbVgOV80Fj+Fea6p+0Fpbzmy8H+G9X8RXJ4R44SIyfc0Ae0gHkhCfpVLVtU0vSYWn1TUrSyQDJMsoXA+hrxUn9oPxtEDt0/wjYOfu5DSgfWrGm/s8abcSi88ceJtV8QT5yVMpCfTFAF7xT+0R4B025NhoxuvEF9nb5VpGWBP1FcvJ4y+PHjxGj8L+F4vDdoxwJrv74X1r2Xwv4E8HeGIEj0Pw9Y2xH/AC08sFz+NdKWcn73HpQB8+6b+zxqWvSpdfErxtqGryk7mggkKKPavVfBvw68F+EYQmh6DaQuvHmSJukP411lFADcHAG4hcZ29KUnIzk5/lS0nfI7UAeceIDH4M+Kdn4gjTy9L14C2vcfdWccRn8a9HOVbDHJ659RWD8QNA/4SXwde6Uu0XDr5lq39yVeVNVPhZrreIPBtrNcMPtdpm1u1J5Dp8pP44oA6kdOOnaloHIz+lFABRRRQAUUCigAooooAKKKPwoAKKKKACiijtQAUUUUAFFBoHSgAooooAKKKKACiiigAooooAKKKKACiigUAFFFFACoeQelTy5KEKMmq3JPNSJLhcN+FADD16Y4pYmw471N5keBllpGePacMtACzglPl5NQfzqSGUbfm/OpNqH5uKAI7dTy3T0zUm/95tHPFMeVFU7eSO1RwNtc7jjPNACzjMobjAGaYeSfenSsGlG1geKSgCxH80QHtVdxtO0DinRPtPtU2UbjrQBXUbmGKmmP7nDd+KUmNB2FQvIZGwMYFAEx4h29flqBCy5wcVKZF8v74zinB49o5WgBgmPHH1qQkMmR3HFJ5kX95aY8q4wmCDQBF1GeopaVhGoCp170lABRRRQAUUUUAFFFFABSGlpucd80AOpMj1p21gA2Qq9SWrmPEnj/AMFeGgy614ksLaQf8s9+5j+AoA6bsT6daEBbp1ryW6+NMd9J5PgzwfrOuSnhZjCVhPvmoG/4Xt4pG7fpfhK2fjap8yTHrzQB65fXEFjAbi8uIbaEdXkcAVwfiP4yfDzRZWjOtLqNyvHkWK+axPpxWFZfA+wvLn7R4w8U6xr0xHzp5pjiz9BxXdeG/Ang/wAOxqmk+HNPhK9XeIM/1yaAPOm+KnxB8Ru0Hgn4d3EUbH5bvUT5Y+uDSN8Pfi54sct4w8eJplqRza6cgBA9Nwr2oOQgA27R0UccUmAOKAPL/DvwJ+H2klZ7qyutau85aW+mMmT9DXo2l6dp+lwLFplha2aAY2wxBePwq2evXigUAI+X+9z60vQcdKKKAD+VHaiigAooNFABRzmijvQAAlTuHFeb2aL4R+L00IIi0rxNH5iHoqTrxt+pr0g+tcn8V9Hk1Xwo81mP+Jhpzi8tCByHXtQB1fO5uO+OlLWT4S1iPXvDdjq0JJ86ICTPZxw365rWoAKKKKACiiigANFFFABRQKKACiiigAo7UUUAFFFFABRRRQAUUUGgAooooAKKKKACiiigAooooAKKKKAExRS0UAFFFFACBQDnHNLgegoooAO1A4FFFACUvbFFFABR2oooAKKKKAEPzcHkUpoooAQADtRtpaKAA89QKTFBpaAD196KDQKACihMuxUfyqve3lnYxtLfX1tbRqMs0kgXA/GgCxn8PrSMcYyMZrz3xB8ZvAGlyNBBqj6ncDjyLONnJP1xisV/iN8RdfX/AIo/4eywQtwlzqZ2qPfAoA9eKv8AwgY9ay9b17RNGi8zVNYsrNR18yQZx9BXmY8CfFTxG3/FV+P/AOy4H5a10peB7ZNauh/BPwNp8xub23utaue8t5Mzc/TOKAItT+N3hKK5a10C01HxFcdNtlCSufqaojxJ8YvEqkaH4TsvD1u3Se/YiQD1xXqGl6VpmmwJFp+mWdoqjA8uJQR+OKuNuYfOSfxoA8hT4T+LNdPneNviLqNyrdbWzUJHj0yOa6bw78Jvh/ohWWDQI7yYYzLdsZWJ9fmzXcc42jgUf5yaAG20UNtGI7S3gto+yxoFH6U9vm+9z9aKKAA0UUUAB5ooooAKKKKACiiigANFFBoAKKKKACiiigA4oB4J2hhjoe4opGFAHAeCN3hrx1q3g+TK2d5m+03J4C/xgfjXfkYAFcP8Wbaa3sbHxZaKTdaJOssmwcvDn5lrsdPuo76zhvYWDRXEayKQexGcUAWKKKKACiiigAooooAKKKKACiiigAooooAO9FFFABQaKKACig0UAFFFFABRRRQAUUUgNAC0UUUAFFFFABRRRQAUGiigAooooAKKKKACiiigBKWig0AFFHek/WgBaKQtt607ac8AkewoASjGTjGao6pq+kaVE82qanZ2cajP72ZVP5GvOdb+PPgixl+y6O17r14CcR2cDEZ/3ulAHqe7kqM596JSscYkZkQdy52j9a8ZHi340+KwH8PeEbbw/aSdJ79gz49cVKPhD4k151n8c/ELU7gEfNa2LmOP6UAdv4n+Ivgnw2WbVPEVqjAfcibzG/8AHc81xkvxoudYZoPAvgrVtZlPCzyJ5cf1Oa6jwz8KfAPh1EFpoEFxMDkT3Hzvn1ya7SGNIUCQxxxKOgRQBQB5ANP+OXicg32qaV4WtehS3BMoH16VYtPgb4furkXPirXdY8Ry9WFzMQmfoK9Yb5jluTS9DkcUAYvh/wAJ+GfD1uIdF0GytEHRhGCfzPNbOW27d2B6LxS+vr60lAB/OlHSk96WgAPSiiigAooooAKKKKACkpaKACiiigAooooAKKKKACiiigAooooAKKO9FABRRRQBHcQxXFvLbzKHjlUo6kcEEVxPwumm09tU8H3jEy6TOTasTy8Lc5+gziu6HXr17Vw3jtV0HxRo/jCAERbhZ6gQOBET94/jQB3NBpAVYB1YFW5X3B6UtABRRRQAUUUUAFFFFACUtFFABRRRQAUUUUAFFFFABRRRQAUUUd6ACiiigAoopKAFoo6UUABooooAKKTFFAC0UUfjQAUUUUAFFIaWgAoo6jHBpcEKzcKq92OKAEpD69q47xh8TvAfhXKa14ithKfuwwOHf6YFedzfHLxF4jnez+HXgTUL4qcR3V0pjjP50Ae7AMykhcD3rmvFPjvwh4bhLaz4gsbUr/yzWQM5/DrXl7eA/jF40/feMPGC6DauObXT+GA9Mium8J/AvwDojpcXVlNrd51NxfyeZk/jQBkXvx2j1Ata+B/Ceq67cHhJWjMcWe3JqvDp3x88Zc6pqWn+EbBh/q4V3TAf7wr2aws7WxhENjawWsQ4VIkCipzzgnrQB5DovwF8MiYXviXVdV8SXefn+1Tkxk/7telaD4e8P6FEI9G0WyskAx+7iAIrVFFAATufczE46elGdx+Y4/CiigAooooAKKQUtABRRRQAlLRRQAUUfjRQAUUUd6ACiiigAooooAKKKKACiiigAooooAKKKKACiiigAoopBQAtFFFACdv5/SqWu6bDrOjXWl3Cgx3ERUj37frir1HfPegDmfh5fzXGg/Yb5ib/AE2Q2txnvjofyxXTfXrXJXqronj2HUM7bTVk8iZc/KJRzurrWG1iM/T6UAFFFFABRR3ooAKKKKACiiigAooooAKKKKACiiigAooooAKKKKACikFLQAUUUUAJS0UUAFFH40UAFFFFABR2ooH1xQAfrRWbrmv6H4fszea3qlrYxAE5mkC5+gryHX/2idHkvn0zwLol94lvxxvSM+UPxoA9wCse2B6noK5Pxj8RvBXhCF5Ne1+1jK/8so23OfwFeRDw/wDHn4jSCfXNWh8K6Qx/49oeJdp9a7Dwf+z74B0KZb3UYZ9e1AfM0165fJ9cGgDmtR+PXiDxBcG0+GXga91Tf9y7uFKIB60xPhz8YvHGyXx140/sW0k5a00/g4/u5Fe9WFraWFusFjawWkQGAsMYXj8Klx1PX1z1oA818GfAz4deGJFuhpTate9WuL5vNJPrzXpFrBDZxiK0hit4uyRoFAqQelFABnn296KKKACiiigAoopKAFooooAKKKM0AFFFFABRRRQAGig0UAFFFAoAKKKKACiiigAooooAKKKKACiiigAooooAKKSloAKKKKACg03cNvqacdwUs+1cdyQBQADoKTPFY+qeJ/D2mBm1DX9OtQvUPKOK5u8+MfwytZvLm8X2OQP4WyKAO9pO3pXO+GfHfg7xMwXQfEFjeyf88xJya6M7lOGHP6CgDK8V6WusaFcWq/LIo3wuOqsvNP8ADOojVNEguWwJ1Hlzr/dccYrSGF5+8O+K52zUaR4qntcbbTVP3ij0m7/pQB0P1FLSJ096UUAFFFFABRRRQAUUUUAFFFFABRRRQAUUUlAC0UUUAFFFGaACiiigAooooADRQaKACiigUAFFFFACGl44z69qKQ0AeJ/EX4d6H4s+O1sPF0l1Lp9xZr9htg5ETyLywP4V6t4c8MaB4asktdD0m0sEXoUjGePfrWD8YNMmuPDUetWGRqOiyC7iI67B98fiBXS+HNWttd0Ky1m14ivYVlC5ztJHIoA0MNg7mJP1opOpz09qO9AC0UUUAFFFFABRRSZoAWiiigAooooAKKPpR3PB4oAKKQ4A3dqU8daAD+dFZV74i0Gz1b+yLzVra1vyocRSvtJU9xmtCCaGZQYbmCXPQpIDn8qAJaKNrj7ykUDkfLzQAUhozkkDnFH6UALRSUtABRRRQAUUUUAFFFFABRRRQAUUmaGOKAFpD+H4UhYKhZyFHqxwMeuTXE+MPiz4B8Kh4tQ1+3muO0EB3vn8KAO3BB45z2FJ82zcq5x0zxXzrqP7SGpaxM8PgbwTfXbp8qyXERAz69KxZ7b9onx1n7Xef2DZSfwKcDH86TkkNRb2PozxH4q8M+H4fO1rXLKyUdd0gz9K8q8U/tK+BdKLQ6Xb3erXOflESZX61ymifs22c0xuvGHii9v2YfvIo5Cyk/jXpXhj4W+AvDISXTvD8EkwHEsoy1S6kUaRoyZ5l/wtv4zeNpjD4J8IjT7U9Ll1OAPXmtC1+FPxO8TATeO/iNPbI337axbHFe2iSG3iEamOFB0SMBR+lV3vbdCdpJb1rGVc3hhWzzvQ/gL8ObJjLfQ6jq8x4Z7qdjn8M1u/8Ks+HKwkHwZYMo+UAnJxXQtqSj7sbfWnR6nGT88ZB9ay+sX6m6wjS+E848R/AHwNqCeb4bkuvDGop88U1pIQN3bd7Zq78P8Axt4m8Ja1beCvieA5b5dO1xf9TcDoFc9jXo0ckcwzG+fUVT8QaPpniHR59H1q1F1ZzfeXvGezKeoIraFbuc9Sh/KdXkE8HI7EdPrWZ4os2vtLYxnbc27ebE3cEckD6iuR8AalqPhvVB4H8SXBmjxnR9Qc/wDHzH2jY/3x/SvQV67iucdQe1dByFbS71dQ02G9UbA6jcp7N3FWqwNP26b4hn0xmJtb3M9tu/v/AMS1vnI6jB9KACikBzS0AFFFFABRRRQAUUUmaAFooooAKKKKACiiigAooooAKKKTmgBaKKKACkNLRQAUUUUAFFFFABRnH070Cg/TNAGP4ykWHwrqLHO1oih9weDXm37NurPBFqXg+6lzJaSefbbj1jY9B9K9C+IL7fB9+ykHcACDXgcOoSeHPFui+KIjtjST7PdAdCjHAJ+laRV4szlK0kfTh4J9DSU2J45Y0ljbdG6hkI7qelOrM0CiiigAooooABRRRQAUUH8aTrwDx196AFpD1HGT2FHbdjdjqBXBfHD4gQ/Dzwc+ojZJqNzmKzib+8f4segoA77aeOQR+o+tfOnx9+PV5omtyeGPBQhe6tpVW7un5CtnlR+FUf2fvinqdx8O/G+o6/ePeahY7rgSOeMEEAD6Zrxzwd8PfFnxBt9U8Q2ira2kYe4ubybkOwy2B68CgD7q8K3k2oeGtNv7gqZp7ZJHx03EdquXc9va2st3dyLFDChklkY8KoFcF8CvFuk658KNJu11C3iNlEYbkSSAFWTg5rw39pP41f28bjwj4WmddOTK3d0nH2hv7i0AZ+s2F78e/iP4l1TS5CINJgEenlWK+Zj6etYvw28IeKptO1G7XxFquj3VhIY/syyklH9WU87a99/ZP8ETeEfh2l9eKIr/AFUiXbjlY/4Qat/E3wuLrxIda0CYabrca4L4/d3I/uOO9a0oqUtSJtpHjEOvfHvQ1jktdZXWbfnLZyCPp1q3aftI+PNHKw+IvDcDfNtOI2B/OugtpJbq5mOnwSabrsJzd6c5wsn+0nqDU8esabqhNrrdhAJF4Ikj4z714eNr5hgm5ezVWHlo16rW/wAjtoQoV0lzcr/rqW9A/ak8K3B8jWtFu7CUdWVgVr0rwx8V/h/4hCLp3iS2EjdI5TtIP414xrfwt8HaopniszbvKc77c8GuK1z4EzOrHRdVQ7eVR8hvrmuTD8UYCrpNuL81+prUy6tH4Vc+0IJI5lDQSRzIRw0bBh+lO789RXwvat8Vvh9qEMdprFxAjAeXE0u6Mgeo9K9U8H/tMyWd+ml+OdMTecZu7XgD3Ir3qVWnWgqlN3T6nFKMovlkrM+le1FYXhTxf4Z8V2v2jQNYtbwHB8sOA4+o61ukbc561oSFFJ9Mk+lH1P0AoAWik74zz/KlG44VVJPrjgUAFHHesfxH4m8P+HLeS61zWbKzjUc7pBn8uteMeJv2hJNVu20r4Y+H7jWrgnb9skQiEe9JuwJXdke6atqNjpVqbrVLyCzt1BJeZwvH415JrHxyg1TUG0X4aaFd+Jr8MUabaVgj9yT1riLH4beKPFV4dZ+KPiK4vAW3JpkLkJGK9U0PT9P0awWz0i1isYFGAsSAZ+vvXNPFQi7LU7qeAqSV5aHJXfgTx54skFx8QfHR0y1PI0zS22gD0JrS0P4YfDLQ5BcW2ipeXC9Zbkl2PvzXSNhjls59TScDpXNPFSlsdtPAwju7lu2u7exUQ6bp1tax+iRgU99SuOuQPpVLmjPasXVk+p0KjBdC1JfXD9GqEzTsDmR/pmo/pR1qXJvqWoRWyBst8zM1Hb196BnBHb1ppaNflMiFuwzSKHCg80A9O1FADkd4zujJVs9PWtq0uVni67XHUVhnIGadBI1vMJV59a0pzcWY1aXOvMveJNEh1zRzZSsUnibzbO5X70Mo6Y+vStPwZrE2q6UY75RFqlo3kXcY6bx/EPYimROsyKyHGecis7UVbS9Wi8RWu5kAEN/Gv8Ueflb65r0aU+h41en9o2vFlg95pjTW+Eu7M+dCw68ckD61b0a/XVNPt76PH71fmH9x+4q0kqOqyRsHRhlfQiuYsWHh/wAXPprNt07VCZbYk8JL1YfjW5zHU0UgGOD97vS0AFFFFABRRRQACiiigAooooAKDRRQAUUUUAFFFFABRRRQAUUUd6ACig0UAFFFFABRRRQAckcCs3V9YtNMXDvvm7IOfzpfEk9xaaTLJattkHU+1cA5Z3MkrF5G5ZjVxjcic+Uk8VahdatZXCyPgYyqLxXmd/Yx6lptzp8vyiVCoPcN2NejHGckZB6iuO162+yam+MhW+bA75raK6HO29z0D4A+IW1nwMthdy7r7SW+yy5PJVeFNeh186/DXVo/C3xVhMmU0/XU8p/7qyj7ufrX0VtKnae5xmsJKzOmDugooFFSUFFFFABRSUp6UAIemM4rmrG+uJPiPqdgW/cRW6Mq+hIrpgMkD9fSvDtA+IOkXX7TWpaRHdKbea1EKTE/I0qjG365oA9wDBcNnHHJ9K+MPjLqWtfFr44HQfDyefHY5tbdc/IB/FIfoa98/aM+I9n4D8GXFlbzodavkMcEQbLIp6ua4/8AY28HtaeGrvxteQsb3UXKwM4+Ypn5j+dAHi2oeE/E3gTW7jwDfxbrvX0SJZYm+WRCwycV9jaX4Xs9C+GreF9NjEUcentGAF5Z9nJP41ynxJ0KPVPjB4Hv5IAzWjlnbHQeleo5PzMrZOe9AH5rSSXul3V7psdxdWqxzOlxEshCk5PUV6v+zd8KLnxpq8Gv6vHLF4esJRINwwblweAPYetfQnib4G/D/wAQeKz4i1Cymjmd980MT7Ulf1Ir0bTbG003T4tP0+2jtLaEBUijXAAoAnVUQJHGiogGECjGAO1cb4mbzNTckhiP0rsZnCRM3YDiuG1N9927HnNdOGXvNmNZ6HN+J/D1rrsccrSvaahb8293Hw6H0PqK4u+tbi7vho2vpHYa4ozDP0gvl+vQN7V6cSTnn6+4qjrGkWGtWDWOpRGWIcoejxnsVPY11SgpIwTseXw6hqWh3rWzeYrxnBhbpj2re/4SvT10me6kUxTRLkqf4j6Co9Xt5LGRNL8UNvtMbdP1hV+76LL/AImuC+IFrd6OY7OdQwkO5JFPySKehFfNZnw9hMXLnnGz7rf0ff8ArU9TDY+rSVk/68jZ+HHhm4+I3im5n1bUDb2cXzHL4z6KorpfHvwHtniaa2thNhdqzRfK+Pf1rA0KGWx0y0azkxIFDvtOCW+tdx4e+JerabKkV+wmiH8D9fzr2qdBUYqMFoun+Rxym5ttnz9qPw/8UeFbxrzQrq5haM/fgcxy8fzrsvAv7Rni/wAOzDTfF1iNVtY8KZCPLlQe5P3q+iINW8F+LolW6RILhufm+U5+tcf43+C9hqsM09rDFeK/TPDj6HvSlCLfZ+ew1KXqjrvAnxU8EeMYUXStYjinIBa3nbYwPoM9a6PxX4k0bwpoM+u69dpaWMC/M7H7x7BfU18aeLPhBqej3LS6ZJPA652o2UcfRqwLnxT4ns7jS9P8YQ3etabpkolWyumO2QjpuY9azlTlHctSTPo60+NnirxbOY/h78P7q8t/4b67fy0x681W1Cx+MmvSD+2fF9lo0OPngsY8MvtuFHhT46eD9esodNiVdACAKYAAsZ9gRXaQ31lOhmt7mKSNhkMp4NefiK8ovlij08JhITXNJ3PPbH4NeGPtf27Xr3Uteum5P2qYsh/Cu+0bS9M0a1Fpo+n29lAOixJj8DT2vbNRneWNU5tVLArDGcetcUqkpbs9KFKEPhVjTbauWcgd8k/pVeS/tVPL8+npWNcXEs2C8hPtUWAD0/OoLubyX1u5wJPzqwrKRlWDD2rmsc84FLHLJC2I2IxzjNAXOlwaKxotUnUfdEi9iKmXV128xYP1pjNPp+NNllSEbnIUVlyarIVPlpt96ozTSTtvlYt7UhXLk+oPMwWMlY89fWuR8P8AimPWPGeraRDgiw2EPnqe9bN/cC2066m3BdkDufbAryz9nvT7mT+2/E9wzKt7cMsZI+8Aa1hFOEpGNSb54xXU9/U7kByp9wKKg0yVZLNT0K8YxVis2bhzRxj0ooz7UgLulXHluYiOD09zWqBGoaOYbopAVcexrnSzLjb1WtuxnW4gXP3xXVRn0OPE0/tEXhG+NlqM/hi6kHnQjzLNyf8AWQnoo9xWj4v0b+3NAkt4fku4j51q4OCJF5A+ma474lWF8+nxa3pBK6lphM8AXq+PvIfqOK6vwD4ns/GHhi21y0PlO3y3EJ+9DKPvKfxr0ITUjyKlJwfkO8D64uvaEt0+1byFjBeJ0KyrwePSt015x4mkHgfxzD4mjVl0XWWW21FAPlil6I/t716KhDKrI2UcAow5BHrVmQ6iiigAooooAKKKKACiiigAooooAKKKKACiiigAooooAKKKKACiiigAooooAKKKKAIp4lntZLdwCGUgk15rLG0U0kLdUYivTskHpxnn6VxfjCzW3vxcLwk3860pvUzqLS5hcntWT4otvNsFuFHzxHk98VrnjjkGmuoeNomGQwIOa1MDy7xPavdaM7W2ftFq4urdh1DryK+gfhx4iTxV4J03WEcO7xiObB6SLw3614vcwfZb142b7hJx2I9K1v2ftWXRvF2q+EJmCW15m7sVB4z/ABAfjUVFpculLWx7rn2opAflzjHtRWJ0C0UhpaACgDJ/zxQKZInmRyLkq7IVUj3oA8L/AGkPjXZeGdOn8NeGrxLjWZkKTTIcrbL359a+a9Z8N6toXhnQfFFxJPHLqjvNHMpIZWB+9n3re8NfDzU/G3xc1bQraKQ20OpO2oXLjhI93Kk+p7V9feMfh34a8TeBofCN7blLO1jVbaRPvxbRwRQB8SeDdF1v4j+OLPS7i7udRurmQefNKxYxQg8n2FffuhaXa6Jo1ppNiojgtYljUD2HNcj8Jvhf4Z+HFtMujI9xd3HE13KPnYeg9BXdccYoArz2dvNew3boDND9xvSrIAGcUUUAJ6fTFHelooAp6vIVtcdMnH4Vxd6T9pb06V1muv8A6uMfU1yVwW8+QH14rtwy0Oeq9SKjPHvRR2rpMRLiG1u7R7G9gSe1l+/G4yDXlXxI8F6nDawrp0j32mwy/uom5e3H17ivVh709JCvynlT1Ht6VEoKSsNSaOA03Sbe50a3LMscqRgNJEcgH6d6pXul3kYHm26XcQB+ZR835V0HiDwZNJP/AGl4V1JtMvsEtA/zQzn0Ofu1yR8cX2gXY03xto8+lTk4W7hUtA3vurZVINcsjHkmruJHFAVIks5WicZ+R+ua3/D3jrXdClVHkeSEcbXO4fn2q1HHpGtWaT2kkV0rciWFulct4ilbQr+OGVRc2T8NM2BsPoamdBW02/Aca9viR7Fp3jfw54ihSDWLWKOQ8ZPI/Os/xN8LdF1u2eTSXhnSTnY+GH59q8ja60JyWtdUtknz90SZFbmjeI9f0QLcW10TbeqtuFc3I4/C/wBUdXNfdf5nDeOvgZJZyObNJLQl9xVhmP8AA9q4qzvvHfgO+LGSX7ED1cl4yK+sdC+JmnagqW2s2oZWGDIF3D8QelWtY8EeG/E0LSaTcQjcMshwyn8D0rCdOEl76t6bGkJyi7xf+Z4N4T+Mui30i2+vwNZSnhZo+Yz7n0r0+wurXUbVLjTLqC7iPUxvmuE8ffA2NS00dm0BGSJIBuU/UV5U+h+NfCF+95psk7wKf9ZASQPqtcNbLtOaB6NHMXe00fSuOD8pyPyFHGQeTXivhX40yrIbbxVYyEIcefCOfxFesaF4h0bXrdZtHvoZ9w/1e75x9RXnTpThuj1KdeFT4WaWAe1cj42vr7w9qtn4o/eT6Wv+jX8SjPlq38f4V17KwO3adwGT7V5z8VfiNoei6dPpNnt1C9uEMckY+aNQf73vSpxcpWSuOtJRjdux6DBLDNBFPBKrwzAPGydCp6VISOcc15L8JfFmoeDdEsbfxZaO/h/UWJtrsgk2pJ6N6LXsk9pGbZL6xnW5tJBuWRDkMDRUpuDFSqe0jfqVMYJ70EZ4oGNoPQUpxjJ6VmbGJ45kMXgzWWRcsLZlz6ZFQ/Daz+xeBdGt1UKotxIfqetWvGkayeDNWV8827Nx7Cm+BLiO48DaS8Zyq2yqTWn2DH/l58v1Oj0y6+zzYOSjHFbpxj5TnPINcxzjpitHTL7y1EEx4PRjWZsjUpSfSjgruHQ9KAOeaBhU9jOYJs/wng1XPWl7U4uzuJpNWZ0ON6DADDrXkPibW5vg14hu/E9rp8t14e1Rx9stk/5Yyf31HvXqGlXPy+Qcg9iah8W6Jb+IPD93o9xGGEyHazDID9j+FdsJ7SR5lSlvCRFoPibwX8VvCtxYWN7HcQ3cRWe1cgTQkjrj1HrWb8JdcvtO1C8+HfiSTOqaVzYysf8Aj6tv4SPUqODXkmjfDiw1eWW50fUZvDHjHST5MskLYjlA+4zD3qn4/wDEnjXQ5tKn8faVJba1pUytYeILJcxTR55STHY12U5qZwVaTpvXY+sAfqPYilrJ8Ja9p3ibRLbU9M1G2vY3iUyNC+cPjkVq+69KsyFopD1xS0AFFA5ooAKKKKACkpaKACikNLQAUUUCgAooooAKKKKACiiigAooooAKKKKAErN8RWP27TZEAG5RuU+laZoGM47HrTTsDVzy3qAe44NA7Vq+JrE2WqPgBY5fmWso1utUcrVjn/Ftqp2XKr3+bFcbr91caRc6Z4jsQFudOuFaQr1MWfmFemX0AurSWE9WHH1rhLiGOSOe0nTKODG1O10JOzPorS76DUtMtdRhYNFcwrIpHTJGcVZ579eteSfs4a5JNot/4SvpM3elS/u8nrGeRXrQPpz6mudqzOpO6FooopDCgZyADjPQ0UUAUdL0fS9K886bYxWz3MhkndRy7HqSe9XSf0/UUtIKAFoo7Ud6ACjtRRQAh6UtFFAGPr2RPH7iuZv023ZPbFddrUJkhEijOzr71z2owmWMOuMiuyhJWOeqjKopSCGx39KSuoxCjPHNFFAApYc5470l9DZ6haG11C1iurduqSKG/n0pR19qVfmYL69PrRa4XPFPi54T0nwJpn/CV+HNXvNHuPNASxRsxzk+xrx17nxd47vZhHBf37E/N5IIRT/KvV/ivbXnxE+MVh4Ksz/oljH5lwR/Dn71e93GiaV4V8L6boei2cdtCUGSqjc5HUk9a8nF4j2d1Hoeng8L7WUb9T4t1HwX4psJobKbS5luWQt5aE5Cjuan8PeI9e8H36R363H2bP7yGbJVx7e9fUvh9I7zxRrN3JGJBCqQICM4yOar+L/h/ofiK0e3mhVA4wDj/Vt65rChjIbydn+B018vnryar8TzvRtZ0TWo0azkMcjDcFPBJ9K2bG+1nTZlks7qQFOSQe30rj/B2mf8K++IZ8L+Ilja0uAWsLphgM3YZr1O70aF/mhxGzcgqcg/WvboqFaHPBnh1HOjNxmbXhj4rsFS21i389CcNIRyB9K6afS/Bvi9C9nNHDdMP4OD+XSvJtS0tzlXtwygY3p6VRjW6sJA9lcvkds4IrOVBxd1p6f5GkaqlobfxB+CaXSM32NJ1HIntxhx9RXh3iD4deIvD9082i3MpkVs7lJV1/DpX0P4b+JmsWES2+oL9qQYAD/eArtIdU8GeMYVW4EcF30wRhs/yrKWvxL5o0i7fC/vPjTWviN4+udOGiX+oTQiD5ZDs2tIPQmr3wf8M+H9Y1pr7xBqcI8ohlsnfmQ+pNfRnjX4M298ss0UEGoxScHPDgexFeE+LvhDfabcOmjtJEwOfLlyGGPQ1zPDXi1SZ0RxNpJ1Ff1PZ76zt72zbT7q2imtJE2LFtBTb2xXCS6H4y8Gs114H1FrvTixL6ZOc7B6LmvOtK8ZeNfBd01vfLLNCnyiGcErj2Nel+FPip4c1lhb30h0y5fkB/usfY15sqNSn0uexHEUa9nezMu3+M15bzG38SeF5bBxw7IpP5V0dj8VPBlyg3X7WzNjAl4rpJbWyv7XzpoLW8RlwDgNuHrXO3/w58FXv719Hjjkzn5az/dPdWNFTrx2kn6lrVPHfguTSrxG1y2/fQNGFz3IrG+AmrR3nhC40wSDzLO4bAz95CeDU0Hwu8DJdRyNpIKhwxDk/NXEaffReA/jXc2Ma+Vo97tAz91M9MVShBxcYmcpVISjKdrbHuxGeSKPrgilk25DLhkYAqwPBHrTfpXIdhdsr54Tsky0f8q14Jo503RsCPSubPNPhd4ZNyOQaBnR9OcGlxx61QsdSWb93N8jevar4I7fn2pjFDFGDqSDWxZXK3EWGbBB5Xufesbp1pUZkbev3vWrhNxM6lJTXmc78UtLu9PvY/HGg2rS3FuNup26j/Xwd2x6gVo6X4t03WPD0X7i01nSLpcBXG/YO6tnoRXTWd+snyTAbmG0gjhh6GvEPiJ4a174banceLvBdsb3w9cyb9S0oZPlE9XUV0r3veg7M4H7nu1FdGhqPgTT9P1F9b+GuuXfhbUeSbV2zayn0x2q7o3x01nwzcx6X8UfD8lqeiajZqWib3NQ+EfE2i+LNNW/0i5QqR+8gJ+eJvQite6gt7yza1vbaOe3YYKSruz+dJYqcXaSHLA05q8Geo+FvFXh3xVZLd6BrVrexkZO1xuHsRWyCOdysAO9fKGt/CxLa6Op+B9UuNC1AHeqI5EZP0rS8P8Axq8feCbqPT/iDoz6jp6jDX0Kkv8AWuunXhPZnBWw86XxLQ+nj2z39KK5zwJ448L+NNMF74d1OK62rl4t2JEPoRXR8446+lbGAUUgNLQAUUdqKACjtRRQAUUUUAFFFFABRRRQAUUUUAFFHeigAooooAKD3oo68etAGJ4xtBc6X5irmaDkY9K4gcqDXqJVZA0bdHBWvNtQg+z381t0CMcVrTZjUXUgzge9cr4mtWtr0SIg8qUbj7GuqPv1FUNctTdaa69WT5q0Mjg9G1OTwn8R9I8RK220vXFneeh3dCa+m+GUOp3RtgoR0INfMPiKxXUtGnsfuuVzH7OOQa9m+CHiVvEngG0MzZvLL/R7pe6svA/QVnURtSlodzRSUtZGoUUUUAFFFFABRRRQAUUd6KACiiigAP3Txu9qxtRsmiLTQjdGTyPQ1s0hxghuh61UZOLE1c5C4tY5xkfK/rWZPG8L7WH4+tdLqduILjbHwrc1m36LJASw5Heu2nUuc04mQaO9Lz1zRW5mB60M6oGd+BGpf8qBWT4wvxpnhDVb8nDJbPGmf7zDApN2QI5P9nfTTqviTxH4skXc97fNDE/cKh7V6h4ouPP1sQDpEAAB2ryzwh4+8MfDDwFpkV7OLnVp4vOFlb/M29+ucVz154u+Kvjh3h0XwumjWl4xVrybh0Q9x7183WjKqm+7/wCGPpsNONGavrZdO7PQ/hvI9xa6te+X8k12yg+u04rqeq4bG0nmsvwnpCaB4dtNJWZpPKX9456s5+8351qH0PFccmm9Dtgmoq+5w3xu8I/8JT4IleGINqGnfv7Yrwxx1UH6V5X4cuPE+maVa6v4V1g6vaSL++067PzxMOCAfzr6OHLBTjaflOfQ14dc6YdB8Y6xpLLiEyG4tdvHyn/69dNDEVKafKzkxOFp1Ze8ty54b+KWi3Ux03XLaXRb49VmHyE/WuyksbG+iE0csTbhlZoDkGvOtZ0nTtag2anarOcdSMEfjXP22g+IfDUpuvCOtTeX/wA+lw25foK9ihm6elVHjYjJ5R1ps9Ov9LljOdn2mMDnHUVlfY5I2VrWdotpyUPGayNA+LCwyrZeLtNk024U7fPVcxmu9tLjSdetFurKe3u4z/HERu/KvSj7KtrBnmSdSk7TRD4d8da7osoR2eWIN9yTkfhXoOn+MvC/iSH7Pq8McUrL1YcZ+ted3ejyID9nYTJj/Vt94fjWFNY+U37vfbyDqG+6KxqYd3ubQrp7HqPiv4X6fq9r5mmSQXMLDPlygMPwIrwT4g/BXyCWt45dPmJJ2kZQ/iOld5o3ifXtDZWt7pjEpzjPyt+FehaD8S9J1iP7NrlmgR/lLbePyrGSe0lf8zVW6aHyXaSeOPAjgRzTtADwOXjcV3Phj4x6fdIbfXrYWMw48xPun8K+htW8DeHddgMuj3MaFhkoOUx/u14x43+Cdu180MkEdlcv/q5oz8hHqRXn4uGGhTdSclFLe+h24bE14yUY6/kdVpOoWOqW63Gm3kV0pGQVYZA+leVftG6SRFZa6oLHPly4/h9KZr/w8v8AwLoH9teH9Xup9TRwJYYn+Xb6gVjyfEr+0tFuvDvi6wEqSrxOi7WVu2R3rzcDXp4iPtsO7xvbselXqqUXTqq0j0f4HeKh4h8LmwuiTe2PyHJ5K9jXf9K+d/2eZHtfiC8CljHNAwBLYJUdMV9EFSvyjdlf73XFGJgoVGjXCVHOkrh0pOtAI6flS9KwOkD7/pVmzvpoW2sN8Z7HtVaj6flQB0UU0cyBozn1FS8Y61zdtK8Eu9G+q1u2lzHdLuTgjqvvTGifkjkZ+lWLW8eGPyJFWWA8MrDOR6Gq/Tvk/wAqSmpNPQUoqS1PKPiJ8Kr3TdSk8cfDRzb3IfzLzTAflmHfAq/4C8V2/ivTXkVfI1K1Pl3lmww8TfSvS4ppIZBJESGB6CuI+IvgmSa+Tx34MVbXWbf5r+1j4S8jHUEetdHMqys9zj5Hh5Xj8LLvfIz9aNsbRSQzW8FzG/3o5FypFV9Nv4NT0+31C3G2OZfuHqjdwfxqx3rm2Z2J3RxuufC9Yb7/AISb4d6lLoetRneIFbEUh9MV6L8E/ikfFc03hjxNbnTPFdiMTW5GBcKP419apWUvkXAbsTg1ifFjw1cXsEHi7w9Itt4h0X9/DIgx58Q5ZGx14rroYhpqMtjgxODjJOUFqe9r06Y9qWsPwH4gTxV4R03Xo1CNcxDzkH8D4+YVuHFeieQFFFFABRR3ooAKKKKACiiigAooooAKKKKADvQaKKAEzRS0UAFFFFAB/jXH+OrcRXyXSr8si4OPWuwrL8T2rXekOFUFkO4fSqi7MmaujgeSMjoaXaGzu5BGCKRsbjjgUDg9a3OY43Wbc2eouFX5Qdy/Sj4Q6ovhn4ny6dI/l2OvJuTJ4EvpW54qtvNs1uFGWjPOO4rgPGEc66UmpWa5u9OmWeHHXjrSkrocXZn1NyN3opwaWsbwNrUXiXwjp2tQyK3nQjeAejdCK2BxXOdQtFFFABRRRQAUUUUAFJS0UAFFFFABQeeKKRmCKWPYZoAyNdOblV9qybs4t3HYjFW7qYzXDux+UnisvVJPlEQPPWu2nHZHPNlAcbfpR3pT1HvSd/pXSYhnau4g8V5b+0Bqlzdw6Z4D0pgNQ1eVXlx/yzjHOTXoXibXLDw3oNzruoybYbdCVT++3YV5F8J7HU9c17UfiHrylp7xilijf8s4/b2xXHjcQqVN9zrwdB1qiXQ6DwX4A0DwtILloRqmqH791ONwHsoPSu/037TcTNJK5MQ6J/CPoKzoInkdYI8nnrXRQQrBGI07Dn6181KTk7s+ohCMFaKHgZHzUH6UY96D7VJYmB+Fec/Fq0eLWdH1aNQAxNvIfbrXo7blXpyelcr8VLT7R4S85T81rMJM/pVw3M6nwnn7c8HOc80Ed+9KT833g4wMEUnTkmgZDf2treRGK7t4Zo2GCGXNcrN4PvNPuDdeFdVuNOm+95QY7CfStnxL4i0/w6sBvo3bzycbe1ZyePPD74YTTDHqtbU3Vh70DlrKjP3ali7pPxO1zRG+y+NNHZ4k4N3AOPxr0TQPEnhrxNaedp93b3IYcI5AYH6V5Dqnj/QgkifY5LxcZMci/KTXn2oagLrU1u9It20xn+7Fbt0/Kvaw2YVkv3kdDw8TgaN705H0yLSxu7i4h0u+ilktz+9TO4KfSs6801o3xJG0LHncvQ15V8Pta8TeBhNPJost3ZXh3T7jl/8AeNeueFvHvhfxGght72O3uuhtrk4P4ZrvpVqWIW+pw1KVWg9tB/h+51qyv4vsV42GPLI2MD3rqptesf7XhbWpJpBn5wD82KrW1haRXHmIpG7uPu59awdetJGvJbieN2HQMvUCvksfhVmOdLCVdadOKlbu3+dj1sPX9hg/bR0lJ2uepy6J4S8UQrNYXCxT7QowcfgRXmnxB+CiXIkeSxWcdRNAMOv4ViW6Xtmyy6feOAPmKhsHP1rs/DPxR1SxIttST7RGv3ixwwH1r6SNN0o8kVp2Zw3U9evc+eNf+HGvaPO11oV3MzxnKHPlyrjqK2PCHxF8e2RNrqWh3OrW8PErlCskY7ndX0d4j1bQNesoLqz039/Jz5uMFT7+tVr7wnrS6O8kFtE4njIdFOGZTXzOMzNVa/1XB0uea31tGPz/AEPUw9KVOHtakuVPbu/kcT4X8deE/EbLDY6glpcngwXB2nPcZPWuneN0x5i8HoR0P414H4p+EU9pdefpsk0U4csIJvlIJPY1naZ408feBbn7LeiW4tCfmS5G4f8AAWrvrZfOOsTWjmUZaTR9Fflmjt6GuB8I/FvwnrgS1u2fSr3uJB+7J+td/GyTxLLbyJcxMOJI2yv51wShKGkkejCrGavFid+OtS20zWs4kTp3FRnK8dRR2GORUFnSRsJIxInIYc06qGiPuhZN3KHpV+goDjOe46VNYymC4Eo4HQj1qGhuB0zTTsJpNWZz+saR/ZetSy2cYWwvT5wQdEk9vaoc5HPWuj1dlk0IGRgphk+Umuc6HtV1NWmY0lZOL6CHpnvXQWEoa1jLYZSNrg/xDvXP/d5rZ0VgbYq3Pr7VCNi38GLeXSTrnh88wQ3JuYPYSHOB7V6GP8iuU8LxbfELTKMGaEDPrtrqu5PrXs0neCPna6tUkvMWiiirMgpKWigAooooAKKKKACiiigAooooAKKKKACiiigAooFFABSFQw2N91gQaWj2oA841S1+yahNC3HzEj6VV4z610vju2+eC8Cjn5WrmsdR/KuiLujmkrMSSNZI3jccMuK4a5heGeW3kXoSrA+hrufxzzXP+L7c+al2q5DfK4FUiR37OWrDTtZ1bwXcSbQGNzZhj95T2Fe4Dke/evlvVLp9A8Q6R4wt+TYzLHMB/wA8ie9fTtldxXtpDeQsGinjEiEdMEVhNWZ0U5XRPR2oo7VBYUUUUABoHSiigAooooAKKO1FAB1Bx17VlatdcfZ4zz/ERVnUbr7PHiP75/SsT5t5BOSeSa2pQ6mc5dBrFY0LN90CsWZzLKZD3q5qcwJ8lc471Q712wjZXOeTAGnxIHYrnGTzTKoeLdQbR/B2qam2A8UBEZ9SeBVt2JPIfH09x8RviUPDdnIU8PaOwN4wPEjjtXpNtDDb28NtDGIoYUCIoGAAK5j4VaB/YXhKGecb7/USbi4duvJ6V19tD51wsYz/AIV8ri67q1Gz6nB0FSpq27NPSLfy4zO/U/dq+AP8aRRtRUAwAMClOPx71zHaBrI8aave6D4YutW07T31G4g5W3Xq30rXxxQM4+9gg5HcGmt9RNXW55p4K+MOl61fppOvabceHtRfHli5BEchPYE12PjlN3hHUEO3OwEc8EZ60zxv4S0HxhpzWOs2UZJ5jnjG14m7MCPevO01zVPD3h/U/A/iiY3F9b7Rpl2R/wAfcO7A/EVulGTTiczlOCcZ69mVuFVVHYDNA75qa/Xyr2SA87cY49qh54xzWZsjnfGvhdPE0Vuv2prZrckggZBzXIXfw3v7S2LrqMMo3AKD3zXqJ5U46elZPiS5Cf2faoy755gceoBranWnH3UzmrYelK8pLU5Oz+GipzeakcMASijNdFo+h+G9Iuvsdukct9gNh+SR6iuhcANgcjNeb/Eyx1ew1geIrDewwAWQZMf4elOM5VXaUiZwhQXNCJ6SJN0YGAyn727p9KxtZ8K+HNYm8y6tTZ3I/wBXdW4wVP0HWq/gnxCniDTneUqLuEATIO/vW+SSflbtnGOlZXlTfY3tCtHa6MLTW+Ifg29RrG6XxFoYYeamczInriuwsPiZ4Pv9ZfS5LqS1mGD/AKQm0fQ1QhnmhYtBIY2I6g4rP8Q6Ro+vw7NXsIppMfLcxIEdT+HWqpzgsZHGTXvxVr+Xn3OSvguai6UHZPW3+R6Dc2NndL59vtVX5WWM5B/Csy60a4wBJGk6FuWX72K8rTTPGHg9Jrzw3rLXljEN0kM7Z2r+NdF4U+MenyyRw+JNOn0uUgfvcHYx9Sa+lWMp16cuXSVtPU+fnhKuHmr7He6881ppsNrZyCORhnHsKd4d8fa9okgS5kM1uoHyvzx9atmO11e2jukkS4gdd0csZ4xWVcaRIqOYmWdc/dfg4r57hKhCWWJx+K75v8V/8juzWq44mz2sreh6RY+LPCPiuEQ6lDHBM4wGccf99VmeKPhfaalaN/ZskV3GRkQygMPwNeYS6dmUmEvbSA5wwrW0XxR4g0OQNDNK8YPXO5cV77hKntp+KONTjPXc4fxv8G44ZJGihfTJwcqzruR/xrg4z8Qfh7dPcWc07Wv3tu4vGfw7V9beH/iNo+tWy2uvWsQ3DG4jI/XpVjVfAWh6zbtcaHdxYfqhO9D7c9KynCEvjVvyNITnF3izwDwd8bNLvjHb+JLRrG56NNH8yt9fSvUdOvLHVLYXOlXkF5Ge0T5IHvXD/EL4MRPLLLPpr2svOJ4Fyh/CvKLvwr408J3ButBupSkfO+Fjn8VrgrZd1gejRzJrSZ9WaGgWOR9wXJ7mtD2yfpXzl4O+Pmo6cyaf4p01bpI8KZolw4PuK9v8JeMvC/imBW0XWInlI+aBziRfwrzp0Z090erSxFOp8LN7jt0opVDYPGMGk6j1FZG5leJRO+nwRwfc8/Mv+7WccZwOgrob5PMtZOxx0rnR1xQ3cm1mLWjoTBpnh6Ais6rGmSeXdpjvwaQzr/DUjJq1sFfdw6811/3cjv3rgdFm8vW4MEDa4B/Gu+b77fWvXw7vTR4OLjatIO1A6UUVscwUUUUAFFFFABRRRQAUUUUAFFFAoAKKKKACikxRQAtFFFABSH1PNLQOtAFPWLVLrS5oWGTjK/WvOirKxB4YHBFeo8LlsZrgfFFm1rqsnG1ZPmT+taU2ZVF1Mziq2oQfabKaBu4yD6VYPIpwPIrUxPOb60juLSewuMFJEZGX37frXoX7NviCa+8IS+H7599/o8ph+bqydjXL+JLX7NfmZVyjnIHoaxfCmpnwr8WNP1RpCun6oPs046KG/vGlNXRVN2Z9K9MeoPSlpCckndleoPqKWuc6Qoo70UAFFFBoAKDRRQAnamyyLGhkbgKM08dazdclxGIe7Hn3qoq7E3ZGZcStcTtK3fpUZO1TIT0FKe1QX7bbVj3rrS1sYNmXM2+Zn9aZQKDmukxFj5Ncz8YVZvh3qhJ+UeXk9sbhXTJ96s/xxpjap4K1jTo8lpbdmHoMDNTNXTHF6ox9PdZdMtZIyDGYl2AemK09Fx9sByc4ryj4TeKJG8NW8Nw28W5MD56qQa9S0qZVuY5EYFZB+lfI1E1Jn2FJpwTR0BzScUDoTuo61BqBoopDQAvbbXKfE3wqnibQ43h8tNW05vtFjKezDnb9Diur+lAO0jvjpVRk4u6JlFSVmea+H4rLxroR1OxT7HrNuxivrRuolHB49DWJd28tpObe5jMUy8FG710fjfw3qml+I/8AhOvB64vUX/iYWC8LdoOpA/vVn638QPAWvaOtzcamLDUUHMMqEPGw6qa0cb6x2Zip8uk3Z/mY78YyQvv2ArkNJvo/EXj6a4VP9D0xDHGR90ueprB8W+PftsUum6Osixudplx8zn+6tdX4B0f+xdCSFkIkuP3kgPbNacns4c0t+hj7VVZqMdludCDlvm4NBEbIY5AJEKlSpHBB604+tJ0HasDqPNdY0+TwXr8Os6dk6fM+2RfQE8ivR4JIri2iuIHDI6hlIPY+tUvElg+qaJc2MQQu6HYG6A145BqmuaOz2sVxcwqj7SwBKlh2rpUfbRvfVHFKaw0npoz3Pr2wMcHtWbq2vaXpMRa7uo94GfLU5Y/SvI5vEnia+/cvezsx6Kq8H2qzD4P8QXGjS69qn+h2SHCyTHmVuwUetUsMo/E7Eyxrl8ETS8Y+Pb3xFBHoelW7W9m53FE/1kx7bq9AsbO31Dw/a2ur2MM4WJVkR1AOfrWZ4F8O2mlaLBNcWu/UJz5jSMPuA9FrpySz+pHYCs6s4/DBbGtClPWdR3b6GBc+G9StoIl8L+JZ9Pa3O6G1mP7on0zV22+JeueH5UtvHGiyGLgC+tF3L9TWsLK4lXcttIV+lSyQXnkNFLZ+bDjmORcqa1w2OqYfSOxliMupV/U6DR9b8P8AiayWTTb+3uweqk4cfWpJ9GdAxtpNo/uHpXlmteC7GSY3WizS6NekZ3RkhM/Six8ceNvCTR2evWY1exHW5j+9j1r26GZ0quk9GeHiMtrUdY6na32nkSf6TGYSOA4HFP0/U9d0U+dZ3Tuo5BQ5P5Va8M+NvDHiiMQ2d8kc38cE/DfTmtW50aDcWtT9nfH3c5U12eyjNXgzkVWUdJHReGfitFIgt9ct1kyPmbGT+IrfuPD3hLxXCbjS7mOGZhuIjPP4ivI9S01o8yXFtj/psg4qtaf2hZN9psbtzt6EHH6VyyoSg7rT0/yOhVYzRsePPg6jRvJdaUtyP+fi2GGH1FeKa78Nda0e4a68P3LMVOTyUlT8B1r6I8NfFLULELb6xEblOmX+9XYrJ4M8ZQ790VteMOx2tWcrP41fzRpG61iz5V8L/GHxl4ZuUsNche/gTjZcja4Hse9eyeCPir4R8TfuY7v7Bd/xQXBxz7GtPxx8JPtdq2beLVbc9OAJAPY14b4o+EzQuw0mV7ZwcC3mypB+tclTAQnrTf8AXodtHMKlPSX4n02MbQwZWRxwynOawtTgaGXcOUY9a+a9C8Y/EL4ezm2lae4tg3+puMsm3616z4P+NnhfxCsdlr0f9kzkZVzzGx9q8yrhakOh6tLG06lujOyOMEelKjeXIj56MPxp2xJoVudPnS7tX5EsbBuPwqM916H3rlOo3LSZRrCSMuA0kZGK9LyWye1eRLcbZoGXlQV/MV61C263hbP34wf0r08I/csePj1+9v5DxRRQa6jhCg0UUAAooooAKKKKACiiigAooooAKKKKACiiigAoooNABRRRQAhrE8Z2f2jTRcKpLQHP4d62+9NlRZInjflXGMU07MTV0eYDnntQOlWNRt2t72a3YEFH49xVc8nd+VdCOVqxQ162NzYMUXLp8w+led+K7H+0tBuIIyVmixNCR13LzxXqbfMdpHB6/SuL1e1+yX8sLDKFsj6UAerfBzxL/wAJR4Asb5yDcQr5NwvdXHHNdhXz78EtT/4Rv4l3vh2aTFhqq+dACeN/cCvoJlwxVqwkrM6YO6CigdKKkoKKKKAA0UUUABrD1d994V9BW53HpXP6pxfvitaPxET2K4PFVtS4tf8AgVWT396gvl3W7Adq6Y7mL2Mg+1Jnil7fzpBXQZCj7wqwFEnyncVdSjAfxA8VWqdCxjyvWhiPm6xtn8M/EnXvDdwAI5pDNb+6mvSfCd8wjNnI+WU5jb1HpXOftLaPPZ3+jeNbNSoglEF2VH8PrT9NvAJLe+gb5SAw9lr5zH0uSpfufSZdV5qVux7Fayie2Vgeg5qY5xWHoV6qlGzmKVQR7VuHGTtOQa889NBQKSg4oAWik4ooAU5DK68EH868R+Lvwl1zxR41fV9DjsYrR4R5i4wWk7mvbh1rF8b69/wi/hW51r7FPfCDGIIRlmJrWlOUJe7uY16cKkLT2PnPwR4Z0zStdu9N8UGWHxFC3+iQTDEMi/3gfWu/2SEFRG5KdSF4rk/iF4t8VePdMjiHgGW1ZSGtbjyiJovfPvUtr4w+LVhYW8UfhaB4IECsz25LtjuT3rpqU5Ts76+px0a0Ka5Unb0OjJUAZbk9u9AI4689K5+T4jeILhNupfD4sw6yW0RRs1Rbxbrz3WLTwbfgDn5xWXsZ/wBM3WKp9zri6rG7swCoCWOcYrJ8HWX9vWV1LBp8c9q9wSjOMDjvmsTU5viDrmlT2q+F1tLOQYZ8fvM+grS8PfDfxx/ZMWlX3iI6Xp4GVhh+9z7+tP2fLHWSIdZyl7sW0b2oN4L8JobrVJrWW+6x2dsAzMfTiuelOt+M9Vi1bWbY2Wk23Njpw4AP95h612nhj4a+F9Axcwxy31+etzdHcwPtXTwadZwy+Z5e9+7NWbmo/D97NVTlJ+/ouy/zOX03Sry8P+r8tMD5j2rodL0i1tFO5fMf+8a0zjAGBj0FBrK5vYQDaNq4C+mKV+fQjtxRRSAguLa3nUrLCrj1xzWPe+GraZGWNsg9EblfpW9RTuDR474q+HFnNI00KS2FwOksBwCaz9P1j4g+CYfmddasF4w/zMBXuDIrIYmXcufukVmXmgWlwG8tjCWPIHSuqjjKlJ3izkrYGlVWqOY8L/FLw3rW22u3bTbtgMxXAwufautm0uzvYxNbyqMjIeE5BriPFPw5s9QRvOtVYjpKgw1cZFaeOvA04l0a+a8ss8wygkAemK9rD5tGWlRHh4jKZ0/ep6nqV3pN1FG+6JbiLqWHWs0W7RsslnK6MOQGOD+FZXhj4x6NeXC2fiG3k026B2swHyk/Su+VdL1m2F3aSRXEX8LwsCwH0HSvRiqVbWDPOcqlN2khvh34ha5pTiG6LSQg/dk5GPau8svEvg/xZb+VqcEUEzjA39fwNea3ukzAboSssYOcMOcVkXFjH5reUz28g6K3ANYVMO9/+HNoVk0em+JPhfFdW7SaTJFd2zj/AFEuGyPY14Z42+EVvFM3kxS6TcIThWXMTfjXdaJ4t8SaDOkcczPCP4SdykV6Ho/xC0HW4Psmv2ka54ywBX8qybltJX/M1SXR2/I+TbcfED4f3SzWE9wbXqTES0R+ortvDPxvtJwsHiewEDsdv2mAYXPuOtfQerfD7SdUtWm0G8RQwyItwZD+HavGviD8IrcMWvdNayOSfPtxlW+oFctTCUq3w7nTSxdWj6fgdlpOrafrGntc6Vew3aoM/Iw4/CvaNHkEukWcuc7ol/lXwnL4R8XeErg6l4dunkgzyISRx7jvXoHgD9pLWdDWPTfFeki8s4jtEkQ2SJ9Qa56eHlQbUjaviVXs+p9bZGaWuO8D/Ejwd4ygRtH1qASnk28x2Pn0wetdkQ2eh2/pWpzjaWg0CgAooooAKKKKACkFLRQAUUUUAFFBooAKKKKACiiigAooooATFHT1paKAOW8b2uXjvVXjG165ZeUBr0nUbZbuyltmGTIpAPoa86miaKVomHKHbW0HcwqRtqMrF8V2yvaR3AGXQ7Tj0rZHvTZYxNE0RAO8Ec1ZmeU+LluLaGz1yy4utLmEoYd1zyPyr6W8K6xF4g8OWOr27B0uIgxx64rwO+g+ea0mHyElNp7g9a6T9m7WpLWXVPBN3IUktXM1mD3jPaoqI0py6Htn8vWikXO0EjFLWJuFFFFABRRRQAVia0m27Leo4rbrN12EtCJv7p5rSk7SJmroyf50jfMjA96U8e9HU4rpMTEkjMcrIx5/pTO2KvatD0mUHng1RH3c10J3Ri1YTpUsR6j1qIc05DtYGmBm+NdGt/EHhPUdHuMnz4W2ezAcGvB/h5dTSaI+k3YP2nT5WhkY9SAeK+khjcH79h618+eMbEeGfi7JP9211cYdeihxXnZhS56fMuh6GXVeSrbueg+FLkzWBtz96Fv0rr9GuhKphdvmHSvOvC1wYtVKnhX4IrsBuSTchAwa+eZ9ImdL/wAB/CkqKzuBcwhh98damwOMUFCdqWjFFIA7elB9GUEdwRwaKDzQApeTgbgPoKVpZd33vlPbHFMpR92mBDcWsU2DtUH2FZ89hOpbYQ4HIIGCK1fwpe3HNIDnZGuI8K+5ePSoiScEnNdMyq33lXHTpVaXT7WRiQpQ+tArGH1Pej2zxWlLpRydkhP1qu2nXKnhQaBWKn0pePpUrW1wp5jb8qa0Mwx+5c/hQMjpcd+tTLa3EjcRsPqKnh0yRsGQke1AiiDmpI4ZW/1cTNW3BZW8Sj5NxqxxjCgIPagdjEXTrphyoA+tO/suYDllFbPTv+lHBPp+FAWRjNplxgYIJ+tU7zS2kXbLah17nHNdLntilVuaYWPIPFfwx0PXRJIYjbTn+NRg153deA/HPg6drrwxeTXFuhy6o/b6d6+oHjV/vKv5VXlsYWP7slGx1AreliKlN6M5q2EpVVqj5+8OfGma2lOn+L9La2dfl87G0/XFenaPq2geJbNJLG+guQw6bgHA+lWvFvgPRdegMepaZDck/wDLVRtdfxryDxD8H9c0Sdr3wfqLkId6Qk7GA9M969jD5v0qf18zxMTlDV5QPU59EmjD/YyAvdZD1/GsO9sY0YrcRPbzZ+Vh0/OvP9G+KnijwzeJp/jLTWeLONzrtI+nrXqPhrxn4Y8TxL9mvYt7/wDLGf5WB9BXqQqUa60Z5coVaL1K2m6trmgzJJZ3MjIeW2HivQPD3xTiuEFnrlqsmcAtt4x7iuXvNF3bpLVmt2JyEY5B+lYupWEygreQmPPSSMfzNTUw39f8EuFdHrl94Y8K+Jo/tOlXSW0p6CM8Z91rzPx78J2fe2oaXHcx5z9pt1w/41lWLahp6rNp92+Qc8Pg8V23hj4rX0B8jV4hPGBg5XDf/Xrn96Om/kzZOL1R86a98M9RsLp7nQ7yUsh3J8xSWP8AGtvwb8dviB4Glj0/W1k1S1QYKXKkP+DmvdvHmteG9W0uG60e3Rb2RvnfZjaPSuA1LTbHUoTDqFnFcJ0O4fMB7Gj6upq60Ye1cdGd74f/AGh/h9qWitqGoXU2m3EY+e2ZNzH6etem+F9d03xL4ftdd0hzLZXS7o2Ixx7+lfId58G7TUr4XGm3jWsR7SDO0exq7quseK/grJpy+H9Vnv7CYYmhljzED7eleLPMMNHFLCc/v9l0O6NCo6XtbaH2D36/Sgn8AOprwz4eftKeFNceKx8RQvpF5wu8fNGT9e1e16ZfWWp2wutNvLe8gxkPC4YV2mJZopOO3Pr7UUALRR2oFACdKWkpaACiiigBMUUtFABRRRQAUUUUAHeiiigBO/pXIeM7HybpbqNdqSH5vrXYVT1m0W+057c/exlT71UXZkzV0edEUDqKVwUJVxhlOCKTHetzmOc8XWqpNHeKuVYYP1rjri+uPDfjHRvFVtwiyCG6Pqh4Ga9L1KAXVlLCR2yPY15/rNj/AGhpd1YyZXzkKoPR+1DVwTsz6UtriK6t4rqJt0cyB1I6YNTV5n+zt4gOseCV0u5c/btKc27oTzxxmvTDwa52rM6k7oKKKKQwooooADTJoxLC0bdGHNPo9KLgcw6mOVoj1U4zSd609bt8YuE/4FWYOVHvXXF3VzBqzBlV1KNyDWLcxtDIVP3c8Vtd6hvIRNFtA+btWkJWIkrmP0+lHfrSkMpKtwRTa3MywnK9eBXlnx40iS40OS9hTfc2pWeI9wAcmvUYm5OO1Yvi+1+0Wy7hmORTG/uDUSipJxZdOTUk0eXeH9SW9sbHUomA81Qzex716Ih3IjjkFQc1474UX7Bd6n4fm+WS1nZ417+WeleqeH5Wm0uE9MZFfKVock3HsfWUZ88FI2dNuDBcBs/Ke1buQ3I6GuZHUexrc0yYTW+P4lrI2RaoNHp6UdqBgPrQfpRRmgAoNFBoABQKKD1oAQ9MUtIcZzS/SgA70Dg5o7UUAIcnrSg47UUHp1pgGaB1oXNJ3NIA70tFIaAFH1pPxo/ClPTigAo7UlL6UAFHvR3xSUAKO9Nkijdfnj/Edad3NHtTA53xH4S0vWbZ4dRtILuNhxvX5l+hrxvxL8FFFy114Y1CS1uI+VhkOB+DV9Dg85rN1i2BT7SmcjqBWkKs4fCzGrQhU+JHzZB4y8e+A7hbXXrKe7tFwC0wO38Gr0nwn8TvDfiFI45JBYzv/BN9wn612V1Hb3lv5F9bxXVuwxtlUN/OvMvGHwb0XUne70O4fSrh+fKJyjfj2r1cPm046SPGxOUResDv7nSbO5PnxybGYfK8XKGsq+025SPEkSXCDoyj5h9a8eJ+JPw7uFx9omsk7DMkWPc9q7nwp8ZtB1JooNXhOnzn5TIP9Wxr2KeKo1lroePPD1aL0NRIJF3fZrgHB5jIxU1teRtMkd3G0IJ+Y9q6TytL1aJby0kjuFb7ssJGKhi0/wCxSyPKovI3+Xbj5h+FY4+NWlh5zoJydtEt/lfqisPVhKoo1NF3Z0Ph+xj1i6ht7CWJonHzFTnaK2vFfw5i1S18u3uUcIP9XMgKk/WvLrhRZXvmaNdS2E/XGSMH0xXV6D8UNc01Vh12zW9gXrMg+YfhXymQ5HDBwWKs3OV3eSs15W1s+/c9fG411W6d9F22PLviB8FTCXuI7RrCXna8a74iff0rz+xi+Ivw8uRe6RqNykYIYmFi8ZHoVr7W8PeLvDviSHy4byMuRzBMBn8jVXxB4D0PVI8xxG2Z/wCJBlT+HSvo7wfxKzOH3ls7nh/w8/ajRmjsfG2kNHzta8tufxYdq+gvCvizw74ptEufD2rWt8rDJCuNy/UV4T8RPgZHLHLMlkGYg/vrYc/ivSvGp/A/jDwddrd6BeTARndmBirg+69KmVFpXjqhqavZ6H3scKeetIPw/CvkPwB+0l4o0SQWHjCw/tOCNtryBdsyj6d6+iPAnxS8E+M40/snWIY7lhk205CSD8KyLO0opM+oI/kaOOuDigBaKT+dHagBaKSigBaKKKACiiigAooooAKSloFAHE+LrL7JqImVcxzcg+hrEI7DrXoWu2X2/S5Yl++nzJ9a8+bIbldrE4YehraDujnqKzE+lcj4ktfs2omUKfLcBlx2auuwOR6VneIrX7RpxkTl4uR9Ksg43wHqn/CI/FaC4kcpZayojkHYP2NfSnHIHfke9fLHjK1e90GSS3B+1WrC4hI65XnFe+fCfxJD4q8DWGpq+JVjEcw9HHUVnURtTkdX2pKWisjUDQKKKACiiigBkqLJEyMM5rnbiNoZ2jYYx0+ldIRmqGsW+6MXC8kda0pys7ETWhjijvRzjrwTR34rpMinqFv5i+aq4YVmcD61visvUoPLnDr91q1hLoRJdSCL73PAqLVovM0yZfQZWn7ueanZdylD0YYqyEz5++IEbaP4307xGF/0e7T7PcH37V3PhC4DLNbq24DDKfQVT+KOhnVvDGoWHSeEmWDHXK81zfwo1v7Vp1rcSOxnjPkTqexHFeHmlK0lPue/ltW6dNnqH0qxp1x9nuVP8LdardsHg9fwobleteSeqdP79jyKO9VNJuPtEHlufnQdParY5z7UFCd6XrQKMUABFAoooAQ0vSg0c0AAoo+U0negBaDQaB0oASgdaWkHSgAPtSjtRRQAd+KDmgUgoAXpRSH2paAEFKO9FBoAKO1B6UUAJS0UCgA4BxQy7srjII5FFA649aAOduovKndR0z8oqL9cfmK1NchxtlC+1ZlAhONrbgJVYYKuMg/ga82+KfgPwzdael7b2S6fdy3CQs6D5F3fxH0r0odcetY/jW0F94T1OFSRJHEZI/8AeHStaU3CS1Ma9KNSLujx/Wfhz8UPhift2mvPfaa2JI57Ul1wRn5hWp4R+NcLSLaeJrRkk+750YIOfcGvqn4dap/bPgHRrvCPvtkjkBGVyowa4z4sfBXwn42spGtLOLSdXLbluoVxn6jpXu0606fwvQ+anRhPdHMaffaD4ktvNsbm2uv9xhkfXvUN3o00YY2s4kj6eVJ2+leX+MPgT8QvAVx/a3ha5l1S2i+YtasRIPXIPBqt4d+MGraXMLPxZp/mGM4ZtpSUH3zXfTxsJaTVjklhZRd4O53dzYrHLveN7ObplSRz68V0Hh/xv4o8PIqmcajaj+B+f1pnhvxN4a8UWoFnewzOwy0MhAZfzqa80JMk2MjRDujfdNaSw8Jq8SI15RdpHofhn4naDqjCG9Y2F0cZWT7v4Vu6poOh67bmWSCB89JYjz9eK8Fv9PKkfbrXbg8SJVjQdX1zRHMulahI0ef9WxzXHPDyg7xOqNaM1Y6bxx8FbXUoXkhjhuVxwAoV8fhXgPjD4R6xot+bjSPOjePlUYlGX8RX0r4f+LEbBYdftTE/TzE4x712Grap4e1Dw9c3bSWt7CI84ONxPas223aauaLT4WfJHhH42fEj4fyR2GtK+qWgOPLuQcqPY17/APDv49eA/FLJa3N1/ZN9IBuiueFLeimvPtQsdP1PfHe2sM8OTgFegryj4n+C9G0W1XVtPumieSTYlu3T8Mc06mGcVdPQUayloz7l03VNN1IzLYahb3TQnEixODtq2DwDXw5+zL4tXwn8VLWG8uZUstUHkStI5YFu3619yONrHJz6GuY1DIoo2/7VFABRRRQAUUUUAFFFFABQaKKAEPLZ5wetcV4u08WmoGdBiKbn6Gu1qlrdnHf6a8JGZBynsaqLsyZq6PO+wJ//AF0h24II+VuDTnBVyHUgqcEehpMZ+Xsa3OY4rUofseoSJtyuflX1Bqf4BamPDvjnUfCk0gNpe/6RajoNx5OK0vFdr5sKXQGGU7Wx6VwPipm0uew8TW2RNpk6k7epjzzSkrocXZn1YDk4HXPNHes/w7q1vrmgWer2zAx3EQfj1xWh3OOlc51BRRRQAUUUUABpsiB42j7EU6gUAczKhjkaMjo2KbVzWY9t9uHRhVPvXYndGDVmFR3EYlhKflUlA4H6UxGEV2nkcg1OvKg+lLqSeXc5H3WpsX3c10XujFnN+IoVh1NXAyJFyc/rXg+p7/BfxKkjlYw6ZqLb4j/DvPWvofxRAz2SSjko3J9q8s+LHhs+IvC8kcKB721Hm257+4rHE0va02jqw9RwkpI6/QtS+3W6q2BKnXn7y9iK0iuG9q8U+F/iie7tkt7o+TqVn8u0n74HUV63o2pRahDxmOb+JD/Svl6lNwlZn01KpGpFSRq2kzQTiYHOThh7Vvq6yKrDoa5o+uCB0xWnpF0oP2eQ8fw1mao1P0pKX+dA4oGJQaU+1HWgAo70Dikz3oAUCjvRS0AJ3pO9KeaO1ABSClo7UAGKO9Ao7mgA4pB1xSmk7Y70AKOKMUUUAFKOtJR70AB5oFKaSgA70GkooAWgfypO9KcYoAgv4vNs2HOeornwcjp3rpz1IPQiucuE8u4dR60CZHnrSrGsn7mRQyOCGHrSD3/GlU7Wzz7UCNH9mq/b/hG9W8OMoEml3rKF7hXJIr1Xr34FeHfDi7TRvjZc2+fLt9ctfM/7aJwK9xP3iPQ17NKXNBM+drQ5KjiHcE9q5Dx58N/BvjS3Zdb0eEzEYFzEu2Rfyrr6OuQOTWhmfI3jv9m7xN4fuG1bwTqL6lACWEG4rMB7HpXJaT8SvF/hG+Gk+J7GWVE6pcIQ4+jHivuXJBO1iuO9Yfi7wj4c8WWLWuv6Rb3g248wqN6+4NXCpKDvFkyhGStJHhfhb4geF/EMQjt7xbW5YDdDOeD+NbF5oltKhaNzbseQ0ZyrVzXxB/Zjlj3XvgbUshSWW0uDzn2avMoPEXxG+HOqNYa3ZXAgiO0RXKlo/fD9K7qeOT0qI5J4R7wZ6vqtlNaRg6jCksb/ACJKo6U21gW2jZIZJdp52luK5/R/idoPiTy4JHFhOfvJK2VLeoPSukA3RBkYSA/xqcg1veE3zRISnFe8A6exPOO9eMfF/WGvfEi6bA48i1HzL716x4i1SPR9CvNQkx+6jIVfViK+cLmeS4kmupWLyOTIc+pPSubFS0UUb0I63Zo+C9Us9B8YaVrV9Zi9t7a4DSQn+7nqPpX6JaHqllrWi2mrWEnmW11EssbZ7EdK+Sfht8NdK1HwFJJrEJa/1FS8MneLI4Ar3D9mT7XB8O5dGvmzNpV5Jbg56qOlfPYPNKGLrVKNN6w/HzXlc9Grhp04xlLZnqW5fU/lRSeY3v8AlRXpcrMfdHUUUUEhRRRQAUUUUAFFFFABQPvg0UUAcV4xsRbX32uNSYpeuOm6sL1r0bVrMXunyW/HIyvsa87ljeKR45FIZTg1tB3Rz1I2ZFPEs9tJG/IddtcFf2kc0dxp9wpKMDGxPpXoIHOM1zPiy0ZLkXEeNkg+atCDQ/Zl15ltdR8HXbbrjTZCUz1KHpivZhxx3r5ei1H/AIRTx9o/ieFtsMrC1uyOhJ6Zr6fhkWaKOeNgySqHH41hNWZ0U3dD6KKKgsKKKKACiiigDM11P3UT8ZB61ld81t6yu6zPswrExgV00n7plPcDR3oNA5FaEFTVY90AZeqmqUR4K/jWpcqGgZfashGw31NawehnJahexCezlj/vKcfWuJIZGwCAynvXeD3+7muQ1yD7PqUqgDa3zD8a0Q4PoeF/F3wteaJqQ8W+HUYR+YHuFHSNvXHoa6DwT4mi1q2S4t5hFexAeZET39a9DuIY5rdoJo1licYZW6MPQ14f4/8ACN/4Q1Qa54f3/wBnMd7MOsJ9D7V5uNwan70T0cLinSdnse6aPrEV+uxyI5+hU/xVpklW44cdG9K8Y8E+MrbXIViZkttSUfdLY3/7Qr0vRda8wiC+YLKvAbtXgyhKLsz3YTjNXidnpd4JcRSnDjv61fP5j1rmQcYKnB67h3rSstQKKI5vudmqDQ0/WlHSkUhl3KQVPcUo9KBgeRRRjijoKAD3ozRg0UAHagc0lL34oAKBQKO9ABRRSUALSGlooAKKBzSd6AFo7UUYoABRRRQAUdqKKACgdaMUdsUAA6+tYmrpsvC/ZhwK2/pWbrqfu45T6mgGZfY+tHLD0NIPfrQaCTl/HVz/AGRqHh7xRbqXOnX6LPjg+UTzmvou3lWeCO5jbKTIJF+hGa8J8W6cureGNQ0/jfNCQhH94c/0r0D4D66+vfDHTJ5HDXFspt5hnJBU4H8q9LByvBrseRmELTUu53VFHp70V1nAFA65oooATAwao61pOl61ZNZaxp9vfQEYKyoG/Kr9H6UAfPfxG/Zk0TURJe+Dbo6ddn5xby/NGfYeleJazpPxO+GF2yajb3P2SLo4QyxN+PavvBhlQORz+dRXdtDd27W93DFcwNw0cyhlI+hpqTWqE0nufn/428dTeJtDtbeO2NuxbdcbWyGrlYNn2iHzo8orBmQH7wB6V9j/ABI/Z58HeI/NvNDEmi6lgsvlf6tj6begrw3wB8CfF2veLZNI1iwl0zTrWUi5u2H+sUdNnrmicnPWQ4pR2H6r8aZotJS10HSFtJI4tiM5zs46AetfQv7L2n6jZfC6O81SORbzU7h7phNw2G6E1keDf2cfA/h3W01K5mudTMT74opj8oPuO9e0KiKgWNVRVACgDgD0HpXDg8uw2Dv7GNr7vVt/ebVcRUrW53sLuP8Ak0Uc+35UV2WRhZi0UUUxhRRRQAUUUUAFFFFABRRR3oASuR8a2HlXEd5F9yTh/auvqvqNol9Yy28oGWB2+xpxdmTJXR5tjHHbPWqmqWwurGWIj5sZWr00TQyNDJnKEg/hTBzgnrmug5jzHXrD7dpN1p7R/vCpMfs4716v+z74kfxD4Dggkb/S7AmCRWPzccc1xOuWzWuos/8AC/I9qyvhrqw8I/Fn7KzGOx1sdvuh/Spmroum7M+kh05GDQOlK2A23PHbFArA6AooooAKKKKAKuq/NYuvTmsAccVvawcWD/WsIdK6KXwmU9wzRQfaj61qQBGVI9qw3+WQ+xrcFYk+RO/1NaU+pEyVSHGfSsTxTbq0KXSj5gcH6VqI2CO1LeQrc2jxeo4+taEp6nFd6ZLHFNC1vNGssTgq6MMgg091dGZWHKnbR0qjZHifxC+G11pV0+ueG97WiNuaKPmSM/7PqKZ4M8eLOf7P16TyZB8vnEYA+vvXt44P+yeCPWvOfiN8MbPW3m1PRkitr8jLxZwkn+BrgxODjUV0jooYiVJ6HXaLrnkJHHO/2iAjcrDsK6a2mju4zJDIHTsfSvmLRfEmteEtSbTNXtpXt14aJ87kHqPUV614b16G6gS60a8BQfeiz82fcV4VWhKnvse7QxMKq03PTbe4lhI8uQ4/unpWrb6hDJgSDY397tXHaZr1vdER3Y8mT17E1qja0YYNuHbb0rA6LnUDnlWDqf4u1B64rn4LiaHG1jj0rQtdTVh+/XB9RSKuXzS0yKaGQZjkB9jTz1oASjNL9KOO/wCVAB7UnelHWkHWgBaKKKACjNHSgn0oADRQPeigAOM0HGKDQDQADFFFFAB3NIKWjvQAUdqKKAEHNV9Uj82yZVPTmrPPahlDKQ3GQRQBzPHaildfLdkPYkUlBIK2xuQCO/uKpfs/3TaL8QfFHhPdthuiL60U9h3A/Gro6c84rnNYf+w/iP4W8VRsyA3Asbth02NzzXThJWqW7nHjoc1K/Y+h1JwCRgnrS0Myscqcq4BFKK9Q8UKKKKACiiigApMClo70AA9aGZ9uN2eeD2ooHf3oASl70UUAFFFFABRRRQAUUUUAFFFFABRQOlFAAaKKKACk75wc0tFAHJ+N7Ly3W9hXCucP7GuaPX8O1ek6larfWEtq38Y4Poa84mjkhmkgYcxttNbQehhUjrcyfEluLjTyyKd8ZyT7elec+MreR9JW9tVP2qxkE6Y68dhXrO1SGD/dYYNcRqFr9l1CS3Zd4OcA9CDVmezPZPhpr0XiXwVp+pxuDIUCyc8hgOa6WvBf2fNY/sbxZqfg25ciKUma0z3B9K95Gc81hJWZ0xd0LRQaKkoKO1FFAFHXG22gHqRWLWtrzfLGmR61k966aS90xnuAo+lFFaEijGeaxbrIuHHvWzWNdnNw/wBa0p7kTIqdGwQ0yitSDD8R2ohn+0xjKydcdjWSORmuxuFWe2NtJjaRy3oa5O7tns5mhm45+VuxoNIvQiPtn601uSOOaceOOppKZZheMPCWkeKbLyryIJcoP3Vwo+Zfr614drmieJfAut+fJuERb93cx/cce9fR/b1/pUGpWVpqNq9nf26z27jEkbDP4isKtGNReZcJuLueUeFPGtlrA+zamptrzOA38D/Su+sNYurFV2kPD/d64ry34g/DS+0lHvtCaS5ss7iif6yIf4Vk+FvHNzpZWy1DdcW3C7iPmjrxMRg3F6I9bD466tP7z6QsNQtr1B5LgPjLL3FWs87V4rzbSNUjvIUvNLuFkwPvKf0NdfomtRznyr1hHJjAYdDXntWZ6aaaujbVmRvlYg+tXINRmjwJPnWqXoM5HUY6UAcZNSM37a8t5wOdjehqwT61zOSfUemKt2uoTQAI3zL3oGjaFL2qK3uYLhR5bY9VPWpaBhRQRRQAdaMetFHWgANH1oFIaAFOaKTNLQAnelo68UH0oAKDjNJ0FKOlACHrQORQaUUAAoHXnn0opV67fSgDn9RAW8kx3OarmrOp/wDH9IKr0CE7+mRzWX4usxfeGryCPPmooliPowOc1q980sY/e4IyCCCPqMVUXZpkTjzRaPTPBWoLrHhLS9SUjdLAqn3I4P8AKtmvNvgRfBdM1fw48h36TeFUBPIRuc/TmvSRyK9tO+p841bQKKKKBBRRRQAUUUUAFFFFABRRRQAUUUUAFHeijvQAUUUUAFAoooAKKKKACiiigANFFFAB7+lcl41sDHMmoxgBH+WQe9dbVa/tEvLSS3kGdwyvsacXZikro83PJ2isHxZbfuheKDuX5WI9K6G4iaCZoZAQyMagu4vtFrJAcYccfWug5TyjxFPLo+raX4nt2w9nKomZf+eZ7V9QaHfR6potrqULApNGGGPpXzvq1nHc2lzYXC/K6lD7HtXa/s0a80uh3Xhe9lLXWnyFU3HkrUTXU0py6Hr/AAeaKOMngUVibhSGloFAGLrjbrsL2UVRqe+cteSfXioDxXXFWijB7hxR1ooHWqEKO4rFuf8Aj4f61snvWLc8zP8AWtKe5EyPvRRRWpAcYwQDVe/s47yLbJgH+E+lWKPqMigDkbq3mtZTHINo7N2NQ/h/9euwubeO6jMcyhlPT2rndS06S1fKKzx9iO1O5qpXKNA//X70dPaimUKd5HykA9D9K8+8ffDex1oNqGkhbXURyyAfJKa9B6H3o7hu4qJRUlZjTaPl+2uNf8G63Ij7raXfiWFwdrj2r1Dwl4p0/wAQRCKNkguh96E8ZPtXb+KvDOk+JrI2+pW4eUfclH3o/wAa8J8a+Cta8I3Zuo2lnt87obqIH5fY15eJwV9UdmHxcqbt0PedH1qSzf7PfZ2fwk84FdPE6SIHjbejDIx6V4D4R8eCdI7LWZFV3xsnHQn0Nem6Tq0llsO8SQtzhTwR6ivGqU3B2Z7dKrGorxOzHTrR39TUVrNDPAssLBkYZFS9u1ZGoKWRgysVPqK1bPUVZhHNx6NWV9aT+lAzqDwAcgg0nfisSxvpIOH+dTxg9q2IpUmUNGc0DH9aQD60p60lAB1NLmjnNHOaAAikNKaKADtSA0tHNAAeaKSigBaO9GaQcUAKaOdp9aDUV1IIoXf0WgDCun33LnuDioqXlvmPfmjrQSJ2pc4+bvSDil7UAcxoevL4P+PVo9023TfENt5LsxwFkzwTX0YAQDnt09xXzB8cdDm1jwb9usyRf6bIJ4mXrgdq9Q/Z0+JFt488HQ29zMBrVigjuYyeZAON4r1cNPmgvI8PGU+Sq/M9Q9PWijjPYUV0HKFFFFABRRRQAUUUUAHeijvRQAUUnNFAC0UUUAFFFFABRRRQAUUUUAFFFFABRRRQAUUUUAcj41sPLkS+iXKnh/rXNnB5HWvStQgW6s5bdl4dTg+hrziWJoJmifhkJFbQeljCpGzuct4ntdt99qRcJIMH/erl9L1N/CXxL03W1+S1vcQ3A7BvWvQtZtftenSxL/rF+ZfrXnniawbUNFng/wCXhRvjJ7FeePyq2rozTsz6fjZJI1lTlJFDIfQGnVwXwL8TN4m8B27SEpc2n7qVW65HFd4K52tTqWwtNkbbE7HstONQagwFnIfbFC3Gzny25vxzSfhSDPp1pR6V2HOHaiiigAPQ1hyf69/qa3OxrFuB+/btzWlMiZHRQaK1ICkNLRQAg604+jLkUlFAGZqOjxT5lgwr+lYU0LwNskUg+vauwqO4giuE2TIGHrQUpHIe/UUD2rR1LSpLYl4MuncVmjrg0zRO4tMlSOaJoJkSaFhhkdcjFP7ZNA447UDPIvH/AMKzM8uo+F3CjO57R+5/2a47wn4t1LQbyTT9RhlktQ2xo5PvxH29q+jechuhXofSuY8b+CdJ8Uw/vUFtfKMxXEQxk/7Q71x18JGaNqdaVN3TIfDPiCBkjutNk+0QdXUHlfqK7uwuIbqATQndu6j0r5j1bSfFHgHVDI7OsROFkX7kn1967vwP8Rre9KecTYXSHDoT8kleFXwsqbPaw+MjUVpaM9n6YPJJ6ig9apaXqUN9GskTruYdM1eIweePX61yHaJT4J5YHDRHBHUetR9RQcn8OlAG/Z30V0Nv3XxyKsNkYz1rmUYqwKna3rWtYX6ttiuOGHQ+tMdzQNFAOeRyKKQxB70vFJRQAvOaKSlFAAetJS0DkUAFJ1paO1AAMVna1N8ghU4PetBmVV3HoK567mM1w8nvxQDIh0x370tHf0pF5zwSfpQSFHpTlSQ/8sm/KlMUo6xuB9KAGbUYGORA0cilXB9DXgPjSy1v4V+PIvEfh53it3k3xFPuEZ5javfmBqnrul2OtaVPpmpRrJBMpGT1Q9iPetqNZ05X6HPiKCqxt1O1+DPxO0j4iaL5kG221WJR9ps3PzA92HtXenqAWwTXwFrumeJvhn4qg1DT7ma3aKTda3MfIlH91q+sPgb8XNL+Imm/Z7ho7PXYAFntmOPMI/iWvWjJSV0eHKLi2nuenUUfgQc9DR3I9OtMkKKKKACiiigAooooAKKKKACiiigAooFFABRRRQAUUUUAFFFFABRRR7UAFFFFAAOoPpXI+NbDbMl7GMI3yv8AWuuPNV9TtkvLCW2foRkfWnF2ZMldHmwUhduefX1rkNctVt9RKlT5TncD6V2M8bwzvA/BQ81keJbZ7ix8yNctCc/hXQjmaOX+EerP4U+KFxp88xFlqo3xqem4+lfRxxgEHINfKnjCJksodXtwftNhKJVI64zzX0b4E12HxB4UsNTjIPmRgMfQ1lNG1N3N71FVNWI+wt8vOat9j+lVtTX/AEB6mO6NHsc/zgc0tIMbRS11mAUCiigBe3SsnUVMd23HBGa1aoaqmQsh+lXB6kyWhQooPWgVsZhRRxRQAE8UdqKKAEFLRRQAo9cdeoNZup6Sl0DJb4jlH5NWhnPFOGccdaATscdPDJBM0ciFSo5z3pnausv7OK6hKsNsn9+uXu7eW2l8uUc9m7EUzWMrkVHOCAeaXtzRQUQ3tpZ6haNZ39sLmB+quM4/wrx/xx8Kbi3klv8AwzIZU5JtX4K/7p717NzQMZqJ01NajTsfM+leIvEPha5WB57iMofmhnB5Psa9T8IfGLTbvbaazE1vJ3k6iuy1/Q9I1qEx6lp8MwIwHK4YfjXmPib4NSLDJNoF8j/xCGXr9BXm1svUtbHZRxtSnome1aZqWn6pai6026iuY2/uNkj61ZOVGTXyjJb+LvBsxZvtWnzj+IZKY+nSu88I/Gi/tgsPiK1F1DgDz0+99cV5dTBzjtr+Z6VLH05aS0Pch696UjjHb+9WNoHijQPEEIk0y+jdjjKE/MK2A2RtyD9Ohrlaa3O1NNXRdsr+SH5G+aMdfWteCaK4XdCfqD1Fc4e2eKVGeN90bYPYg0h3OlOR2o61k22qsrBbhd3HUVeS9tnGfMxQVcsUU1ZIT92UHNOBXPDflQAuaRjilx7H60h5+8OKYAOlJn8qD04OKXr70gM7WZikflrnJ9KqW1hPKFO0Irf3q2tkZbLKCfcUvUYoFYow6XCpDOxbFW0ghj5WMYqTtijtigYvyjpgfhSHk9j+FHalH3aAIpraGRcMqg+orMvNNZFDw5dQeRjkVr0Atnj8aYHEeINH0/W9Mm0/U4xJC4I6cp7j0NfPHjDwfrnw71+DVtLuporZG32l5ETwewevq/UrFZAZYlBYclfWsDUbW3u7WWzvLdZoJRh4pBkY9vetaNZ035HLXw0avky38APjPZ+PLJNG1p4rPxHEuCpPy3AH8S+9exZ46EY4/Gvhv4jfDrVfCVyPEPhiaU28biWNov8AWW5/DtXvP7O3xmh8ZWUXh/xDKlv4gRPkZuBcgd/rXqwmpq8TxKlOVOXLI9sooIx047H60VRAUUUUAFFFAoAKKKKAAUUUUAFFFFACUtFFABRQKKACiiigAo7UUUAFFFFAB2oHvRRQByPjawCTrfRDCvw/1rmyN6GM9HGDXpGqWsd5Yy28g5ZeD715zNG8M7QuCpU4OfStoPQwqKzOE1O0WK6mtZPmjcFD9DWt+zjqzaVq2p+DLybeqsZLYMf4D0FTeKbX5Euo14Xh64PWbptD8VaR4otsp5UgjuSOhXtVSV0RF2Z9VL0xjGO1R3K77eVfaotKvo9S0+C+hIZJUBz71Z9qw2Z1bnLrjJHI5xilFWNRi8m7YY4PNVyCK607o53uHegUD1opgL3pk0YmidD+FO7H1o7DHWgDCZSrFW4I4pO1aWpWxf8AeryR2FZvXP610Rd0ZNWDAoo+lFMQZopBS0AJS4o7UvagBD096BQaKAD9R6VX1C1ju4TG4w38LVYoGD1/CgDj7iGW3lMcykY6H1qMdM9K6+7t4bmPbMuW7H0rEvNFmiBe3bevpTNVJGZSHFOkSSNtsiMv4Ugx60FAfWhflYMowfSikosAy5hiuomhu4YriJuquoNcD4k+FOgaoskums2lXLHOFOUavQTR7/qamUFJajvY+b9U8LeLfBeoC8VZFhjbInh+449677wF8QjqgFu832e9B+XJ+R/zr1CWNZIDFIgkRhhlcZBryj4i/DTy45da8MAo/wB6e2TqPdK87E4FSV4nVh8XOk/I9ItPEdxGAt3CpJ7D09a0YNc0+U4LGNj/AHuleKeAPF7Xb/2RrEu2eL5I5X4Jx2PvXdYODgd+AOteHOm4OzPdpVY1I80T0CK4t5z+7mRuPWpFAz2H4154uVxtZgfrViO7u0Py3Mn51FjS53efc08O6j5ZGB9M1xMWs6hH/wAtyRVu28R3Ub/6QiOpPUDkUrDudfHdXKD/AFzcetWotUlUr5ihx61k2k8N1brNETtI71KPfpSGdHb3ENyuVYZ9Kk788CuajLIdyHbj9a2NOvhMvlyYEnRfemNF3+E4OaO3vR0IB4bvQeKQBSd6BS0AGcHFHSkHNLQACj379qQUUAKPXODWfqdiDH5sOC+clDV8Cl/jz39aYM5hUU5Dxh0OQ6PyD+FeK/FP4c3Wm3//AAlfhOWSJ4X86SKLhoiO6V7/AKpZbt1xAMEfeHrWW2eQxGG9v0NXTqSpu6MK1GNWNpDf2b/jJbeOLBdC1yRYPENuu3DcfaFHce9e0L364HrXxh8XPBt34f1aLxt4RaWB4nDzrDwYm/vD2r274C/GXT/HNnFpGqyJZ+IYUG4OQFuAO4969anUVSN0eFVpSpScZHsI6Z7d/agUdOvB/ioqzMKKKKAExRS0UAFFFFABRRRQAUUUUAFFFFABRRRQAUUUUAHeiiigAoNFFABnmuR8aaf5dyt7GvEgw/sa66qup2cd9ZSW7jJYfL7Gqi7MmSujzO8t/tVrJA3AI4J9a891qwjvrC702aM/OCBnorDoa9JnieGV4SvzRnHNct4kt/IvVnxxMOfQEVujmZ0H7N/iGTUfD0ug3khNzpzmM56kDvXq/wB4bugzXzH4V1V/CfxQtr9W8ux1L5JPTcK+nFKPEksbbo3G4fjWM1ZnRB3RT1a386DzEHzLWJzt9+9dOfTtWPqdm0ZMsYyh+9jtV059GKcepQ4zRR3FFbmYCjvmiigBR9aoXtn1kiGT6Ve/GgZHQ002mJq5hEFeGG00hz1ArZmt4peq4b1qhLYyrkr8wrZTTM3FlWilKshO4EUgFUIKKSloAKTvSkUYoAD0pBxS0dqACgNxRg0EUANkjjkH7yMP9RVG40e1myVYxH2rQwPf86Ocf40BdmBPos6j9ywcVnzW88LFZI2Ujvjiuv6f/WoKhlKOFZT2IzRcpTZxeaXtXST6RZynKqUP+z0qlPocmf8AR5c+xFO5fMjIpOQMKcVbn069hGWhLAdSKqlSrbWBU+9A9zyv4v8Aw+N1DJr/AIfj8u5jPmXEScbv9pfesz4deLk1CMaVqDLHeRrhHb+Ieh969mPXjJXGCp71418YPBM+lynxRokeIid1wkY5jb1A9K8/GYSNRcyOrDYiVKVztTwM9D2zR365965fwH4lTXLBbeaQLexL83/TRa6hSCAR39K8CUXF2Z9BCopxUo9RcnpR09qSipLOk8HzloZYSc7TxnsK3xyBXJeFJRHqewnCuv611vQke9SxoKUE7gc4xyMUUn4UgNzTro3SbG/1gq2OCc9q5uCV4JBIp5zzXQW8qzwiVTknrQNMf70HpS54ooGJ0FL2o60dvagAo70GkoAWj2oOaO1AAPvAj8aydWscZuIVyCfmUVrA0Y4PoetAWOYfbJC8UkavG42lWGQR714J8WfAOoeF9RHiXw35qWjP5jPEcNbP6j2r6I1a1MUnmwqRE3b0NUJNssUkMkSzxOMPGwyGFa0qrpu6OetQVWPKyl+zv8arfxPBB4Y8TXUcOsooFvOxwLlR/WvdiCDjB4r4o+KHwp1HR7h/Evhe3u5LeI+cyRqd1uRz8vtX0z8A/FV74w+GWnatqIf7Yo8mYsMFiO5r1YVFNXR4VSnKnLlkd6KWj8qKsgKKKKACg0UUAFFFFACd6WiigAooooATmloooAKKKKACiiigAooooAKQ9dy9aWkI/CgDkfG9iY7qO+jXCSDD47GuQ1u2F3p8iL99eVNerahaLeWclrJzvHB9DXnU8TwyyQyDDIxDD1FbQZhUieTeLrI32jOYx/pNqRMh9Cvavb/gt4ij8SeC7ebeTNAoSQH1rzPWbUW2pyKfusd49CPSofgvq/8AwjfxEvNClYrbXp8yLP3cnrinNXFTdmfRNJjIKkAjvSlduQTuNJWB0GXf6bkGS3/FKzGyh2spRvSuo6c1Dc2sNwCJEG71rWFS25DguhzpHtzRV6502aLmM719PSqbqVIDqRW6aZm00No70fSgYNMQUd/Q0UUANdY5PvKD71BJZwv93g1ZoFNNoVjPfTWH3XBqJ7K4XooIrV4pRxVKoxcpiNDMo5jb8qYUfj5W/Kt7OTzSHHdQfwp+08hchhc9Cp/Kk2sD3/Kt7avdV/KkKqf4V/Kj2nkHIYm1s8AkfSja2fuH8q29q4xtH5UbV/uj8qPaByGJ5bnpG1P8iYkYQ4rZAA7UCj2gchkfZZz/AAU77FP/AHR+dauTR355pe0Y+RGYNPmJJyB+NPGnyY/1laBIVdzEKPU9BVG91awtB883msOoTmjnYuVCDT+PmkNQXmkWU0P+lMn16H86y7nxLcSsVtohGo7mue13W7ezjF1qmoxwx9zI+P0p3kCt0J9Ws7Wzn22lwZ4ifT7tUZIDLbvHIqNC+VYP91h3BrgNd+LOmRzvY+GrGfWLtz8rhSE/OsNrLx94sdn1i+Oj2bHBhjPzYpe3SXctX6nMfECxsfCPi2O+0DUI2jckmKNs+We6keld74W1y31zS47yAqsnSWMdjVjRPAnh3Tbc5tjeyyArLPKckivPvEul6l4A8RJqelgy6Y7Z2npjuD715mKw/OuZI7sJi/Zyt0PTsc4B4oqnompWmsacmoWUgdH5ZB/AfSrh9ew+97V5LVj3k1JXQ6CTyriOYEgociu/t5o7mFJlOVdQRXn3HQ9DW74X1BYSLOY4Vj8me1Sxo6eijp349fWgdPr0qRhVrT7lreYBj8hqpStyMUAdMCGUMpyDRWZpd4OLeVuf4eK1DweelBQneg9faigenJoAKDig/hQcU7AHeijjgFuafFDNMMxRsxz0UZoSbE2luM4pYwZH2orM3YCtaz0C5mIa4YRCt2x0+1swPKj/AHndjXTTw0pb6I5K2Npw0WrMew8P+fAftzEqw+4OorT0/R9LsotsVmhbPVuTWhj86O9d0KMIbI8mriKlR6sQxxmJolij8sjDJjgiq+m6fY6bC0Gn20dtG7bjGgwoNWelLjr71qYiUtFFABRRiigAopKKAFooooAKKKKACiiigAooooAKKKKACiiigAooooAKKKO9AAK5Pxtp+yddSjHBGHxXWGoL61hvLV7eU/I4OPrTi7MUldHj3ii1EtklxGNzxnnFeeeLBNA1prtt8kunyAsR1KHrXrt5atFLNZTJwMr9R61wGq2aB7jT5FzHICj59DXRucuzPdPBetW+veGLLU4Du3xgNj1xWyOBivEP2a9bNjNf+EL6bc9tJmIHuD0r289TWElZnTF3QlL3ooqShOc+386ZJDFJkSICD6U+loAzZ9KRjmJyPY1Sm0+5jP3Qy+1b9Jj8a0VSSJcEcywZDtZSD9KSumdEY/Mqn8Kry2FrJ1j2/Q1arLqR7NmDRWu2kx4/dyED0NV30mZTw6kfWrVSIuVlCg+9W/7Nuh/Dn6Ux7S5XnyWNPmXcVmV+1HbmpDDcf88n/KmmObvG/wCVO6FYbRThHKekbflTkt7gtt8on3ouh2I6DVhbO6kXCRkc96ralJaaau+9voIsDld2TRzILMWgc52kcVyWp+N7OMsLGGScKcb2HH4Vhap4q1CaIzTSLFHjg52gD3o0I5jv7zUbO1H7ydS390GsW88T8gWUB/3jXkOv/Ejw/pgK3GoLNP8A3ITuJNc4PiN4x1xzF4b8PNBbg48+QYJ96OeKGlJntGo6pdTI0l/drDD/AHmYKK4HxJ8S/Cejq0azS6jc9BHbjdzXJf8ACE+IddcT+KPEU0iE5aGFiAK6bQPCPhvRMfY7JXlHWSQZJ/Olzy6IVo9Xc5+bxl4/8SxmLRNJGl278CaUc496Zb/Dv+0ZlufE+s3N65+Z4d3yE13xfk4AUei8CjHfik433Dn7FLS9J0nSbdIdOsIYAvTC5P51dOS2WJPueaReW2bvwxzV210q8uv9TCyp3LdKNCdSnxnHQYqtqFhb6tYyWN1b+fC/GMdDXV2Ph2OMBruTfnqB0roNH0j7RiKytQB3JFDaGkfLdzYat8M/FIS6Vxot6w8o44//AF16LBNDcRJLbsJI2GVYHg17n4p+GejeJ/Cl1outqs0syny5R/ywbsRXytpqav8ADvxdP4O8R7/JRiLaR+hXsQa8zE0U/eiexgsS4+5PY7nt6k9c9qDxypII5B9KVx/eXAxn8KB90ZAx2A5Jrzj2DpvD2rLMEtb1gsi/dJPBrdI5J9elcZpmg6tqT7bWymcHo2MYr0fwz4M194BHqMyJgfLnsKapyl8KIlVhD4mZffBppbqCcHtXf2/gqxXDXU7yn0HSte00PS7ZR5Nmh925raOEm99Dmlj6a21PMLeG4kw0UMhb1C10ujWOp3sJZ7Z4ivTzBjNdwkMMf3Y4xxx8oqTcSo4H4VtHBJfEznlmMvsqxyH9iagRnYufrTk0LUG5Kxj8a60dMUVp9Upkf2hV8jmY/Ds5P7yVFqzF4diH+unZvoK3MA0tUsNTXQzljaz6mfb6Np8JH7rzCP7xq5HEkf3EVfoMU+lrWMYx2RhKpOfxNsO/GT9aP1pBS1RAUUUUAJS0UlAC0UlLQAUUUUAFFFFAAKKKKACiiigAooooAKKKKACiiigAooooAKKKSgBaKDQKACk9u1LRQBy/jjTwUS/j+90evNvFNp80V2oAzwxr2y6hS4t5IJFBDjAzXmGu2L4ubJwCUztGOvpWsH0Makep5c92+geL9M8SwghTIIp9vc54Jr6d0+7iv7CC8gcOsqBsivnDVbEX1hcWM7bd4IGP4WFel/ALxB/aPh1tJnbNxY/KQeuBxTqLqFJ9D0vPP4cUtJ2B/KlrE2CgUUUAFFFFABRRRQAUUUUAHOeDRk+9AyfujOKZcSwwxGWWZIlHXcwFAD/yz6UYBOAuT6Yrk9a8eaHYZWBmvZR0EfSuL1j4ha1dJJ5LR6fH3LHBAq1BsiVSKPWL++srCPfdXMMK+pI4rkNY+JGkWbldPhkvZB/EB8teD+KPiHoliW+36s97cd40bcSfwrmf+Ez8S6tm38N6EY0f7k8ykYqlGK3IcpPY9r13x1rV4XMl0lhF3VDjj8a801zx5oGntJ9q1Q3dwTkKjFmJ9K52DwR4m1iQP4m8QOEPHlQnFdHofgjwzpAJh09Zpgc+ZL8xNUk+iIduruc6/jbxRreY/Dfh54VP/LaZcfjTIPA/iTXWFx4o8QzID0hhbHHpXpKfuwI4wqKB91RgU0KAOB9arl7i57bHO6H4G8M6Qg8iwS5kHWWbls10gVUXbEojXphRikJAGegqaCC4nbEULM3Y44p2SJu2RKDxxnFIMYPU+9bNr4euZMNcTeX7DrWzaaTZwAHYXI6lqLhY5a2tLq4YeVEzA9yOBWtaeHWOWuZCPZa6HIyFjGABxgcVesdH1C8wY7cqp/jPSk3YaiY1tp1nbx5jhXK/xN1rTtrO4vCFtYW46nGBXU6Z4Zs7fD3bG4Y9h92t2COOGPy4o1jUdlFZup2NVTfU5rTPC/zLNfSA/wDTNeldJBDDBH5cESxr6AU/p70tZttmqikAHPXArzP4/wDw1h+IPhdvs6KNZsgZLSYDBkA/gJ969Mo3EHdnkdvWkM+VPgLeR+KbmTwZr+221rT8qgl4aRV4I+tfQOk+AfDunurG38+YcsXrxn9p/wAEahoer2fxY8HRmG/spFa9jjGNwHU8dq9s+GniZPGXgfTPEscXlfa4QZFPUOODWXsKd72N/rNXl5bnQwxw26BLeGOJRx8q0/vnuaKK1MHqA4ooooAO9FFFAB3pOlLSUALRQaBQAUUUZoAKKKKACiiigANFFFABQKKKACiiigBKWiigAooooAKKKKACiiigAooooAKKKTNAC0UCigAooooAKKKKACiiigA/yK5jxlYjKahEMH7r1030qG+tlu7KW2fkSD9acXZikro8K8UWrWt79oQ5WUZA96z/AAdqR8M/EGC4DbbO+wJPQNXX+I9Pd7Se2kX97CTj1ArgNXt2udO/d/6+Ft6H3FdG6OXZn02rK/zJ93AI980VyXwo15de8IQSM26e3/dyc88V11c7VmdSd0FFHvRSGFFB4IB4zR0Us5CAdz0oATtgUNjGcn8Kx9W8T6Lpf/H1exk9lj+YmuM134nPHldLs0hi/wCe054/KqUWyXOK6npbMsYzM6Rx4zknFc7q/jPw/pquGuvPmH8EfNeAeMPihZx72v8AXWu5M4MELZU+3FcR/wAJx4j1qRo/DPh2REbhpp+AfcZqlBdWRzyeyPoPXPiXqDxkWMMNjE3DSS8EV5d4r+IumWzSNqmtSXbrwIkfO4/hXJJ4K8T60xm8Sa+8UbDPkRniug0bwN4b0pVkhs/tMxOWec7sn2q0uyIbX2nc56bxr4i1fMXhbQJlRjxLMMYpw8HeJtbxL4j114kf70MJI/DNehxkRrsiURp2VRgUc++Krl7k89tkc3ovgbwvpRV4bATSj/lpN8xNdInyRiONVVB2AxQOfeljUySFY1Zj7CnZIltsQ7f4QMe9IOOnH1rTstFvLgbnUIB61rWnh+1iIedmmb24FFwsc1HFJMcRxtIe2BWnZaFdTLmYiIe/WumjhhhGIolUDuKkjV5CPJR5G9hSuOxl2uh2MJBYNKfc8ZrSjVUXaqomOyjtWzZeHdQnA3xiBD1LVu2Xhmwgw0xMz/pUuaRag2chaW09yf8AR4XcnjNbVl4VvHAa8mWJD2HWutghihj2RRpGv+yMVJ9Tn0rNzZoqa6mdYaLp1njZCHbuz1oAbTgfKPQUpoFS2aJJbB9KKKKQBRRRQAUUUUAV9RtLfULGexvIRNb3EZjkQjgg1neCvD1n4V8N2+g2BJtbct5ftk5xWz9KAMUAFFFFABRRSZoAWigUUAFFFFABRRRQAUUUUAFFFJQAtFFFABSUtFABRRRQAUUUUAFFFFABRRRQAUUUUAFFFFABRRRQAUUUUAFFFFABQaKKACiiigAooooAKB1zRRQBx3jSy8u9S7XhZVKyfXtXlmtWotb54W+6zfKQO1e761Zi80yWDbl8bl+teReLbNntBPtwYDhselbU2YVVZlT4P6x/YfjKfR52AguhmMY4+te64wa+XdXEttcWWrwtiaCQZI/uZr2GX4l2cWl2/l2/nXXljzC52oDj1pTi29B05JLU9BHJ6GqGqa1pOmxs95exIV6KGy35V4F4z+NEa7kl1lIyOkFryfzFeb3PjzxNrV06+G9EmlLnm4us4H51PKupXO+iPpHWviZb2/8AyDrbcDn99McAV5V42+MENu7R6hrglZj8sNr/AC4rhF8FeJtcbzfEuvsinnybdsAD04re0PwN4b0krJb2a3Eo6yTjcf1rRLsjNy7swpvG3ibWWJ8P6DJHnjz5xkfWoIfBXinWv33iPxBJEGbc0MR4I9K9JG1E8uFRGg/hUYFH+9+FVy92Tz22Rzeh+B/DmjuGt7ATSfxNN82TXRKqqAqRogHRUGAKdznpQOu3FNJIm7YZGMHk0HOAx7cYFWbXT7u5P7mNiP7xGMVr2vh4A7rmQkdwtMDn+rYUbj7VctdLvbpgEjKr3LcV1NpY2lrnyYh/wIc1bjUyf6tWZuygUrhYw7Xw9DE4+0zGQ+gGK1Le2tbdf3UKp+GTW1ZaFqN3jEBgU9Wetuy8LWqEG4kMx7gcCoc0WoNnI/vJHAjUn2HJrUstB1C6w3lmND3c4/Su0trCztceTAg+o5qyST1qHUZoqfc56z8LWoIa5lMpX+FflFbVra2tsmIIETHTA5qalqG2zRRSEPzctk0ooopDCiiigAooooAKKKKACiiigAooooAKKKKACiiigAooooAKKKKACg0UUAFFFFABRRRQAUUUUAFFFFABRRRQAUUUUAFFFFABR3oooAKKKKACiiigAooooAKKKKACikpaACiiigAooooAKKKKACiiigAooozigBO+T9K8/wDFeni21KaLgxTgkKe9eg98dq5/xlZedYJdKMyQtz7iqg7MiaujxDVLVf8ASbGUHBBX6emK82i8DeKtTja11TX3isEchFib5iue9ezeK4P3kd4iDa3DfWsDcRkBq3tc51Jo5fQfAXhnR3WRbQ3U4/5aynJNdQgEabUREHYIu0UpxnmkJA5bn2ppJbCbb3DH4D1pfpyPanwRyTsPJRn9lFadjoNzKN02IR6HrTuBkn5VPqamtbe4uW2wwux9ccV1Fpollb4ZlMrerVoRqo2xwrkDoAOaVwsc5aeH5pAPtDhT6DrWvaaTZW4BWPe46k1v2Gh6jdtuEflx+r8VvWPha1T5rqZpT/dHSoc0WoNnIxKzEJBGWY/wqK07Lw/qVwAfL8lc8767a1tbW3QLbwIhHfFSnLH5jz71DqdjRU+5z9l4VtojvupmlP8AcA4/Otm1s7W3GIbeNPwyan7Cl71DbZoopB82Nu7iiiikMKKKKACiiigAooooAKKKKACiikoAWjvRRQAUUUUAFFFFABRRRQAUUUUAFFJS0AFFFFABRRRQAUUUUAFFFFABRRRQAUUUUAFFJS0AHeiiigAooooAKKKKACiiigAooooAKKO9FABRSGloAKKKKACiiigApKWigAooNFABRRRQAUUUUAFQ3kQntZYTkllIFTUUAeVavah7aezdMFc49jXDKjtIYxGxKnB4r1bxbafZNVaZQdsw3D61hJFGkpZI0GeuBXRF6HLJanLWei3s/wAzKI19WrWtNBtYSGmJmb0PStYc5/kafHHLNII4Y2dz0Ap3FYiijjhQLFGsXsBU1vDNPLsgjeRj2rotK8MSmMNqB2Kedg610lnZ21mgW2iVB6kc1DnY0jTb3OYsPC9w5WS8mWNf7g610VjplhZj9zbru7sRkmrue/JPvRWbk2aqKQduOKKTvQakoWiiigAooooAKKKKAEpaKDQAUUUUAFFFFABRRRQAUUUUAFFFFABRRRQAUUUUAFFHeigAopDS0AFFFFABRRRQAUlLRQAUUGigAooooAKKKKACiiigAooooAKKKKACiiigAooo70AFFFFABRRRQACiiigAoopKAFooooAKKKO9AAKKKKACiiigANFFJQAtFHeigAooo9KAMbxfZfatNMyDMkJyPpXDMQoy3A9a9RKqwKtyD1Fc3a+GVbUJJLk5tlbKLWkJWWpnON3oYmkaPdaiwkUeXB/E59Pauz03TbSwjCwR/N3kPU1biVI41jjRURRwAKdUuTZUYJCe+c0vWiipKCgUUUAFFFFABRSUtABRRRQAUCjvRQAUUUUAFBoooAKKSl70AFFFFABRRRQAUUUd6ACiiigAooooABRRRQAUUUlAC0UUUAFFFHegAFFFFABRRRQAGiikoAWijvRQAUUUUAFFFFABRR3ooAKKKKACjvRRQAGiiigAooooAKKKKACkFFFAC0UUUAIaWiigAooooAKKKKAA9KQUUUALRRRQAUd6KKAE70o+Zzn0oopAJ3paKKYBRRRQAUUUUAFFFFACCloooAKQ0UUALRRRQAUUUUAFB6UUUAIKWiigAooooAO9HeiigAo70UUABooooAKKKKACiiigApBRRQAtFFFACGloooAKKKKACiiigAPSkFFFAC0UUUAFHeiigA70UUUAHeg0UUAJRRRQB//Z">
            <a:extLst>
              <a:ext uri="{FF2B5EF4-FFF2-40B4-BE49-F238E27FC236}">
                <a16:creationId xmlns:a16="http://schemas.microsoft.com/office/drawing/2014/main" id="{54C2BAFA-5937-44B6-A068-ECCD6250455E}"/>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Content Placeholder 9">
            <a:extLst>
              <a:ext uri="{FF2B5EF4-FFF2-40B4-BE49-F238E27FC236}">
                <a16:creationId xmlns:a16="http://schemas.microsoft.com/office/drawing/2014/main" id="{566551FD-F94D-48BC-B98F-4499362147E6}"/>
              </a:ext>
            </a:extLst>
          </p:cNvPr>
          <p:cNvSpPr>
            <a:spLocks noGrp="1"/>
          </p:cNvSpPr>
          <p:nvPr>
            <p:ph idx="1"/>
          </p:nvPr>
        </p:nvSpPr>
        <p:spPr>
          <a:xfrm>
            <a:off x="550824" y="1736678"/>
            <a:ext cx="6691952" cy="4525963"/>
          </a:xfrm>
        </p:spPr>
        <p:txBody>
          <a:bodyPr>
            <a:normAutofit/>
          </a:bodyPr>
          <a:lstStyle/>
          <a:p>
            <a:pPr marL="0" indent="0">
              <a:buNone/>
            </a:pPr>
            <a:endParaRPr lang="en-GB" dirty="0"/>
          </a:p>
          <a:p>
            <a:endParaRPr lang="en-GB" dirty="0"/>
          </a:p>
        </p:txBody>
      </p:sp>
      <p:grpSp>
        <p:nvGrpSpPr>
          <p:cNvPr id="4" name="Group 3">
            <a:extLst>
              <a:ext uri="{FF2B5EF4-FFF2-40B4-BE49-F238E27FC236}">
                <a16:creationId xmlns:a16="http://schemas.microsoft.com/office/drawing/2014/main" id="{EABACCAF-0B8E-41D7-95EC-D23585D95743}"/>
              </a:ext>
            </a:extLst>
          </p:cNvPr>
          <p:cNvGrpSpPr/>
          <p:nvPr/>
        </p:nvGrpSpPr>
        <p:grpSpPr>
          <a:xfrm>
            <a:off x="-4307976" y="818549"/>
            <a:ext cx="12742064" cy="5926624"/>
            <a:chOff x="-4307976" y="818549"/>
            <a:chExt cx="12742064" cy="5926624"/>
          </a:xfrm>
        </p:grpSpPr>
        <p:sp>
          <p:nvSpPr>
            <p:cNvPr id="6" name="Block Arc 5">
              <a:extLst>
                <a:ext uri="{FF2B5EF4-FFF2-40B4-BE49-F238E27FC236}">
                  <a16:creationId xmlns:a16="http://schemas.microsoft.com/office/drawing/2014/main" id="{FCAAA7F0-1C58-4EEF-B6CA-A244C2D6DE2E}"/>
                </a:ext>
              </a:extLst>
            </p:cNvPr>
            <p:cNvSpPr/>
            <p:nvPr/>
          </p:nvSpPr>
          <p:spPr>
            <a:xfrm>
              <a:off x="-4307976" y="818549"/>
              <a:ext cx="5926624" cy="5926624"/>
            </a:xfrm>
            <a:prstGeom prst="blockArc">
              <a:avLst>
                <a:gd name="adj1" fmla="val 18900000"/>
                <a:gd name="adj2" fmla="val 2700000"/>
                <a:gd name="adj3" fmla="val 364"/>
              </a:avLst>
            </a:prstGeom>
          </p:spPr>
          <p:style>
            <a:lnRef idx="2">
              <a:schemeClr val="dk2">
                <a:shade val="60000"/>
                <a:hueOff val="0"/>
                <a:satOff val="0"/>
                <a:lumOff val="0"/>
                <a:alphaOff val="0"/>
              </a:schemeClr>
            </a:lnRef>
            <a:fillRef idx="0">
              <a:schemeClr val="dk2">
                <a:hueOff val="0"/>
                <a:satOff val="0"/>
                <a:lumOff val="0"/>
                <a:alphaOff val="0"/>
              </a:schemeClr>
            </a:fillRef>
            <a:effectRef idx="0">
              <a:schemeClr val="dk2">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8" name="Freeform: Shape 7">
              <a:extLst>
                <a:ext uri="{FF2B5EF4-FFF2-40B4-BE49-F238E27FC236}">
                  <a16:creationId xmlns:a16="http://schemas.microsoft.com/office/drawing/2014/main" id="{010B2CCA-D491-412D-909B-DC9CA665DCF0}"/>
                </a:ext>
              </a:extLst>
            </p:cNvPr>
            <p:cNvSpPr/>
            <p:nvPr/>
          </p:nvSpPr>
          <p:spPr>
            <a:xfrm>
              <a:off x="1084115" y="1856048"/>
              <a:ext cx="7349972" cy="550382"/>
            </a:xfrm>
            <a:custGeom>
              <a:avLst/>
              <a:gdLst>
                <a:gd name="connsiteX0" fmla="*/ 0 w 7349972"/>
                <a:gd name="connsiteY0" fmla="*/ 0 h 550382"/>
                <a:gd name="connsiteX1" fmla="*/ 7349972 w 7349972"/>
                <a:gd name="connsiteY1" fmla="*/ 0 h 550382"/>
                <a:gd name="connsiteX2" fmla="*/ 7349972 w 7349972"/>
                <a:gd name="connsiteY2" fmla="*/ 550382 h 550382"/>
                <a:gd name="connsiteX3" fmla="*/ 0 w 7349972"/>
                <a:gd name="connsiteY3" fmla="*/ 550382 h 550382"/>
                <a:gd name="connsiteX4" fmla="*/ 0 w 7349972"/>
                <a:gd name="connsiteY4" fmla="*/ 0 h 550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49972" h="550382">
                  <a:moveTo>
                    <a:pt x="0" y="0"/>
                  </a:moveTo>
                  <a:lnTo>
                    <a:pt x="7349972" y="0"/>
                  </a:lnTo>
                  <a:lnTo>
                    <a:pt x="7349972" y="550382"/>
                  </a:lnTo>
                  <a:lnTo>
                    <a:pt x="0" y="550382"/>
                  </a:lnTo>
                  <a:lnTo>
                    <a:pt x="0" y="0"/>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436866" tIns="68580" rIns="68580" bIns="68580" numCol="1" spcCol="1270" anchor="ctr" anchorCtr="0">
              <a:noAutofit/>
            </a:bodyPr>
            <a:lstStyle/>
            <a:p>
              <a:pPr marL="0" lvl="0" indent="0" algn="l" defTabSz="1200150">
                <a:lnSpc>
                  <a:spcPct val="90000"/>
                </a:lnSpc>
                <a:spcBef>
                  <a:spcPct val="0"/>
                </a:spcBef>
                <a:spcAft>
                  <a:spcPct val="35000"/>
                </a:spcAft>
                <a:buFont typeface="Arial" panose="020B0604020202020204" pitchFamily="34" charset="0"/>
                <a:buNone/>
              </a:pPr>
              <a:r>
                <a:rPr lang="en-GB" sz="2700" kern="1200" dirty="0">
                  <a:latin typeface="Segoe UI" panose="020B0502040204020203" pitchFamily="34" charset="0"/>
                  <a:ea typeface="Verdana" panose="020B0604030504040204" pitchFamily="34" charset="0"/>
                  <a:cs typeface="Segoe UI" panose="020B0502040204020203" pitchFamily="34" charset="0"/>
                </a:rPr>
                <a:t>Security.</a:t>
              </a:r>
              <a:endParaRPr lang="en-GB" sz="2700" kern="1200" dirty="0">
                <a:latin typeface="Segoe UI" panose="020B0502040204020203" pitchFamily="34" charset="0"/>
                <a:cs typeface="Segoe UI" panose="020B0502040204020203" pitchFamily="34" charset="0"/>
              </a:endParaRPr>
            </a:p>
          </p:txBody>
        </p:sp>
        <p:sp>
          <p:nvSpPr>
            <p:cNvPr id="9" name="Oval 8">
              <a:extLst>
                <a:ext uri="{FF2B5EF4-FFF2-40B4-BE49-F238E27FC236}">
                  <a16:creationId xmlns:a16="http://schemas.microsoft.com/office/drawing/2014/main" id="{59DB172B-433D-441D-BFFD-6C695367EA7B}"/>
                </a:ext>
              </a:extLst>
            </p:cNvPr>
            <p:cNvSpPr/>
            <p:nvPr/>
          </p:nvSpPr>
          <p:spPr>
            <a:xfrm>
              <a:off x="740126" y="1787250"/>
              <a:ext cx="687978" cy="687978"/>
            </a:xfrm>
            <a:prstGeom prst="ellipse">
              <a:avLst/>
            </a:prstGeom>
          </p:spPr>
          <p:style>
            <a:lnRef idx="2">
              <a:schemeClr val="dk2">
                <a:hueOff val="0"/>
                <a:satOff val="0"/>
                <a:lumOff val="0"/>
                <a:alphaOff val="0"/>
              </a:schemeClr>
            </a:lnRef>
            <a:fillRef idx="1">
              <a:schemeClr val="lt2">
                <a:hueOff val="0"/>
                <a:satOff val="0"/>
                <a:lumOff val="0"/>
                <a:alphaOff val="0"/>
              </a:schemeClr>
            </a:fillRef>
            <a:effectRef idx="0">
              <a:schemeClr val="lt2">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1" name="Freeform: Shape 10">
              <a:extLst>
                <a:ext uri="{FF2B5EF4-FFF2-40B4-BE49-F238E27FC236}">
                  <a16:creationId xmlns:a16="http://schemas.microsoft.com/office/drawing/2014/main" id="{6B00FF76-E7D6-4692-A541-A3B50846AF4E}"/>
                </a:ext>
              </a:extLst>
            </p:cNvPr>
            <p:cNvSpPr/>
            <p:nvPr/>
          </p:nvSpPr>
          <p:spPr>
            <a:xfrm>
              <a:off x="1478503" y="2681358"/>
              <a:ext cx="6955584" cy="550382"/>
            </a:xfrm>
            <a:custGeom>
              <a:avLst/>
              <a:gdLst>
                <a:gd name="connsiteX0" fmla="*/ 0 w 6955584"/>
                <a:gd name="connsiteY0" fmla="*/ 0 h 550382"/>
                <a:gd name="connsiteX1" fmla="*/ 6955584 w 6955584"/>
                <a:gd name="connsiteY1" fmla="*/ 0 h 550382"/>
                <a:gd name="connsiteX2" fmla="*/ 6955584 w 6955584"/>
                <a:gd name="connsiteY2" fmla="*/ 550382 h 550382"/>
                <a:gd name="connsiteX3" fmla="*/ 0 w 6955584"/>
                <a:gd name="connsiteY3" fmla="*/ 550382 h 550382"/>
                <a:gd name="connsiteX4" fmla="*/ 0 w 6955584"/>
                <a:gd name="connsiteY4" fmla="*/ 0 h 550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55584" h="550382">
                  <a:moveTo>
                    <a:pt x="0" y="0"/>
                  </a:moveTo>
                  <a:lnTo>
                    <a:pt x="6955584" y="0"/>
                  </a:lnTo>
                  <a:lnTo>
                    <a:pt x="6955584" y="550382"/>
                  </a:lnTo>
                  <a:lnTo>
                    <a:pt x="0" y="550382"/>
                  </a:lnTo>
                  <a:lnTo>
                    <a:pt x="0" y="0"/>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436866" tIns="68580" rIns="68580" bIns="68580" numCol="1" spcCol="1270" anchor="ctr" anchorCtr="0">
              <a:noAutofit/>
            </a:bodyPr>
            <a:lstStyle/>
            <a:p>
              <a:pPr marL="0" lvl="0" indent="0" algn="l" defTabSz="1200150">
                <a:lnSpc>
                  <a:spcPct val="90000"/>
                </a:lnSpc>
                <a:spcBef>
                  <a:spcPct val="0"/>
                </a:spcBef>
                <a:spcAft>
                  <a:spcPct val="35000"/>
                </a:spcAft>
                <a:buFont typeface="Arial" panose="020B0604020202020204" pitchFamily="34" charset="0"/>
                <a:buNone/>
              </a:pPr>
              <a:r>
                <a:rPr lang="en-GB" sz="2700" kern="1200" dirty="0">
                  <a:latin typeface="Segoe UI" panose="020B0502040204020203" pitchFamily="34" charset="0"/>
                  <a:ea typeface="Verdana" panose="020B0604030504040204" pitchFamily="34" charset="0"/>
                  <a:cs typeface="Segoe UI" panose="020B0502040204020203" pitchFamily="34" charset="0"/>
                </a:rPr>
                <a:t>Ability to repay loan.</a:t>
              </a:r>
              <a:endParaRPr lang="en-GB" sz="2700" kern="1200" dirty="0">
                <a:latin typeface="Segoe UI" panose="020B0502040204020203" pitchFamily="34" charset="0"/>
                <a:cs typeface="Segoe UI" panose="020B0502040204020203" pitchFamily="34" charset="0"/>
              </a:endParaRPr>
            </a:p>
          </p:txBody>
        </p:sp>
        <p:sp>
          <p:nvSpPr>
            <p:cNvPr id="12" name="Oval 11">
              <a:extLst>
                <a:ext uri="{FF2B5EF4-FFF2-40B4-BE49-F238E27FC236}">
                  <a16:creationId xmlns:a16="http://schemas.microsoft.com/office/drawing/2014/main" id="{7D9B1016-6603-4360-9B28-D80E8A2EF318}"/>
                </a:ext>
              </a:extLst>
            </p:cNvPr>
            <p:cNvSpPr/>
            <p:nvPr/>
          </p:nvSpPr>
          <p:spPr>
            <a:xfrm>
              <a:off x="1134514" y="2612560"/>
              <a:ext cx="687978" cy="687978"/>
            </a:xfrm>
            <a:prstGeom prst="ellipse">
              <a:avLst/>
            </a:prstGeom>
          </p:spPr>
          <p:style>
            <a:lnRef idx="2">
              <a:schemeClr val="dk2">
                <a:hueOff val="0"/>
                <a:satOff val="0"/>
                <a:lumOff val="0"/>
                <a:alphaOff val="0"/>
              </a:schemeClr>
            </a:lnRef>
            <a:fillRef idx="1">
              <a:schemeClr val="lt2">
                <a:hueOff val="0"/>
                <a:satOff val="0"/>
                <a:lumOff val="0"/>
                <a:alphaOff val="0"/>
              </a:schemeClr>
            </a:fillRef>
            <a:effectRef idx="0">
              <a:schemeClr val="lt2">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3" name="Freeform: Shape 12">
              <a:extLst>
                <a:ext uri="{FF2B5EF4-FFF2-40B4-BE49-F238E27FC236}">
                  <a16:creationId xmlns:a16="http://schemas.microsoft.com/office/drawing/2014/main" id="{4A397000-1B1F-4ACC-B655-92AEBEAA8DA8}"/>
                </a:ext>
              </a:extLst>
            </p:cNvPr>
            <p:cNvSpPr/>
            <p:nvPr/>
          </p:nvSpPr>
          <p:spPr>
            <a:xfrm>
              <a:off x="1599549" y="3506669"/>
              <a:ext cx="6834539" cy="550382"/>
            </a:xfrm>
            <a:custGeom>
              <a:avLst/>
              <a:gdLst>
                <a:gd name="connsiteX0" fmla="*/ 0 w 6834539"/>
                <a:gd name="connsiteY0" fmla="*/ 0 h 550382"/>
                <a:gd name="connsiteX1" fmla="*/ 6834539 w 6834539"/>
                <a:gd name="connsiteY1" fmla="*/ 0 h 550382"/>
                <a:gd name="connsiteX2" fmla="*/ 6834539 w 6834539"/>
                <a:gd name="connsiteY2" fmla="*/ 550382 h 550382"/>
                <a:gd name="connsiteX3" fmla="*/ 0 w 6834539"/>
                <a:gd name="connsiteY3" fmla="*/ 550382 h 550382"/>
                <a:gd name="connsiteX4" fmla="*/ 0 w 6834539"/>
                <a:gd name="connsiteY4" fmla="*/ 0 h 550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34539" h="550382">
                  <a:moveTo>
                    <a:pt x="0" y="0"/>
                  </a:moveTo>
                  <a:lnTo>
                    <a:pt x="6834539" y="0"/>
                  </a:lnTo>
                  <a:lnTo>
                    <a:pt x="6834539" y="550382"/>
                  </a:lnTo>
                  <a:lnTo>
                    <a:pt x="0" y="550382"/>
                  </a:lnTo>
                  <a:lnTo>
                    <a:pt x="0" y="0"/>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436866" tIns="68580" rIns="68580" bIns="68580" numCol="1" spcCol="1270" anchor="ctr" anchorCtr="0">
              <a:noAutofit/>
            </a:bodyPr>
            <a:lstStyle/>
            <a:p>
              <a:pPr marL="0" lvl="0" indent="0" algn="l" defTabSz="1200150">
                <a:lnSpc>
                  <a:spcPct val="90000"/>
                </a:lnSpc>
                <a:spcBef>
                  <a:spcPct val="0"/>
                </a:spcBef>
                <a:spcAft>
                  <a:spcPct val="35000"/>
                </a:spcAft>
                <a:buFont typeface="Arial" panose="020B0604020202020204" pitchFamily="34" charset="0"/>
                <a:buNone/>
              </a:pPr>
              <a:r>
                <a:rPr lang="en-GB" sz="2700" kern="1200" dirty="0">
                  <a:latin typeface="Segoe UI" panose="020B0502040204020203" pitchFamily="34" charset="0"/>
                  <a:ea typeface="Verdana" panose="020B0604030504040204" pitchFamily="34" charset="0"/>
                  <a:cs typeface="Segoe UI" panose="020B0502040204020203" pitchFamily="34" charset="0"/>
                </a:rPr>
                <a:t>Schedule of payments.</a:t>
              </a:r>
              <a:endParaRPr lang="en-GB" sz="2700" kern="1200" dirty="0">
                <a:latin typeface="Segoe UI" panose="020B0502040204020203" pitchFamily="34" charset="0"/>
                <a:cs typeface="Segoe UI" panose="020B0502040204020203" pitchFamily="34" charset="0"/>
              </a:endParaRPr>
            </a:p>
          </p:txBody>
        </p:sp>
        <p:sp>
          <p:nvSpPr>
            <p:cNvPr id="14" name="Oval 13">
              <a:extLst>
                <a:ext uri="{FF2B5EF4-FFF2-40B4-BE49-F238E27FC236}">
                  <a16:creationId xmlns:a16="http://schemas.microsoft.com/office/drawing/2014/main" id="{73A66C98-F3B3-4049-8E96-20465C1873D8}"/>
                </a:ext>
              </a:extLst>
            </p:cNvPr>
            <p:cNvSpPr/>
            <p:nvPr/>
          </p:nvSpPr>
          <p:spPr>
            <a:xfrm>
              <a:off x="1255560" y="3437871"/>
              <a:ext cx="687978" cy="687978"/>
            </a:xfrm>
            <a:prstGeom prst="ellipse">
              <a:avLst/>
            </a:prstGeom>
          </p:spPr>
          <p:style>
            <a:lnRef idx="2">
              <a:schemeClr val="dk2">
                <a:hueOff val="0"/>
                <a:satOff val="0"/>
                <a:lumOff val="0"/>
                <a:alphaOff val="0"/>
              </a:schemeClr>
            </a:lnRef>
            <a:fillRef idx="1">
              <a:schemeClr val="lt2">
                <a:hueOff val="0"/>
                <a:satOff val="0"/>
                <a:lumOff val="0"/>
                <a:alphaOff val="0"/>
              </a:schemeClr>
            </a:fillRef>
            <a:effectRef idx="0">
              <a:schemeClr val="lt2">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5" name="Freeform: Shape 14">
              <a:extLst>
                <a:ext uri="{FF2B5EF4-FFF2-40B4-BE49-F238E27FC236}">
                  <a16:creationId xmlns:a16="http://schemas.microsoft.com/office/drawing/2014/main" id="{BEE5168E-6A38-4209-A71F-9E7CF193BF57}"/>
                </a:ext>
              </a:extLst>
            </p:cNvPr>
            <p:cNvSpPr/>
            <p:nvPr/>
          </p:nvSpPr>
          <p:spPr>
            <a:xfrm>
              <a:off x="1478503" y="4331979"/>
              <a:ext cx="6955584" cy="550382"/>
            </a:xfrm>
            <a:custGeom>
              <a:avLst/>
              <a:gdLst>
                <a:gd name="connsiteX0" fmla="*/ 0 w 6955584"/>
                <a:gd name="connsiteY0" fmla="*/ 0 h 550382"/>
                <a:gd name="connsiteX1" fmla="*/ 6955584 w 6955584"/>
                <a:gd name="connsiteY1" fmla="*/ 0 h 550382"/>
                <a:gd name="connsiteX2" fmla="*/ 6955584 w 6955584"/>
                <a:gd name="connsiteY2" fmla="*/ 550382 h 550382"/>
                <a:gd name="connsiteX3" fmla="*/ 0 w 6955584"/>
                <a:gd name="connsiteY3" fmla="*/ 550382 h 550382"/>
                <a:gd name="connsiteX4" fmla="*/ 0 w 6955584"/>
                <a:gd name="connsiteY4" fmla="*/ 0 h 550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55584" h="550382">
                  <a:moveTo>
                    <a:pt x="0" y="0"/>
                  </a:moveTo>
                  <a:lnTo>
                    <a:pt x="6955584" y="0"/>
                  </a:lnTo>
                  <a:lnTo>
                    <a:pt x="6955584" y="550382"/>
                  </a:lnTo>
                  <a:lnTo>
                    <a:pt x="0" y="550382"/>
                  </a:lnTo>
                  <a:lnTo>
                    <a:pt x="0" y="0"/>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436866" tIns="68580" rIns="68580" bIns="68580" numCol="1" spcCol="1270" anchor="ctr" anchorCtr="0">
              <a:noAutofit/>
            </a:bodyPr>
            <a:lstStyle/>
            <a:p>
              <a:pPr marL="0" lvl="0" indent="0" algn="l" defTabSz="1200150">
                <a:lnSpc>
                  <a:spcPct val="90000"/>
                </a:lnSpc>
                <a:spcBef>
                  <a:spcPct val="0"/>
                </a:spcBef>
                <a:spcAft>
                  <a:spcPct val="35000"/>
                </a:spcAft>
                <a:buFont typeface="Arial" panose="020B0604020202020204" pitchFamily="34" charset="0"/>
                <a:buNone/>
              </a:pPr>
              <a:r>
                <a:rPr lang="en-GB" sz="2700" kern="1200" dirty="0">
                  <a:latin typeface="Segoe UI" panose="020B0502040204020203" pitchFamily="34" charset="0"/>
                  <a:ea typeface="Verdana" panose="020B0604030504040204" pitchFamily="34" charset="0"/>
                  <a:cs typeface="Segoe UI" panose="020B0502040204020203" pitchFamily="34" charset="0"/>
                </a:rPr>
                <a:t>Owners’ equity.</a:t>
              </a:r>
              <a:endParaRPr lang="en-GB" sz="2700" kern="1200" dirty="0">
                <a:latin typeface="Segoe UI" panose="020B0502040204020203" pitchFamily="34" charset="0"/>
                <a:cs typeface="Segoe UI" panose="020B0502040204020203" pitchFamily="34" charset="0"/>
              </a:endParaRPr>
            </a:p>
          </p:txBody>
        </p:sp>
        <p:sp>
          <p:nvSpPr>
            <p:cNvPr id="16" name="Oval 15">
              <a:extLst>
                <a:ext uri="{FF2B5EF4-FFF2-40B4-BE49-F238E27FC236}">
                  <a16:creationId xmlns:a16="http://schemas.microsoft.com/office/drawing/2014/main" id="{0F764D0F-5BDE-4097-8ACF-8D232C302900}"/>
                </a:ext>
              </a:extLst>
            </p:cNvPr>
            <p:cNvSpPr/>
            <p:nvPr/>
          </p:nvSpPr>
          <p:spPr>
            <a:xfrm>
              <a:off x="1134514" y="4263181"/>
              <a:ext cx="687978" cy="687978"/>
            </a:xfrm>
            <a:prstGeom prst="ellipse">
              <a:avLst/>
            </a:prstGeom>
          </p:spPr>
          <p:style>
            <a:lnRef idx="2">
              <a:schemeClr val="dk2">
                <a:hueOff val="0"/>
                <a:satOff val="0"/>
                <a:lumOff val="0"/>
                <a:alphaOff val="0"/>
              </a:schemeClr>
            </a:lnRef>
            <a:fillRef idx="1">
              <a:schemeClr val="lt2">
                <a:hueOff val="0"/>
                <a:satOff val="0"/>
                <a:lumOff val="0"/>
                <a:alphaOff val="0"/>
              </a:schemeClr>
            </a:fillRef>
            <a:effectRef idx="0">
              <a:schemeClr val="lt2">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7" name="Freeform: Shape 16">
              <a:extLst>
                <a:ext uri="{FF2B5EF4-FFF2-40B4-BE49-F238E27FC236}">
                  <a16:creationId xmlns:a16="http://schemas.microsoft.com/office/drawing/2014/main" id="{CC8985D3-7F07-4B87-ADC5-4A61D16238F7}"/>
                </a:ext>
              </a:extLst>
            </p:cNvPr>
            <p:cNvSpPr/>
            <p:nvPr/>
          </p:nvSpPr>
          <p:spPr>
            <a:xfrm>
              <a:off x="1084115" y="5157289"/>
              <a:ext cx="7349972" cy="550382"/>
            </a:xfrm>
            <a:custGeom>
              <a:avLst/>
              <a:gdLst>
                <a:gd name="connsiteX0" fmla="*/ 0 w 7349972"/>
                <a:gd name="connsiteY0" fmla="*/ 0 h 550382"/>
                <a:gd name="connsiteX1" fmla="*/ 7349972 w 7349972"/>
                <a:gd name="connsiteY1" fmla="*/ 0 h 550382"/>
                <a:gd name="connsiteX2" fmla="*/ 7349972 w 7349972"/>
                <a:gd name="connsiteY2" fmla="*/ 550382 h 550382"/>
                <a:gd name="connsiteX3" fmla="*/ 0 w 7349972"/>
                <a:gd name="connsiteY3" fmla="*/ 550382 h 550382"/>
                <a:gd name="connsiteX4" fmla="*/ 0 w 7349972"/>
                <a:gd name="connsiteY4" fmla="*/ 0 h 550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49972" h="550382">
                  <a:moveTo>
                    <a:pt x="0" y="0"/>
                  </a:moveTo>
                  <a:lnTo>
                    <a:pt x="7349972" y="0"/>
                  </a:lnTo>
                  <a:lnTo>
                    <a:pt x="7349972" y="550382"/>
                  </a:lnTo>
                  <a:lnTo>
                    <a:pt x="0" y="550382"/>
                  </a:lnTo>
                  <a:lnTo>
                    <a:pt x="0" y="0"/>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436866" tIns="68580" rIns="68580" bIns="68580" numCol="1" spcCol="1270" anchor="ctr" anchorCtr="0">
              <a:noAutofit/>
            </a:bodyPr>
            <a:lstStyle/>
            <a:p>
              <a:pPr marL="0" lvl="0" indent="0" algn="l" defTabSz="1200150">
                <a:lnSpc>
                  <a:spcPct val="90000"/>
                </a:lnSpc>
                <a:spcBef>
                  <a:spcPct val="0"/>
                </a:spcBef>
                <a:spcAft>
                  <a:spcPct val="35000"/>
                </a:spcAft>
                <a:buFont typeface="Arial" panose="020B0604020202020204" pitchFamily="34" charset="0"/>
                <a:buNone/>
              </a:pPr>
              <a:r>
                <a:rPr lang="en-GB" sz="2700" kern="1200" dirty="0">
                  <a:latin typeface="Segoe UI" panose="020B0502040204020203" pitchFamily="34" charset="0"/>
                  <a:ea typeface="Verdana" panose="020B0604030504040204" pitchFamily="34" charset="0"/>
                  <a:cs typeface="Segoe UI" panose="020B0502040204020203" pitchFamily="34" charset="0"/>
                </a:rPr>
                <a:t>Credit history.</a:t>
              </a:r>
              <a:endParaRPr lang="en-GB" sz="2700" kern="1200" dirty="0">
                <a:latin typeface="Segoe UI" panose="020B0502040204020203" pitchFamily="34" charset="0"/>
                <a:cs typeface="Segoe UI" panose="020B0502040204020203" pitchFamily="34" charset="0"/>
              </a:endParaRPr>
            </a:p>
          </p:txBody>
        </p:sp>
        <p:sp>
          <p:nvSpPr>
            <p:cNvPr id="18" name="Oval 17">
              <a:extLst>
                <a:ext uri="{FF2B5EF4-FFF2-40B4-BE49-F238E27FC236}">
                  <a16:creationId xmlns:a16="http://schemas.microsoft.com/office/drawing/2014/main" id="{225BB18B-0714-476B-B3A3-8E9AC17463E2}"/>
                </a:ext>
              </a:extLst>
            </p:cNvPr>
            <p:cNvSpPr/>
            <p:nvPr/>
          </p:nvSpPr>
          <p:spPr>
            <a:xfrm>
              <a:off x="740126" y="5088491"/>
              <a:ext cx="687978" cy="687978"/>
            </a:xfrm>
            <a:prstGeom prst="ellipse">
              <a:avLst/>
            </a:prstGeom>
          </p:spPr>
          <p:style>
            <a:lnRef idx="2">
              <a:schemeClr val="dk2">
                <a:hueOff val="0"/>
                <a:satOff val="0"/>
                <a:lumOff val="0"/>
                <a:alphaOff val="0"/>
              </a:schemeClr>
            </a:lnRef>
            <a:fillRef idx="1">
              <a:schemeClr val="lt2">
                <a:hueOff val="0"/>
                <a:satOff val="0"/>
                <a:lumOff val="0"/>
                <a:alphaOff val="0"/>
              </a:schemeClr>
            </a:fillRef>
            <a:effectRef idx="0">
              <a:schemeClr val="lt2">
                <a:hueOff val="0"/>
                <a:satOff val="0"/>
                <a:lumOff val="0"/>
                <a:alphaOff val="0"/>
              </a:schemeClr>
            </a:effectRef>
            <a:fontRef idx="minor">
              <a:schemeClr val="dk1">
                <a:hueOff val="0"/>
                <a:satOff val="0"/>
                <a:lumOff val="0"/>
                <a:alphaOff val="0"/>
              </a:schemeClr>
            </a:fontRef>
          </p:style>
          <p:txBody>
            <a:bodyPr/>
            <a:lstStyle/>
            <a:p>
              <a:endParaRPr lang="en-GB"/>
            </a:p>
          </p:txBody>
        </p:sp>
      </p:grpSp>
    </p:spTree>
    <p:extLst>
      <p:ext uri="{BB962C8B-B14F-4D97-AF65-F5344CB8AC3E}">
        <p14:creationId xmlns:p14="http://schemas.microsoft.com/office/powerpoint/2010/main" val="1154431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333113" y="1402149"/>
            <a:ext cx="6216545" cy="5107552"/>
          </a:xfrm>
          <a:prstGeom prst="rect">
            <a:avLst/>
          </a:prstGeom>
          <a:noFill/>
        </p:spPr>
        <p:txBody>
          <a:bodyPr wrap="square" rtlCol="0" anchor="t">
            <a:spAutoFit/>
          </a:bodyPr>
          <a:lstStyle/>
          <a:p>
            <a:pPr marL="609570" marR="0" lvl="0" indent="-609570" algn="just" defTabSz="609570" rtl="0" eaLnBrk="1" fontAlgn="auto" latinLnBrk="0" hangingPunct="1">
              <a:lnSpc>
                <a:spcPct val="150000"/>
              </a:lnSpc>
              <a:spcBef>
                <a:spcPts val="0"/>
              </a:spcBef>
              <a:spcAft>
                <a:spcPts val="0"/>
              </a:spcAft>
              <a:buClrTx/>
              <a:buSzTx/>
              <a:buFont typeface="+mj-lt"/>
              <a:buAutoNum type="arabicPeriod"/>
              <a:tabLst/>
              <a:defRPr/>
            </a:pPr>
            <a:r>
              <a:rPr kumimoji="0" lang="en-GB" sz="2200" b="0" i="0" u="none" strike="noStrike" kern="1200" cap="none" spc="0" normalizeH="0" baseline="0" noProof="0" dirty="0">
                <a:ln>
                  <a:noFill/>
                </a:ln>
                <a:solidFill>
                  <a:schemeClr val="bg1"/>
                </a:solidFill>
                <a:effectLst/>
                <a:uLnTx/>
                <a:uFillTx/>
                <a:latin typeface="Segoe UI" panose="020B0502040204020203" pitchFamily="34" charset="0"/>
                <a:ea typeface="Verdana"/>
                <a:cs typeface="Segoe UI" panose="020B0502040204020203" pitchFamily="34" charset="0"/>
              </a:rPr>
              <a:t>The five building blocks of finance are: </a:t>
            </a:r>
          </a:p>
          <a:p>
            <a:pPr marL="800100" lvl="1" indent="-342900" algn="just" defTabSz="609570">
              <a:lnSpc>
                <a:spcPct val="150000"/>
              </a:lnSpc>
              <a:buFont typeface="Arial" panose="020B0604020202020204" pitchFamily="34" charset="0"/>
              <a:buChar char="•"/>
              <a:defRPr/>
            </a:pPr>
            <a:r>
              <a:rPr lang="en-GB" sz="2200" dirty="0">
                <a:solidFill>
                  <a:schemeClr val="bg1"/>
                </a:solidFill>
                <a:latin typeface="Segoe UI" panose="020B0502040204020203" pitchFamily="34" charset="0"/>
                <a:ea typeface="Verdana" panose="020B0604030504040204" pitchFamily="34" charset="0"/>
                <a:cs typeface="Segoe UI" panose="020B0502040204020203" pitchFamily="34" charset="0"/>
              </a:rPr>
              <a:t>Revenue, </a:t>
            </a:r>
          </a:p>
          <a:p>
            <a:pPr marL="800100" lvl="1" indent="-342900" algn="just" defTabSz="609570">
              <a:lnSpc>
                <a:spcPct val="150000"/>
              </a:lnSpc>
              <a:buFont typeface="Arial" panose="020B0604020202020204" pitchFamily="34" charset="0"/>
              <a:buChar char="•"/>
              <a:defRPr/>
            </a:pPr>
            <a:r>
              <a:rPr lang="en-GB" sz="2200" dirty="0">
                <a:solidFill>
                  <a:schemeClr val="bg1"/>
                </a:solidFill>
                <a:latin typeface="Segoe UI" panose="020B0502040204020203" pitchFamily="34" charset="0"/>
                <a:ea typeface="Verdana" panose="020B0604030504040204" pitchFamily="34" charset="0"/>
                <a:cs typeface="Segoe UI" panose="020B0502040204020203" pitchFamily="34" charset="0"/>
              </a:rPr>
              <a:t>Expenses, </a:t>
            </a:r>
          </a:p>
          <a:p>
            <a:pPr marL="800100" lvl="1" indent="-342900" algn="just" defTabSz="609570">
              <a:lnSpc>
                <a:spcPct val="150000"/>
              </a:lnSpc>
              <a:buFont typeface="Arial" panose="020B0604020202020204" pitchFamily="34" charset="0"/>
              <a:buChar char="•"/>
              <a:defRPr/>
            </a:pPr>
            <a:r>
              <a:rPr lang="en-GB" sz="2200" dirty="0">
                <a:solidFill>
                  <a:schemeClr val="bg1"/>
                </a:solidFill>
                <a:latin typeface="Segoe UI" panose="020B0502040204020203" pitchFamily="34" charset="0"/>
                <a:ea typeface="Verdana" panose="020B0604030504040204" pitchFamily="34" charset="0"/>
                <a:cs typeface="Segoe UI" panose="020B0502040204020203" pitchFamily="34" charset="0"/>
              </a:rPr>
              <a:t>Assets, </a:t>
            </a:r>
          </a:p>
          <a:p>
            <a:pPr marL="800100" lvl="1" indent="-342900" algn="just" defTabSz="609570">
              <a:lnSpc>
                <a:spcPct val="150000"/>
              </a:lnSpc>
              <a:buFont typeface="Arial" panose="020B0604020202020204" pitchFamily="34" charset="0"/>
              <a:buChar char="•"/>
              <a:defRPr/>
            </a:pPr>
            <a:r>
              <a:rPr lang="en-GB" sz="2200" dirty="0">
                <a:solidFill>
                  <a:schemeClr val="bg1"/>
                </a:solidFill>
                <a:latin typeface="Segoe UI" panose="020B0502040204020203" pitchFamily="34" charset="0"/>
                <a:ea typeface="Verdana" panose="020B0604030504040204" pitchFamily="34" charset="0"/>
                <a:cs typeface="Segoe UI" panose="020B0502040204020203" pitchFamily="34" charset="0"/>
              </a:rPr>
              <a:t>Liabilities and </a:t>
            </a:r>
          </a:p>
          <a:p>
            <a:pPr marL="800100" lvl="1" indent="-342900" algn="just" defTabSz="609570">
              <a:lnSpc>
                <a:spcPct val="150000"/>
              </a:lnSpc>
              <a:buFont typeface="Arial" panose="020B0604020202020204" pitchFamily="34" charset="0"/>
              <a:buChar char="•"/>
              <a:defRPr/>
            </a:pPr>
            <a:r>
              <a:rPr lang="en-GB" sz="2200" dirty="0">
                <a:solidFill>
                  <a:schemeClr val="bg1"/>
                </a:solidFill>
                <a:latin typeface="Segoe UI" panose="020B0502040204020203" pitchFamily="34" charset="0"/>
                <a:ea typeface="Verdana" panose="020B0604030504040204" pitchFamily="34" charset="0"/>
                <a:cs typeface="Segoe UI" panose="020B0502040204020203" pitchFamily="34" charset="0"/>
              </a:rPr>
              <a:t>Equity. </a:t>
            </a:r>
          </a:p>
          <a:p>
            <a:pPr marL="609570" marR="0" lvl="0" indent="-609570" algn="just" defTabSz="609570" rtl="0" eaLnBrk="1" fontAlgn="auto" latinLnBrk="0" hangingPunct="1">
              <a:lnSpc>
                <a:spcPct val="150000"/>
              </a:lnSpc>
              <a:spcBef>
                <a:spcPts val="0"/>
              </a:spcBef>
              <a:spcAft>
                <a:spcPts val="0"/>
              </a:spcAft>
              <a:buClrTx/>
              <a:buSzTx/>
              <a:buFont typeface="+mj-lt"/>
              <a:buAutoNum type="arabicPeriod"/>
              <a:tabLst/>
              <a:defRPr/>
            </a:pPr>
            <a:r>
              <a:rPr kumimoji="0" lang="en-GB" sz="2200" b="0" i="0" u="none" strike="noStrike" kern="1200" cap="none" spc="0" normalizeH="0" baseline="0" noProof="0" dirty="0">
                <a:ln>
                  <a:noFill/>
                </a:ln>
                <a:solidFill>
                  <a:prstClr val="white"/>
                </a:solidFill>
                <a:effectLst/>
                <a:uLnTx/>
                <a:uFillTx/>
                <a:latin typeface="Segoe UI" panose="020B0502040204020203" pitchFamily="34" charset="0"/>
                <a:ea typeface="Verdana" panose="020B0604030504040204" pitchFamily="34" charset="0"/>
                <a:cs typeface="Segoe UI" panose="020B0502040204020203" pitchFamily="34" charset="0"/>
              </a:rPr>
              <a:t>Three financial statements: </a:t>
            </a:r>
          </a:p>
          <a:p>
            <a:pPr marL="800100" lvl="1" indent="-342900" algn="just" defTabSz="609570">
              <a:lnSpc>
                <a:spcPct val="150000"/>
              </a:lnSpc>
              <a:buFont typeface="Arial" panose="020B0604020202020204" pitchFamily="34" charset="0"/>
              <a:buChar char="•"/>
              <a:defRPr/>
            </a:pPr>
            <a:r>
              <a:rPr lang="en-GB" sz="2200" dirty="0">
                <a:solidFill>
                  <a:prstClr val="white"/>
                </a:solidFill>
                <a:latin typeface="Segoe UI" panose="020B0502040204020203" pitchFamily="34" charset="0"/>
                <a:ea typeface="Verdana" panose="020B0604030504040204" pitchFamily="34" charset="0"/>
                <a:cs typeface="Segoe UI" panose="020B0502040204020203" pitchFamily="34" charset="0"/>
              </a:rPr>
              <a:t>Profit &amp; Loss Account. </a:t>
            </a:r>
          </a:p>
          <a:p>
            <a:pPr marL="800100" lvl="1" indent="-342900" algn="just" defTabSz="609570">
              <a:lnSpc>
                <a:spcPct val="150000"/>
              </a:lnSpc>
              <a:buFont typeface="Arial" panose="020B0604020202020204" pitchFamily="34" charset="0"/>
              <a:buChar char="•"/>
              <a:defRPr/>
            </a:pPr>
            <a:r>
              <a:rPr kumimoji="0" lang="en-GB" sz="2200" b="0" i="0" u="none" strike="noStrike" kern="1200" cap="none" spc="0" normalizeH="0" baseline="0" noProof="0" dirty="0">
                <a:ln>
                  <a:noFill/>
                </a:ln>
                <a:solidFill>
                  <a:prstClr val="white"/>
                </a:solidFill>
                <a:effectLst/>
                <a:uLnTx/>
                <a:uFillTx/>
                <a:latin typeface="Segoe UI" panose="020B0502040204020203" pitchFamily="34" charset="0"/>
                <a:ea typeface="Verdana" panose="020B0604030504040204" pitchFamily="34" charset="0"/>
                <a:cs typeface="Segoe UI" panose="020B0502040204020203" pitchFamily="34" charset="0"/>
              </a:rPr>
              <a:t>Balance Sheet.</a:t>
            </a:r>
            <a:endParaRPr lang="en-GB" sz="2200" dirty="0">
              <a:solidFill>
                <a:prstClr val="white"/>
              </a:solidFill>
              <a:latin typeface="Segoe UI" panose="020B0502040204020203" pitchFamily="34" charset="0"/>
              <a:ea typeface="Verdana" panose="020B0604030504040204" pitchFamily="34" charset="0"/>
              <a:cs typeface="Segoe UI" panose="020B0502040204020203" pitchFamily="34" charset="0"/>
            </a:endParaRPr>
          </a:p>
          <a:p>
            <a:pPr marL="800100" lvl="1" indent="-342900" algn="just" defTabSz="609570">
              <a:lnSpc>
                <a:spcPct val="150000"/>
              </a:lnSpc>
              <a:buFont typeface="Arial" panose="020B0604020202020204" pitchFamily="34" charset="0"/>
              <a:buChar char="•"/>
              <a:defRPr/>
            </a:pPr>
            <a:r>
              <a:rPr lang="en-GB" sz="2200" dirty="0">
                <a:solidFill>
                  <a:prstClr val="white"/>
                </a:solidFill>
                <a:latin typeface="Segoe UI" panose="020B0502040204020203" pitchFamily="34" charset="0"/>
                <a:ea typeface="Verdana" panose="020B0604030504040204" pitchFamily="34" charset="0"/>
                <a:cs typeface="Segoe UI" panose="020B0502040204020203" pitchFamily="34" charset="0"/>
              </a:rPr>
              <a:t>Cashflow Statement. </a:t>
            </a:r>
            <a:endParaRPr kumimoji="0" lang="en-GB" sz="2200" b="0" i="0" u="none" strike="noStrike" kern="1200" cap="none" spc="0" normalizeH="0" baseline="0" noProof="0" dirty="0">
              <a:ln>
                <a:noFill/>
              </a:ln>
              <a:solidFill>
                <a:prstClr val="white"/>
              </a:solidFill>
              <a:effectLst/>
              <a:uLnTx/>
              <a:uFillTx/>
              <a:latin typeface="Segoe UI" panose="020B0502040204020203" pitchFamily="34" charset="0"/>
              <a:ea typeface="Verdana" panose="020B0604030504040204" pitchFamily="34" charset="0"/>
              <a:cs typeface="Segoe UI" panose="020B0502040204020203" pitchFamily="34" charset="0"/>
            </a:endParaRPr>
          </a:p>
        </p:txBody>
      </p:sp>
      <p:sp>
        <p:nvSpPr>
          <p:cNvPr id="8" name="Snip Single Corner Rectangle 7">
            <a:extLst>
              <a:ext uri="{C183D7F6-B498-43B3-948B-1728B52AA6E4}">
                <adec:decorative xmlns:adec="http://schemas.microsoft.com/office/drawing/2017/decorative" val="1"/>
              </a:ext>
            </a:extLst>
          </p:cNvPr>
          <p:cNvSpPr/>
          <p:nvPr/>
        </p:nvSpPr>
        <p:spPr>
          <a:xfrm>
            <a:off x="7129444" y="639880"/>
            <a:ext cx="4887325" cy="4887325"/>
          </a:xfrm>
          <a:prstGeom prst="snip1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40EBC0F7-1291-4997-A098-C3649B01ED27}"/>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189952" y="639880"/>
            <a:ext cx="4887325" cy="4887325"/>
          </a:xfrm>
          <a:prstGeom prst="rect">
            <a:avLst/>
          </a:prstGeom>
        </p:spPr>
      </p:pic>
      <p:sp>
        <p:nvSpPr>
          <p:cNvPr id="2" name="Title 1">
            <a:extLst>
              <a:ext uri="{FF2B5EF4-FFF2-40B4-BE49-F238E27FC236}">
                <a16:creationId xmlns:a16="http://schemas.microsoft.com/office/drawing/2014/main" id="{45EA51D5-EB1B-4465-981B-36FDF4AEDEB3}"/>
              </a:ext>
            </a:extLst>
          </p:cNvPr>
          <p:cNvSpPr>
            <a:spLocks noGrp="1"/>
          </p:cNvSpPr>
          <p:nvPr>
            <p:ph type="title"/>
          </p:nvPr>
        </p:nvSpPr>
        <p:spPr>
          <a:xfrm>
            <a:off x="333111" y="308273"/>
            <a:ext cx="8594672" cy="1143000"/>
          </a:xfrm>
        </p:spPr>
        <p:txBody>
          <a:bodyPr>
            <a:normAutofit/>
          </a:bodyPr>
          <a:lstStyle/>
          <a:p>
            <a:pPr algn="l"/>
            <a:r>
              <a:rPr lang="en-GB" sz="4267" b="1" dirty="0">
                <a:solidFill>
                  <a:schemeClr val="bg1"/>
                </a:solidFill>
                <a:latin typeface="Segoe UI" panose="020B0502040204020203" pitchFamily="34" charset="0"/>
                <a:cs typeface="Segoe UI" panose="020B0502040204020203" pitchFamily="34" charset="0"/>
              </a:rPr>
              <a:t>Key Takeaways </a:t>
            </a:r>
          </a:p>
        </p:txBody>
      </p:sp>
    </p:spTree>
    <p:extLst>
      <p:ext uri="{BB962C8B-B14F-4D97-AF65-F5344CB8AC3E}">
        <p14:creationId xmlns:p14="http://schemas.microsoft.com/office/powerpoint/2010/main" val="2899903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22A11-5A29-4690-9B07-9CF647529E4D}"/>
              </a:ext>
            </a:extLst>
          </p:cNvPr>
          <p:cNvSpPr>
            <a:spLocks noGrp="1"/>
          </p:cNvSpPr>
          <p:nvPr>
            <p:ph type="title"/>
          </p:nvPr>
        </p:nvSpPr>
        <p:spPr>
          <a:xfrm>
            <a:off x="333109" y="416408"/>
            <a:ext cx="10972800" cy="1143000"/>
          </a:xfrm>
        </p:spPr>
        <p:txBody>
          <a:bodyPr>
            <a:normAutofit/>
          </a:bodyPr>
          <a:lstStyle/>
          <a:p>
            <a:pPr algn="l"/>
            <a:r>
              <a:rPr lang="en-GB" sz="4267" b="1" dirty="0">
                <a:solidFill>
                  <a:srgbClr val="063A59"/>
                </a:solidFill>
                <a:latin typeface="Segoe UI" panose="020B0502040204020203" pitchFamily="34" charset="0"/>
                <a:cs typeface="Segoe UI" panose="020B0502040204020203" pitchFamily="34" charset="0"/>
              </a:rPr>
              <a:t>Table of Contents 2 of 3</a:t>
            </a:r>
          </a:p>
        </p:txBody>
      </p:sp>
      <p:sp>
        <p:nvSpPr>
          <p:cNvPr id="3" name="Content Placeholder 3">
            <a:extLst>
              <a:ext uri="{FF2B5EF4-FFF2-40B4-BE49-F238E27FC236}">
                <a16:creationId xmlns:a16="http://schemas.microsoft.com/office/drawing/2014/main" id="{52A98D62-C708-4BA5-8874-1EB02BE7E7BE}"/>
              </a:ext>
            </a:extLst>
          </p:cNvPr>
          <p:cNvSpPr>
            <a:spLocks noGrp="1"/>
          </p:cNvSpPr>
          <p:nvPr>
            <p:ph idx="1"/>
          </p:nvPr>
        </p:nvSpPr>
        <p:spPr>
          <a:xfrm>
            <a:off x="609600" y="1600201"/>
            <a:ext cx="7892716" cy="4525963"/>
          </a:xfrm>
        </p:spPr>
        <p:txBody>
          <a:bodyPr>
            <a:normAutofit/>
          </a:bodyPr>
          <a:lstStyle/>
          <a:p>
            <a:pPr>
              <a:lnSpc>
                <a:spcPct val="150000"/>
              </a:lnSpc>
            </a:pPr>
            <a:r>
              <a:rPr lang="en-GB" sz="2200" dirty="0">
                <a:latin typeface="Segoe UI" panose="020B0502040204020203" pitchFamily="34" charset="0"/>
                <a:cs typeface="Segoe UI" panose="020B0502040204020203" pitchFamily="34" charset="0"/>
                <a:hlinkClick r:id="rId3" action="ppaction://hlinksldjump"/>
              </a:rPr>
              <a:t>Balance Sheet.</a:t>
            </a:r>
            <a:endParaRPr lang="en-GB" sz="2200" dirty="0">
              <a:latin typeface="Segoe UI" panose="020B0502040204020203" pitchFamily="34" charset="0"/>
              <a:cs typeface="Segoe UI" panose="020B0502040204020203" pitchFamily="34" charset="0"/>
            </a:endParaRPr>
          </a:p>
          <a:p>
            <a:pPr>
              <a:lnSpc>
                <a:spcPct val="150000"/>
              </a:lnSpc>
            </a:pPr>
            <a:r>
              <a:rPr lang="en-GB" sz="2200" dirty="0">
                <a:latin typeface="Segoe UI" panose="020B0502040204020203" pitchFamily="34" charset="0"/>
                <a:ea typeface="Verdana" panose="020B0604030504040204" pitchFamily="34" charset="0"/>
                <a:cs typeface="Segoe UI" panose="020B0502040204020203" pitchFamily="34" charset="0"/>
                <a:hlinkClick r:id="rId4" action="ppaction://hlinksldjump"/>
              </a:rPr>
              <a:t>Important Terms 1 - Capital Expenditure.</a:t>
            </a:r>
            <a:endParaRPr lang="en-GB" sz="2200" dirty="0">
              <a:latin typeface="Segoe UI" panose="020B0502040204020203" pitchFamily="34" charset="0"/>
              <a:ea typeface="Verdana" panose="020B0604030504040204" pitchFamily="34" charset="0"/>
              <a:cs typeface="Segoe UI" panose="020B0502040204020203" pitchFamily="34" charset="0"/>
            </a:endParaRPr>
          </a:p>
          <a:p>
            <a:pPr>
              <a:lnSpc>
                <a:spcPct val="150000"/>
              </a:lnSpc>
            </a:pPr>
            <a:r>
              <a:rPr lang="en-GB" sz="2200" dirty="0">
                <a:latin typeface="Segoe UI" panose="020B0502040204020203" pitchFamily="34" charset="0"/>
                <a:ea typeface="Verdana" panose="020B0604030504040204" pitchFamily="34" charset="0"/>
                <a:cs typeface="Segoe UI" panose="020B0502040204020203" pitchFamily="34" charset="0"/>
                <a:hlinkClick r:id="rId5" action="ppaction://hlinksldjump"/>
              </a:rPr>
              <a:t>Important Terms 2. </a:t>
            </a:r>
            <a:endParaRPr lang="en-GB" sz="2200" dirty="0">
              <a:latin typeface="Segoe UI" panose="020B0502040204020203" pitchFamily="34" charset="0"/>
              <a:ea typeface="Verdana" panose="020B0604030504040204" pitchFamily="34" charset="0"/>
              <a:cs typeface="Segoe UI" panose="020B0502040204020203" pitchFamily="34" charset="0"/>
            </a:endParaRPr>
          </a:p>
          <a:p>
            <a:pPr>
              <a:lnSpc>
                <a:spcPct val="150000"/>
              </a:lnSpc>
            </a:pPr>
            <a:r>
              <a:rPr lang="en-GB" sz="2200" dirty="0">
                <a:latin typeface="Segoe UI" panose="020B0502040204020203" pitchFamily="34" charset="0"/>
                <a:ea typeface="Verdana" panose="020B0604030504040204" pitchFamily="34" charset="0"/>
                <a:cs typeface="Segoe UI" panose="020B0502040204020203" pitchFamily="34" charset="0"/>
                <a:hlinkClick r:id="rId6" action="ppaction://hlinksldjump"/>
              </a:rPr>
              <a:t>Important Terms 3 – Liabilities. </a:t>
            </a:r>
            <a:endParaRPr lang="en-GB" sz="2200" dirty="0">
              <a:latin typeface="Segoe UI" panose="020B0502040204020203" pitchFamily="34" charset="0"/>
              <a:ea typeface="Verdana" panose="020B0604030504040204" pitchFamily="34" charset="0"/>
              <a:cs typeface="Segoe UI" panose="020B0502040204020203" pitchFamily="34" charset="0"/>
            </a:endParaRPr>
          </a:p>
          <a:p>
            <a:pPr>
              <a:lnSpc>
                <a:spcPct val="150000"/>
              </a:lnSpc>
            </a:pPr>
            <a:r>
              <a:rPr lang="en-GB" sz="2200" dirty="0">
                <a:latin typeface="Segoe UI" panose="020B0502040204020203" pitchFamily="34" charset="0"/>
                <a:ea typeface="Verdana" panose="020B0604030504040204" pitchFamily="34" charset="0"/>
                <a:cs typeface="Segoe UI" panose="020B0502040204020203" pitchFamily="34" charset="0"/>
                <a:hlinkClick r:id="rId7" action="ppaction://hlinksldjump"/>
              </a:rPr>
              <a:t>Important Terms 4 – Equity (Owners’ Funds).</a:t>
            </a:r>
            <a:endParaRPr lang="en-GB" sz="2200" dirty="0">
              <a:latin typeface="Segoe UI" panose="020B0502040204020203" pitchFamily="34" charset="0"/>
              <a:ea typeface="Verdana" panose="020B0604030504040204" pitchFamily="34" charset="0"/>
              <a:cs typeface="Segoe UI" panose="020B0502040204020203" pitchFamily="34" charset="0"/>
            </a:endParaRPr>
          </a:p>
          <a:p>
            <a:pPr>
              <a:lnSpc>
                <a:spcPct val="150000"/>
              </a:lnSpc>
            </a:pPr>
            <a:r>
              <a:rPr lang="en-GB" sz="2200" dirty="0">
                <a:latin typeface="Segoe UI" panose="020B0502040204020203" pitchFamily="34" charset="0"/>
                <a:ea typeface="Verdana" panose="020B0604030504040204" pitchFamily="34" charset="0"/>
                <a:cs typeface="Segoe UI" panose="020B0502040204020203" pitchFamily="34" charset="0"/>
                <a:hlinkClick r:id="rId8" action="ppaction://hlinksldjump"/>
              </a:rPr>
              <a:t>List of Potential Costs.</a:t>
            </a:r>
            <a:endParaRPr lang="en-GB" sz="2200" dirty="0">
              <a:latin typeface="Segoe UI" panose="020B0502040204020203" pitchFamily="34" charset="0"/>
              <a:ea typeface="Verdana" panose="020B0604030504040204" pitchFamily="34" charset="0"/>
              <a:cs typeface="Segoe UI" panose="020B0502040204020203" pitchFamily="34" charset="0"/>
            </a:endParaRPr>
          </a:p>
        </p:txBody>
      </p:sp>
    </p:spTree>
    <p:extLst>
      <p:ext uri="{BB962C8B-B14F-4D97-AF65-F5344CB8AC3E}">
        <p14:creationId xmlns:p14="http://schemas.microsoft.com/office/powerpoint/2010/main" val="2731521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22A11-5A29-4690-9B07-9CF647529E4D}"/>
              </a:ext>
            </a:extLst>
          </p:cNvPr>
          <p:cNvSpPr>
            <a:spLocks noGrp="1"/>
          </p:cNvSpPr>
          <p:nvPr>
            <p:ph type="title"/>
          </p:nvPr>
        </p:nvSpPr>
        <p:spPr>
          <a:xfrm>
            <a:off x="333109" y="416408"/>
            <a:ext cx="10972800" cy="1143000"/>
          </a:xfrm>
        </p:spPr>
        <p:txBody>
          <a:bodyPr>
            <a:normAutofit/>
          </a:bodyPr>
          <a:lstStyle/>
          <a:p>
            <a:pPr algn="l"/>
            <a:r>
              <a:rPr lang="en-GB" sz="4267" b="1" dirty="0">
                <a:solidFill>
                  <a:srgbClr val="063A59"/>
                </a:solidFill>
                <a:latin typeface="Segoe UI" panose="020B0502040204020203" pitchFamily="34" charset="0"/>
                <a:cs typeface="Segoe UI" panose="020B0502040204020203" pitchFamily="34" charset="0"/>
              </a:rPr>
              <a:t>Table of Contents 3 of 3</a:t>
            </a:r>
          </a:p>
        </p:txBody>
      </p:sp>
      <p:sp>
        <p:nvSpPr>
          <p:cNvPr id="3" name="Content Placeholder 3">
            <a:extLst>
              <a:ext uri="{FF2B5EF4-FFF2-40B4-BE49-F238E27FC236}">
                <a16:creationId xmlns:a16="http://schemas.microsoft.com/office/drawing/2014/main" id="{52A98D62-C708-4BA5-8874-1EB02BE7E7BE}"/>
              </a:ext>
            </a:extLst>
          </p:cNvPr>
          <p:cNvSpPr>
            <a:spLocks noGrp="1"/>
          </p:cNvSpPr>
          <p:nvPr>
            <p:ph idx="1"/>
          </p:nvPr>
        </p:nvSpPr>
        <p:spPr>
          <a:xfrm>
            <a:off x="609600" y="1600201"/>
            <a:ext cx="7892716" cy="4525963"/>
          </a:xfrm>
        </p:spPr>
        <p:txBody>
          <a:bodyPr>
            <a:normAutofit fontScale="92500"/>
          </a:bodyPr>
          <a:lstStyle/>
          <a:p>
            <a:pPr>
              <a:lnSpc>
                <a:spcPct val="150000"/>
              </a:lnSpc>
            </a:pPr>
            <a:r>
              <a:rPr lang="en-GB" sz="2400" dirty="0">
                <a:latin typeface="Segoe UI" panose="020B0502040204020203" pitchFamily="34" charset="0"/>
                <a:ea typeface="Verdana" panose="020B0604030504040204" pitchFamily="34" charset="0"/>
                <a:cs typeface="Segoe UI" panose="020B0502040204020203" pitchFamily="34" charset="0"/>
                <a:hlinkClick r:id="rId3" action="ppaction://hlinksldjump"/>
              </a:rPr>
              <a:t>How to Generate Profit – Increase Sales.</a:t>
            </a:r>
            <a:endParaRPr lang="en-GB" sz="2400" dirty="0">
              <a:latin typeface="Segoe UI" panose="020B0502040204020203" pitchFamily="34" charset="0"/>
              <a:ea typeface="Verdana" panose="020B0604030504040204" pitchFamily="34" charset="0"/>
              <a:cs typeface="Segoe UI" panose="020B0502040204020203" pitchFamily="34" charset="0"/>
            </a:endParaRPr>
          </a:p>
          <a:p>
            <a:pPr>
              <a:lnSpc>
                <a:spcPct val="150000"/>
              </a:lnSpc>
            </a:pPr>
            <a:r>
              <a:rPr lang="en-GB" sz="2400" dirty="0">
                <a:latin typeface="Segoe UI" panose="020B0502040204020203" pitchFamily="34" charset="0"/>
                <a:ea typeface="Verdana" panose="020B0604030504040204" pitchFamily="34" charset="0"/>
                <a:cs typeface="Segoe UI" panose="020B0502040204020203" pitchFamily="34" charset="0"/>
                <a:hlinkClick r:id="rId4" action="ppaction://hlinksldjump"/>
              </a:rPr>
              <a:t>How to Generate Profit – Reduce Material Costs.</a:t>
            </a:r>
            <a:endParaRPr lang="en-GB" sz="2400" dirty="0">
              <a:latin typeface="Segoe UI" panose="020B0502040204020203" pitchFamily="34" charset="0"/>
              <a:ea typeface="Verdana" panose="020B0604030504040204" pitchFamily="34" charset="0"/>
              <a:cs typeface="Segoe UI" panose="020B0502040204020203" pitchFamily="34" charset="0"/>
            </a:endParaRPr>
          </a:p>
          <a:p>
            <a:pPr>
              <a:lnSpc>
                <a:spcPct val="150000"/>
              </a:lnSpc>
            </a:pPr>
            <a:r>
              <a:rPr lang="en-GB" sz="2400" dirty="0">
                <a:latin typeface="Segoe UI" panose="020B0502040204020203" pitchFamily="34" charset="0"/>
                <a:ea typeface="Verdana" panose="020B0604030504040204" pitchFamily="34" charset="0"/>
                <a:cs typeface="Segoe UI" panose="020B0502040204020203" pitchFamily="34" charset="0"/>
                <a:hlinkClick r:id="rId5" action="ppaction://hlinksldjump"/>
              </a:rPr>
              <a:t>How to Generate Profit – Reduce Labour Costs.</a:t>
            </a:r>
            <a:endParaRPr lang="en-GB" sz="2400" dirty="0">
              <a:latin typeface="Segoe UI" panose="020B0502040204020203" pitchFamily="34" charset="0"/>
              <a:ea typeface="Verdana" panose="020B0604030504040204" pitchFamily="34" charset="0"/>
              <a:cs typeface="Segoe UI" panose="020B0502040204020203" pitchFamily="34" charset="0"/>
            </a:endParaRPr>
          </a:p>
          <a:p>
            <a:pPr>
              <a:lnSpc>
                <a:spcPct val="150000"/>
              </a:lnSpc>
            </a:pPr>
            <a:r>
              <a:rPr lang="en-GB" sz="2400" dirty="0">
                <a:latin typeface="Segoe UI" panose="020B0502040204020203" pitchFamily="34" charset="0"/>
                <a:ea typeface="Verdana" panose="020B0604030504040204" pitchFamily="34" charset="0"/>
                <a:cs typeface="Segoe UI" panose="020B0502040204020203" pitchFamily="34" charset="0"/>
                <a:hlinkClick r:id="rId6" action="ppaction://hlinksldjump"/>
              </a:rPr>
              <a:t>How to Generate Profit – Reduce Overhead Costs.</a:t>
            </a:r>
            <a:endParaRPr lang="en-GB" sz="2400" dirty="0">
              <a:latin typeface="Segoe UI" panose="020B0502040204020203" pitchFamily="34" charset="0"/>
              <a:ea typeface="Verdana" panose="020B0604030504040204" pitchFamily="34" charset="0"/>
              <a:cs typeface="Segoe UI" panose="020B0502040204020203" pitchFamily="34" charset="0"/>
            </a:endParaRPr>
          </a:p>
          <a:p>
            <a:pPr>
              <a:lnSpc>
                <a:spcPct val="150000"/>
              </a:lnSpc>
            </a:pPr>
            <a:r>
              <a:rPr lang="en-GB" sz="2400" dirty="0">
                <a:latin typeface="Segoe UI" panose="020B0502040204020203" pitchFamily="34" charset="0"/>
                <a:ea typeface="Verdana" panose="020B0604030504040204" pitchFamily="34" charset="0"/>
                <a:cs typeface="Segoe UI" panose="020B0502040204020203" pitchFamily="34" charset="0"/>
                <a:hlinkClick r:id="rId7" action="ppaction://hlinksldjump"/>
              </a:rPr>
              <a:t>Sources of Finance.</a:t>
            </a:r>
            <a:endParaRPr lang="en-GB" sz="2400" dirty="0">
              <a:latin typeface="Segoe UI" panose="020B0502040204020203" pitchFamily="34" charset="0"/>
              <a:ea typeface="Verdana" panose="020B0604030504040204" pitchFamily="34" charset="0"/>
              <a:cs typeface="Segoe UI" panose="020B0502040204020203" pitchFamily="34" charset="0"/>
            </a:endParaRPr>
          </a:p>
          <a:p>
            <a:pPr>
              <a:lnSpc>
                <a:spcPct val="150000"/>
              </a:lnSpc>
            </a:pPr>
            <a:r>
              <a:rPr lang="en-GB" sz="2400" dirty="0">
                <a:latin typeface="Segoe UI" panose="020B0502040204020203" pitchFamily="34" charset="0"/>
                <a:ea typeface="Verdana" panose="020B0604030504040204" pitchFamily="34" charset="0"/>
                <a:cs typeface="Segoe UI" panose="020B0502040204020203" pitchFamily="34" charset="0"/>
                <a:hlinkClick r:id="rId8" action="ppaction://hlinksldjump"/>
              </a:rPr>
              <a:t>Considerations for Investors.</a:t>
            </a:r>
            <a:endParaRPr lang="en-GB" sz="2400" dirty="0">
              <a:latin typeface="Segoe UI" panose="020B0502040204020203" pitchFamily="34" charset="0"/>
              <a:ea typeface="Verdana" panose="020B0604030504040204" pitchFamily="34" charset="0"/>
              <a:cs typeface="Segoe UI" panose="020B0502040204020203" pitchFamily="34" charset="0"/>
            </a:endParaRPr>
          </a:p>
          <a:p>
            <a:pPr>
              <a:lnSpc>
                <a:spcPct val="150000"/>
              </a:lnSpc>
            </a:pPr>
            <a:r>
              <a:rPr lang="en-GB" sz="2400" dirty="0">
                <a:latin typeface="Segoe UI" panose="020B0502040204020203" pitchFamily="34" charset="0"/>
                <a:ea typeface="Verdana" panose="020B0604030504040204" pitchFamily="34" charset="0"/>
                <a:cs typeface="Segoe UI" panose="020B0502040204020203" pitchFamily="34" charset="0"/>
                <a:hlinkClick r:id="rId9" action="ppaction://hlinksldjump"/>
              </a:rPr>
              <a:t>Considerations for Lenders.</a:t>
            </a:r>
            <a:endParaRPr lang="en-GB" sz="2400" dirty="0">
              <a:latin typeface="Segoe UI" panose="020B0502040204020203" pitchFamily="34" charset="0"/>
              <a:ea typeface="Verdana" panose="020B0604030504040204" pitchFamily="34" charset="0"/>
              <a:cs typeface="Segoe UI" panose="020B0502040204020203" pitchFamily="34" charset="0"/>
            </a:endParaRPr>
          </a:p>
          <a:p>
            <a:pPr>
              <a:lnSpc>
                <a:spcPct val="150000"/>
              </a:lnSpc>
            </a:pPr>
            <a:r>
              <a:rPr lang="en-GB" sz="2400" dirty="0">
                <a:latin typeface="Segoe UI" panose="020B0502040204020203" pitchFamily="34" charset="0"/>
                <a:cs typeface="Segoe UI" panose="020B0502040204020203" pitchFamily="34" charset="0"/>
                <a:hlinkClick r:id="rId10" action="ppaction://hlinksldjump"/>
              </a:rPr>
              <a:t>Key Takeaways. </a:t>
            </a:r>
            <a:endParaRPr lang="en-GB" sz="22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03436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333112" y="1402148"/>
            <a:ext cx="6216545" cy="4747582"/>
          </a:xfrm>
          <a:prstGeom prst="rect">
            <a:avLst/>
          </a:prstGeom>
          <a:noFill/>
        </p:spPr>
        <p:txBody>
          <a:bodyPr wrap="square" rtlCol="0" anchor="t">
            <a:spAutoFit/>
          </a:bodyPr>
          <a:lstStyle/>
          <a:p>
            <a:pPr marL="609585" marR="0" lvl="0" indent="-609585" algn="just" defTabSz="609585" rtl="0" eaLnBrk="1" fontAlgn="auto" latinLnBrk="0" hangingPunct="1">
              <a:lnSpc>
                <a:spcPct val="150000"/>
              </a:lnSpc>
              <a:spcBef>
                <a:spcPts val="0"/>
              </a:spcBef>
              <a:spcAft>
                <a:spcPts val="0"/>
              </a:spcAft>
              <a:buClrTx/>
              <a:buSzTx/>
              <a:buFont typeface="+mj-lt"/>
              <a:buAutoNum type="arabicPeriod"/>
              <a:tabLst/>
              <a:defRPr/>
            </a:pPr>
            <a:r>
              <a:rPr kumimoji="0" lang="en-GB" sz="2933" b="0" i="0" u="none" strike="noStrike" kern="1200" cap="none" spc="0" normalizeH="0" baseline="0" noProof="0" dirty="0">
                <a:ln>
                  <a:noFill/>
                </a:ln>
                <a:solidFill>
                  <a:prstClr val="white"/>
                </a:solidFill>
                <a:effectLst/>
                <a:uLnTx/>
                <a:uFillTx/>
                <a:latin typeface="Segoe UI" panose="020B0502040204020203" pitchFamily="34" charset="0"/>
                <a:ea typeface="Verdana"/>
                <a:cs typeface="Segoe UI" panose="020B0502040204020203" pitchFamily="34" charset="0"/>
              </a:rPr>
              <a:t>Introduce the basic terms of finance. </a:t>
            </a:r>
            <a:endParaRPr kumimoji="0" lang="en-GB" sz="2933" b="0" i="0" u="none" strike="noStrike" kern="1200" cap="none" spc="0" normalizeH="0" baseline="0" noProof="0" dirty="0">
              <a:ln>
                <a:noFill/>
              </a:ln>
              <a:solidFill>
                <a:prstClr val="white"/>
              </a:solidFill>
              <a:effectLst/>
              <a:uLnTx/>
              <a:uFillTx/>
              <a:latin typeface="Segoe UI" panose="020B0502040204020203" pitchFamily="34" charset="0"/>
              <a:ea typeface="Verdana" panose="020B0604030504040204" pitchFamily="34" charset="0"/>
              <a:cs typeface="Segoe UI" panose="020B0502040204020203" pitchFamily="34" charset="0"/>
            </a:endParaRPr>
          </a:p>
          <a:p>
            <a:pPr marL="609585" marR="0" lvl="0" indent="-609585" algn="just" defTabSz="609585" rtl="0" eaLnBrk="1" fontAlgn="auto" latinLnBrk="0" hangingPunct="1">
              <a:lnSpc>
                <a:spcPct val="150000"/>
              </a:lnSpc>
              <a:spcBef>
                <a:spcPts val="0"/>
              </a:spcBef>
              <a:spcAft>
                <a:spcPts val="0"/>
              </a:spcAft>
              <a:buClrTx/>
              <a:buSzTx/>
              <a:buFont typeface="+mj-lt"/>
              <a:buAutoNum type="arabicPeriod"/>
              <a:tabLst/>
              <a:defRPr/>
            </a:pPr>
            <a:r>
              <a:rPr kumimoji="0" lang="en-GB" sz="2933" b="0" i="0" u="none" strike="noStrike" kern="1200" cap="none" spc="0" normalizeH="0" baseline="0" noProof="0" dirty="0">
                <a:ln>
                  <a:noFill/>
                </a:ln>
                <a:solidFill>
                  <a:prstClr val="white"/>
                </a:solidFill>
                <a:effectLst/>
                <a:uLnTx/>
                <a:uFillTx/>
                <a:latin typeface="Segoe UI" panose="020B0502040204020203" pitchFamily="34" charset="0"/>
                <a:ea typeface="Verdana" panose="020B0604030504040204" pitchFamily="34" charset="0"/>
                <a:cs typeface="Segoe UI" panose="020B0502040204020203" pitchFamily="34" charset="0"/>
              </a:rPr>
              <a:t>Explain the requirements for financial projections. </a:t>
            </a:r>
          </a:p>
          <a:p>
            <a:pPr marL="609585" marR="0" lvl="0" indent="-609585" algn="just" defTabSz="609585" rtl="0" eaLnBrk="1" fontAlgn="auto" latinLnBrk="0" hangingPunct="1">
              <a:lnSpc>
                <a:spcPct val="150000"/>
              </a:lnSpc>
              <a:spcBef>
                <a:spcPts val="0"/>
              </a:spcBef>
              <a:spcAft>
                <a:spcPts val="0"/>
              </a:spcAft>
              <a:buClrTx/>
              <a:buSzTx/>
              <a:buFont typeface="+mj-lt"/>
              <a:buAutoNum type="arabicPeriod"/>
              <a:tabLst/>
              <a:defRPr/>
            </a:pPr>
            <a:r>
              <a:rPr kumimoji="0" lang="en-GB" sz="2933" b="0" i="0" u="none" strike="noStrike" kern="1200" cap="none" spc="0" normalizeH="0" baseline="0" noProof="0" dirty="0">
                <a:ln>
                  <a:noFill/>
                </a:ln>
                <a:solidFill>
                  <a:prstClr val="white"/>
                </a:solidFill>
                <a:effectLst/>
                <a:uLnTx/>
                <a:uFillTx/>
                <a:latin typeface="Segoe UI" panose="020B0502040204020203" pitchFamily="34" charset="0"/>
                <a:ea typeface="Verdana" panose="020B0604030504040204" pitchFamily="34" charset="0"/>
                <a:cs typeface="Segoe UI" panose="020B0502040204020203" pitchFamily="34" charset="0"/>
              </a:rPr>
              <a:t>Detail the different sources of finance and the considerations for funders. </a:t>
            </a:r>
          </a:p>
        </p:txBody>
      </p:sp>
      <p:sp>
        <p:nvSpPr>
          <p:cNvPr id="8" name="Snip Single Corner Rectangle 7">
            <a:extLst>
              <a:ext uri="{C183D7F6-B498-43B3-948B-1728B52AA6E4}">
                <adec:decorative xmlns:adec="http://schemas.microsoft.com/office/drawing/2017/decorative" val="1"/>
              </a:ext>
            </a:extLst>
          </p:cNvPr>
          <p:cNvSpPr/>
          <p:nvPr/>
        </p:nvSpPr>
        <p:spPr>
          <a:xfrm>
            <a:off x="7129443" y="639879"/>
            <a:ext cx="4887325" cy="4887325"/>
          </a:xfrm>
          <a:prstGeom prst="snip1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40EBC0F7-1291-4997-A098-C3649B01ED27}"/>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189952" y="639879"/>
            <a:ext cx="4887325" cy="4887325"/>
          </a:xfrm>
          <a:prstGeom prst="rect">
            <a:avLst/>
          </a:prstGeom>
        </p:spPr>
      </p:pic>
      <p:sp>
        <p:nvSpPr>
          <p:cNvPr id="2" name="Title 1">
            <a:extLst>
              <a:ext uri="{FF2B5EF4-FFF2-40B4-BE49-F238E27FC236}">
                <a16:creationId xmlns:a16="http://schemas.microsoft.com/office/drawing/2014/main" id="{45EA51D5-EB1B-4465-981B-36FDF4AEDEB3}"/>
              </a:ext>
            </a:extLst>
          </p:cNvPr>
          <p:cNvSpPr>
            <a:spLocks noGrp="1"/>
          </p:cNvSpPr>
          <p:nvPr>
            <p:ph type="title"/>
          </p:nvPr>
        </p:nvSpPr>
        <p:spPr>
          <a:xfrm>
            <a:off x="333111" y="308273"/>
            <a:ext cx="8594672" cy="1143000"/>
          </a:xfrm>
        </p:spPr>
        <p:txBody>
          <a:bodyPr>
            <a:normAutofit/>
          </a:bodyPr>
          <a:lstStyle/>
          <a:p>
            <a:pPr algn="l"/>
            <a:r>
              <a:rPr lang="en-GB" sz="4267" b="1" dirty="0">
                <a:solidFill>
                  <a:schemeClr val="bg1"/>
                </a:solidFill>
                <a:latin typeface="Segoe UI" panose="020B0502040204020203" pitchFamily="34" charset="0"/>
                <a:cs typeface="Segoe UI" panose="020B0502040204020203" pitchFamily="34" charset="0"/>
              </a:rPr>
              <a:t>Learning Objectives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CB491-2490-4EF0-9D45-EDF21EB9C07E}"/>
              </a:ext>
            </a:extLst>
          </p:cNvPr>
          <p:cNvSpPr>
            <a:spLocks noGrp="1"/>
          </p:cNvSpPr>
          <p:nvPr>
            <p:ph type="title"/>
          </p:nvPr>
        </p:nvSpPr>
        <p:spPr>
          <a:xfrm>
            <a:off x="550824" y="438033"/>
            <a:ext cx="10972800" cy="1143000"/>
          </a:xfrm>
        </p:spPr>
        <p:txBody>
          <a:bodyPr>
            <a:normAutofit/>
          </a:bodyPr>
          <a:lstStyle/>
          <a:p>
            <a:pPr algn="l"/>
            <a:r>
              <a:rPr lang="en-GB" sz="4270" b="1" dirty="0">
                <a:solidFill>
                  <a:srgbClr val="063A59"/>
                </a:solidFill>
                <a:latin typeface="Segoe UI" panose="020B0502040204020203" pitchFamily="34" charset="0"/>
                <a:ea typeface="Verdana" panose="020B0604030504040204" pitchFamily="34" charset="0"/>
                <a:cs typeface="Segoe UI" panose="020B0502040204020203" pitchFamily="34" charset="0"/>
              </a:rPr>
              <a:t>Five Blocks of Finance – REAL_E</a:t>
            </a:r>
            <a:endParaRPr lang="en-GB" sz="4270" b="1" dirty="0">
              <a:solidFill>
                <a:srgbClr val="063A59"/>
              </a:solidFill>
              <a:latin typeface="Segoe UI" panose="020B0502040204020203" pitchFamily="34" charset="0"/>
              <a:cs typeface="Segoe UI" panose="020B0502040204020203" pitchFamily="34" charset="0"/>
            </a:endParaRPr>
          </a:p>
        </p:txBody>
      </p:sp>
      <p:pic>
        <p:nvPicPr>
          <p:cNvPr id="5" name="Content Placeholder 8" descr="This graphic depicts the five blocks of finance that form the acronym REAL_E. &#10;The R and E stand for Revenue and Expenses. Revenue minus expenses equals profit. &#10;The A, L and E stand for Assets, Liabilities and Equity. Assets minus Liabilities equals equity. ">
            <a:extLst>
              <a:ext uri="{FF2B5EF4-FFF2-40B4-BE49-F238E27FC236}">
                <a16:creationId xmlns:a16="http://schemas.microsoft.com/office/drawing/2014/main" id="{3DF549EA-949B-4C8B-9FFF-7FCEB8B3A3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497" y="1635076"/>
            <a:ext cx="8356530" cy="4357101"/>
          </a:xfrm>
          <a:prstGeom prst="rect">
            <a:avLst/>
          </a:prstGeom>
        </p:spPr>
      </p:pic>
    </p:spTree>
    <p:extLst>
      <p:ext uri="{BB962C8B-B14F-4D97-AF65-F5344CB8AC3E}">
        <p14:creationId xmlns:p14="http://schemas.microsoft.com/office/powerpoint/2010/main" val="914339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CB491-2490-4EF0-9D45-EDF21EB9C07E}"/>
              </a:ext>
            </a:extLst>
          </p:cNvPr>
          <p:cNvSpPr>
            <a:spLocks noGrp="1"/>
          </p:cNvSpPr>
          <p:nvPr>
            <p:ph type="title"/>
          </p:nvPr>
        </p:nvSpPr>
        <p:spPr>
          <a:xfrm>
            <a:off x="550824" y="438033"/>
            <a:ext cx="10972800" cy="1143000"/>
          </a:xfrm>
        </p:spPr>
        <p:txBody>
          <a:bodyPr>
            <a:normAutofit/>
          </a:bodyPr>
          <a:lstStyle/>
          <a:p>
            <a:pPr algn="l"/>
            <a:r>
              <a:rPr lang="en-GB" sz="4270" b="1" dirty="0">
                <a:solidFill>
                  <a:srgbClr val="063A59"/>
                </a:solidFill>
                <a:latin typeface="Segoe UI" panose="020B0502040204020203" pitchFamily="34" charset="0"/>
                <a:ea typeface="Verdana" panose="020B0604030504040204" pitchFamily="34" charset="0"/>
                <a:cs typeface="Segoe UI" panose="020B0502040204020203" pitchFamily="34" charset="0"/>
              </a:rPr>
              <a:t>Financial Statements</a:t>
            </a:r>
            <a:endParaRPr lang="en-GB" sz="4270" b="1" dirty="0">
              <a:solidFill>
                <a:srgbClr val="063A59"/>
              </a:solidFill>
              <a:latin typeface="Segoe UI" panose="020B0502040204020203" pitchFamily="34" charset="0"/>
              <a:cs typeface="Segoe UI" panose="020B0502040204020203" pitchFamily="34" charset="0"/>
            </a:endParaRPr>
          </a:p>
        </p:txBody>
      </p:sp>
      <p:sp>
        <p:nvSpPr>
          <p:cNvPr id="4" name="Content Placeholder 3">
            <a:extLst>
              <a:ext uri="{FF2B5EF4-FFF2-40B4-BE49-F238E27FC236}">
                <a16:creationId xmlns:a16="http://schemas.microsoft.com/office/drawing/2014/main" id="{E94B0C21-3987-4BCE-A85C-25BE70DE0467}"/>
              </a:ext>
            </a:extLst>
          </p:cNvPr>
          <p:cNvSpPr>
            <a:spLocks noGrp="1"/>
          </p:cNvSpPr>
          <p:nvPr>
            <p:ph idx="1"/>
          </p:nvPr>
        </p:nvSpPr>
        <p:spPr>
          <a:xfrm>
            <a:off x="609599" y="1600201"/>
            <a:ext cx="10721009" cy="4819766"/>
          </a:xfrm>
        </p:spPr>
        <p:txBody>
          <a:bodyPr>
            <a:noAutofit/>
          </a:bodyPr>
          <a:lstStyle/>
          <a:p>
            <a:pPr marL="457200" indent="-457200">
              <a:lnSpc>
                <a:spcPct val="150000"/>
              </a:lnSpc>
              <a:buFont typeface="+mj-lt"/>
              <a:buAutoNum type="arabicPeriod"/>
            </a:pPr>
            <a:r>
              <a:rPr lang="en-GB" sz="2400" dirty="0">
                <a:latin typeface="Segoe UI" panose="020B0502040204020203" pitchFamily="34" charset="0"/>
                <a:ea typeface="Verdana" panose="020B0604030504040204" pitchFamily="34" charset="0"/>
                <a:cs typeface="Segoe UI" panose="020B0502040204020203" pitchFamily="34" charset="0"/>
              </a:rPr>
              <a:t>Cash Flow (cash in and out every month).</a:t>
            </a:r>
          </a:p>
          <a:p>
            <a:pPr marL="457200" indent="-457200">
              <a:lnSpc>
                <a:spcPct val="150000"/>
              </a:lnSpc>
              <a:buFont typeface="+mj-lt"/>
              <a:buAutoNum type="arabicPeriod"/>
            </a:pPr>
            <a:endParaRPr lang="en-GB" sz="2400" dirty="0">
              <a:latin typeface="Segoe UI" panose="020B0502040204020203" pitchFamily="34" charset="0"/>
              <a:ea typeface="Verdana" panose="020B0604030504040204" pitchFamily="34" charset="0"/>
              <a:cs typeface="Segoe UI" panose="020B0502040204020203" pitchFamily="34" charset="0"/>
            </a:endParaRPr>
          </a:p>
          <a:p>
            <a:pPr marL="457200" indent="-457200">
              <a:lnSpc>
                <a:spcPct val="150000"/>
              </a:lnSpc>
              <a:buFont typeface="+mj-lt"/>
              <a:buAutoNum type="arabicPeriod"/>
            </a:pPr>
            <a:r>
              <a:rPr lang="en-GB" sz="2400" dirty="0">
                <a:latin typeface="Segoe UI" panose="020B0502040204020203" pitchFamily="34" charset="0"/>
                <a:ea typeface="Verdana" panose="020B0604030504040204" pitchFamily="34" charset="0"/>
                <a:cs typeface="Segoe UI" panose="020B0502040204020203" pitchFamily="34" charset="0"/>
              </a:rPr>
              <a:t>Profit and Loss account (how much profit / loss you made last year).</a:t>
            </a:r>
          </a:p>
          <a:p>
            <a:pPr marL="457200" indent="-457200">
              <a:lnSpc>
                <a:spcPct val="150000"/>
              </a:lnSpc>
              <a:buFont typeface="+mj-lt"/>
              <a:buAutoNum type="arabicPeriod"/>
            </a:pPr>
            <a:endParaRPr lang="en-GB" sz="2400" dirty="0">
              <a:latin typeface="Segoe UI" panose="020B0502040204020203" pitchFamily="34" charset="0"/>
              <a:ea typeface="Verdana" panose="020B0604030504040204" pitchFamily="34" charset="0"/>
              <a:cs typeface="Segoe UI" panose="020B0502040204020203" pitchFamily="34" charset="0"/>
            </a:endParaRPr>
          </a:p>
          <a:p>
            <a:pPr marL="457200" indent="-457200">
              <a:lnSpc>
                <a:spcPct val="150000"/>
              </a:lnSpc>
              <a:buFont typeface="+mj-lt"/>
              <a:buAutoNum type="arabicPeriod"/>
            </a:pPr>
            <a:r>
              <a:rPr lang="en-GB" sz="2400" dirty="0">
                <a:latin typeface="Segoe UI" panose="020B0502040204020203" pitchFamily="34" charset="0"/>
                <a:ea typeface="Verdana" panose="020B0604030504040204" pitchFamily="34" charset="0"/>
                <a:cs typeface="Segoe UI" panose="020B0502040204020203" pitchFamily="34" charset="0"/>
              </a:rPr>
              <a:t>Balance Sheet (statement of overall value of the company).</a:t>
            </a:r>
          </a:p>
          <a:p>
            <a:endParaRPr lang="en-GB" sz="2200" dirty="0"/>
          </a:p>
        </p:txBody>
      </p:sp>
    </p:spTree>
    <p:extLst>
      <p:ext uri="{BB962C8B-B14F-4D97-AF65-F5344CB8AC3E}">
        <p14:creationId xmlns:p14="http://schemas.microsoft.com/office/powerpoint/2010/main" val="642107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A51D5-EB1B-4465-981B-36FDF4AEDEB3}"/>
              </a:ext>
            </a:extLst>
          </p:cNvPr>
          <p:cNvSpPr>
            <a:spLocks noGrp="1"/>
          </p:cNvSpPr>
          <p:nvPr>
            <p:ph type="title"/>
          </p:nvPr>
        </p:nvSpPr>
        <p:spPr>
          <a:xfrm>
            <a:off x="333111" y="308273"/>
            <a:ext cx="8594672" cy="1143000"/>
          </a:xfrm>
        </p:spPr>
        <p:txBody>
          <a:bodyPr>
            <a:normAutofit/>
          </a:bodyPr>
          <a:lstStyle/>
          <a:p>
            <a:pPr algn="l"/>
            <a:r>
              <a:rPr lang="en-GB" sz="4267" b="1" dirty="0">
                <a:solidFill>
                  <a:schemeClr val="bg1"/>
                </a:solidFill>
                <a:latin typeface="Segoe UI" panose="020B0502040204020203" pitchFamily="34" charset="0"/>
                <a:cs typeface="Segoe UI" panose="020B0502040204020203" pitchFamily="34" charset="0"/>
              </a:rPr>
              <a:t>Profit and Loss Account</a:t>
            </a:r>
          </a:p>
        </p:txBody>
      </p:sp>
      <p:pic>
        <p:nvPicPr>
          <p:cNvPr id="3" name="Picture 2" descr="This graphic shows a sample profit and loss account and highlights total sales or revenue, cost of sales or direct expenses, overheads or indirect expenses and items arising from financing and fixed assets that include depreciation and interest on debt. ">
            <a:extLst>
              <a:ext uri="{FF2B5EF4-FFF2-40B4-BE49-F238E27FC236}">
                <a16:creationId xmlns:a16="http://schemas.microsoft.com/office/drawing/2014/main" id="{59167ABD-602D-4568-AF07-BC6A55BE1C93}"/>
              </a:ext>
            </a:extLst>
          </p:cNvPr>
          <p:cNvPicPr>
            <a:picLocks noChangeAspect="1"/>
          </p:cNvPicPr>
          <p:nvPr/>
        </p:nvPicPr>
        <p:blipFill>
          <a:blip r:embed="rId4"/>
          <a:stretch>
            <a:fillRect/>
          </a:stretch>
        </p:blipFill>
        <p:spPr>
          <a:xfrm>
            <a:off x="1913563" y="1678740"/>
            <a:ext cx="7291448" cy="4096867"/>
          </a:xfrm>
          <a:prstGeom prst="rect">
            <a:avLst/>
          </a:prstGeom>
        </p:spPr>
      </p:pic>
    </p:spTree>
    <p:extLst>
      <p:ext uri="{BB962C8B-B14F-4D97-AF65-F5344CB8AC3E}">
        <p14:creationId xmlns:p14="http://schemas.microsoft.com/office/powerpoint/2010/main" val="3962570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CB491-2490-4EF0-9D45-EDF21EB9C07E}"/>
              </a:ext>
            </a:extLst>
          </p:cNvPr>
          <p:cNvSpPr>
            <a:spLocks noGrp="1"/>
          </p:cNvSpPr>
          <p:nvPr>
            <p:ph type="title"/>
          </p:nvPr>
        </p:nvSpPr>
        <p:spPr>
          <a:xfrm>
            <a:off x="550824" y="438033"/>
            <a:ext cx="10972800" cy="1143000"/>
          </a:xfrm>
        </p:spPr>
        <p:txBody>
          <a:bodyPr>
            <a:normAutofit/>
          </a:bodyPr>
          <a:lstStyle/>
          <a:p>
            <a:pPr algn="l"/>
            <a:r>
              <a:rPr lang="en-GB" sz="4270" b="1" dirty="0">
                <a:solidFill>
                  <a:srgbClr val="063A59"/>
                </a:solidFill>
                <a:latin typeface="Segoe UI" panose="020B0502040204020203" pitchFamily="34" charset="0"/>
                <a:ea typeface="Verdana" panose="020B0604030504040204" pitchFamily="34" charset="0"/>
                <a:cs typeface="Segoe UI" panose="020B0502040204020203" pitchFamily="34" charset="0"/>
              </a:rPr>
              <a:t>Important Points 1</a:t>
            </a:r>
            <a:endParaRPr lang="en-GB" sz="4270" b="1" dirty="0">
              <a:solidFill>
                <a:srgbClr val="063A59"/>
              </a:solidFill>
              <a:latin typeface="Segoe UI" panose="020B0502040204020203" pitchFamily="34" charset="0"/>
              <a:cs typeface="Segoe UI" panose="020B0502040204020203" pitchFamily="34" charset="0"/>
            </a:endParaRPr>
          </a:p>
        </p:txBody>
      </p:sp>
      <p:sp>
        <p:nvSpPr>
          <p:cNvPr id="4" name="Content Placeholder 3">
            <a:extLst>
              <a:ext uri="{FF2B5EF4-FFF2-40B4-BE49-F238E27FC236}">
                <a16:creationId xmlns:a16="http://schemas.microsoft.com/office/drawing/2014/main" id="{E94B0C21-3987-4BCE-A85C-25BE70DE0467}"/>
              </a:ext>
            </a:extLst>
          </p:cNvPr>
          <p:cNvSpPr>
            <a:spLocks noGrp="1"/>
          </p:cNvSpPr>
          <p:nvPr>
            <p:ph idx="1"/>
          </p:nvPr>
        </p:nvSpPr>
        <p:spPr>
          <a:xfrm>
            <a:off x="668376" y="1581033"/>
            <a:ext cx="8734041" cy="4819766"/>
          </a:xfrm>
        </p:spPr>
        <p:txBody>
          <a:bodyPr>
            <a:noAutofit/>
          </a:bodyPr>
          <a:lstStyle/>
          <a:p>
            <a:pPr marL="171450" indent="-171450" algn="just" defTabSz="914377">
              <a:lnSpc>
                <a:spcPct val="150000"/>
              </a:lnSpc>
              <a:buFont typeface="Arial" panose="020B0604020202020204" pitchFamily="34" charset="0"/>
              <a:buChar char="•"/>
            </a:pPr>
            <a:r>
              <a:rPr lang="de-DE" sz="2200" dirty="0">
                <a:solidFill>
                  <a:prstClr val="black"/>
                </a:solidFill>
                <a:latin typeface="Segoe UI" panose="020B0502040204020203" pitchFamily="34" charset="0"/>
                <a:ea typeface="Verdana" panose="020B0604030504040204" pitchFamily="34" charset="0"/>
                <a:cs typeface="Segoe UI" panose="020B0502040204020203" pitchFamily="34" charset="0"/>
              </a:rPr>
              <a:t>Profit and cash are not the same.</a:t>
            </a:r>
          </a:p>
          <a:p>
            <a:pPr marL="171450" indent="-171450" algn="just" defTabSz="914377">
              <a:lnSpc>
                <a:spcPct val="150000"/>
              </a:lnSpc>
              <a:buFont typeface="Arial" panose="020B0604020202020204" pitchFamily="34" charset="0"/>
              <a:buChar char="•"/>
            </a:pPr>
            <a:endParaRPr lang="en-GB" sz="2200" dirty="0">
              <a:latin typeface="Segoe UI" panose="020B0502040204020203" pitchFamily="34" charset="0"/>
              <a:ea typeface="Verdana" panose="020B0604030504040204" pitchFamily="34" charset="0"/>
              <a:cs typeface="Segoe UI" panose="020B0502040204020203" pitchFamily="34" charset="0"/>
            </a:endParaRPr>
          </a:p>
          <a:p>
            <a:pPr marL="171450" indent="-171450" algn="just" defTabSz="914377">
              <a:lnSpc>
                <a:spcPct val="150000"/>
              </a:lnSpc>
              <a:buFont typeface="Arial" panose="020B0604020202020204" pitchFamily="34" charset="0"/>
              <a:buChar char="•"/>
            </a:pPr>
            <a:r>
              <a:rPr lang="de-DE" sz="2200" dirty="0">
                <a:solidFill>
                  <a:prstClr val="black"/>
                </a:solidFill>
                <a:latin typeface="Segoe UI" panose="020B0502040204020203" pitchFamily="34" charset="0"/>
                <a:ea typeface="Verdana" panose="020B0604030504040204" pitchFamily="34" charset="0"/>
                <a:cs typeface="Segoe UI" panose="020B0502040204020203" pitchFamily="34" charset="0"/>
              </a:rPr>
              <a:t>Invoiced sales, purchases and expenses will impact the P&amp;L, but won‘t affect cashfow until they are settled or paid.</a:t>
            </a:r>
          </a:p>
          <a:p>
            <a:pPr marL="171450" indent="-171450" algn="just" defTabSz="914377">
              <a:lnSpc>
                <a:spcPct val="150000"/>
              </a:lnSpc>
              <a:buFont typeface="Arial" panose="020B0604020202020204" pitchFamily="34" charset="0"/>
              <a:buChar char="•"/>
            </a:pPr>
            <a:endParaRPr lang="de-DE" sz="2200" dirty="0">
              <a:solidFill>
                <a:prstClr val="black"/>
              </a:solidFill>
              <a:latin typeface="Segoe UI" panose="020B0502040204020203" pitchFamily="34" charset="0"/>
              <a:ea typeface="Verdana" panose="020B0604030504040204" pitchFamily="34" charset="0"/>
              <a:cs typeface="Segoe UI" panose="020B0502040204020203" pitchFamily="34" charset="0"/>
            </a:endParaRPr>
          </a:p>
          <a:p>
            <a:pPr marL="171450" indent="-171450" algn="just" defTabSz="914377">
              <a:lnSpc>
                <a:spcPct val="150000"/>
              </a:lnSpc>
              <a:buFont typeface="Arial" panose="020B0604020202020204" pitchFamily="34" charset="0"/>
              <a:buChar char="•"/>
            </a:pPr>
            <a:r>
              <a:rPr lang="en-GB" sz="2200" dirty="0">
                <a:latin typeface="Segoe UI" panose="020B0502040204020203" pitchFamily="34" charset="0"/>
                <a:ea typeface="Verdana" panose="020B0604030504040204" pitchFamily="34" charset="0"/>
                <a:cs typeface="Segoe UI" panose="020B0502040204020203" pitchFamily="34" charset="0"/>
              </a:rPr>
              <a:t>Amortization is the method that is used to decrease the cost of the asset over time.</a:t>
            </a:r>
          </a:p>
          <a:p>
            <a:pPr marL="171450" indent="-171450" algn="just" defTabSz="914377">
              <a:lnSpc>
                <a:spcPct val="150000"/>
              </a:lnSpc>
              <a:buFont typeface="Arial" panose="020B0604020202020204" pitchFamily="34" charset="0"/>
              <a:buChar char="•"/>
            </a:pPr>
            <a:endParaRPr lang="en-GB" sz="2200" dirty="0">
              <a:latin typeface="Segoe UI" panose="020B0502040204020203" pitchFamily="34" charset="0"/>
              <a:ea typeface="Verdana" panose="020B0604030504040204" pitchFamily="34" charset="0"/>
              <a:cs typeface="Segoe UI" panose="020B0502040204020203" pitchFamily="34" charset="0"/>
            </a:endParaRPr>
          </a:p>
          <a:p>
            <a:pPr marL="171450" indent="-171450" algn="just" defTabSz="914377">
              <a:lnSpc>
                <a:spcPct val="150000"/>
              </a:lnSpc>
              <a:buFont typeface="Arial" panose="020B0604020202020204" pitchFamily="34" charset="0"/>
              <a:buChar char="•"/>
            </a:pPr>
            <a:r>
              <a:rPr lang="en-GB" sz="2200" dirty="0">
                <a:latin typeface="Segoe UI" panose="020B0502040204020203" pitchFamily="34" charset="0"/>
                <a:ea typeface="Verdana" panose="020B0604030504040204" pitchFamily="34" charset="0"/>
                <a:cs typeface="Segoe UI" panose="020B0502040204020203" pitchFamily="34" charset="0"/>
              </a:rPr>
              <a:t>Depreciation is the loss in value of the asset over time.</a:t>
            </a:r>
          </a:p>
          <a:p>
            <a:endParaRPr lang="en-GB" sz="2200" dirty="0"/>
          </a:p>
        </p:txBody>
      </p:sp>
    </p:spTree>
    <p:extLst>
      <p:ext uri="{BB962C8B-B14F-4D97-AF65-F5344CB8AC3E}">
        <p14:creationId xmlns:p14="http://schemas.microsoft.com/office/powerpoint/2010/main" val="336286885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2089290D39B6543A70E6129771020A3" ma:contentTypeVersion="17" ma:contentTypeDescription="Create a new document." ma:contentTypeScope="" ma:versionID="3c4870ec0ebbbdc7d433337a9bfd5637">
  <xsd:schema xmlns:xsd="http://www.w3.org/2001/XMLSchema" xmlns:xs="http://www.w3.org/2001/XMLSchema" xmlns:p="http://schemas.microsoft.com/office/2006/metadata/properties" xmlns:ns3="bca0c10b-2582-4657-b76b-f5eb3cd88d41" xmlns:ns4="7ad3c84b-4df8-4252-8da1-ae4bd4e9fc9f" targetNamespace="http://schemas.microsoft.com/office/2006/metadata/properties" ma:root="true" ma:fieldsID="043f04ab57755148cae399c5d205b04f" ns3:_="" ns4:_="">
    <xsd:import namespace="bca0c10b-2582-4657-b76b-f5eb3cd88d41"/>
    <xsd:import namespace="7ad3c84b-4df8-4252-8da1-ae4bd4e9fc9f"/>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a0c10b-2582-4657-b76b-f5eb3cd88d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ystemTags" ma:index="23" nillable="true" ma:displayName="MediaServiceSystemTags" ma:hidden="true" ma:internalName="MediaServiceSystemTags" ma:readOnly="true">
      <xsd:simpleType>
        <xsd:restriction base="dms:Note"/>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ad3c84b-4df8-4252-8da1-ae4bd4e9fc9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bca0c10b-2582-4657-b76b-f5eb3cd88d41" xsi:nil="true"/>
  </documentManagement>
</p:properties>
</file>

<file path=customXml/itemProps1.xml><?xml version="1.0" encoding="utf-8"?>
<ds:datastoreItem xmlns:ds="http://schemas.openxmlformats.org/officeDocument/2006/customXml" ds:itemID="{48F5A75E-7351-456D-8632-AC2E8F296ECC}">
  <ds:schemaRefs>
    <ds:schemaRef ds:uri="http://schemas.microsoft.com/sharepoint/v3/contenttype/forms"/>
  </ds:schemaRefs>
</ds:datastoreItem>
</file>

<file path=customXml/itemProps2.xml><?xml version="1.0" encoding="utf-8"?>
<ds:datastoreItem xmlns:ds="http://schemas.openxmlformats.org/officeDocument/2006/customXml" ds:itemID="{758D7C4E-F458-4187-B980-A80604A550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a0c10b-2582-4657-b76b-f5eb3cd88d41"/>
    <ds:schemaRef ds:uri="7ad3c84b-4df8-4252-8da1-ae4bd4e9fc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BBAC3F2-BDC3-4E8C-A63F-4EC6B11B6BCA}">
  <ds:schemaRefs>
    <ds:schemaRef ds:uri="http://purl.org/dc/dcmitype/"/>
    <ds:schemaRef ds:uri="http://purl.org/dc/terms/"/>
    <ds:schemaRef ds:uri="http://www.w3.org/XML/1998/namespace"/>
    <ds:schemaRef ds:uri="bca0c10b-2582-4657-b76b-f5eb3cd88d41"/>
    <ds:schemaRef ds:uri="http://schemas.microsoft.com/office/2006/documentManagement/types"/>
    <ds:schemaRef ds:uri="http://purl.org/dc/elements/1.1/"/>
    <ds:schemaRef ds:uri="7ad3c84b-4df8-4252-8da1-ae4bd4e9fc9f"/>
    <ds:schemaRef ds:uri="http://schemas.microsoft.com/office/2006/metadata/properties"/>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362</TotalTime>
  <Words>1355</Words>
  <Application>Microsoft Office PowerPoint</Application>
  <PresentationFormat>Widescreen</PresentationFormat>
  <Paragraphs>214</Paragraphs>
  <Slides>24</Slides>
  <Notes>21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24</vt:i4>
      </vt:variant>
    </vt:vector>
  </HeadingPairs>
  <TitlesOfParts>
    <vt:vector size="30" baseType="lpstr">
      <vt:lpstr>Arial</vt:lpstr>
      <vt:lpstr>Calibri</vt:lpstr>
      <vt:lpstr>Segoe UI</vt:lpstr>
      <vt:lpstr>Verdana</vt:lpstr>
      <vt:lpstr>1_Office Theme</vt:lpstr>
      <vt:lpstr>2_Office Theme</vt:lpstr>
      <vt:lpstr>Financial Literacy</vt:lpstr>
      <vt:lpstr>Table of Contents 1 of 3</vt:lpstr>
      <vt:lpstr>Table of Contents 2 of 3</vt:lpstr>
      <vt:lpstr>Table of Contents 3 of 3</vt:lpstr>
      <vt:lpstr>Learning Objectives </vt:lpstr>
      <vt:lpstr>Five Blocks of Finance – REAL_E</vt:lpstr>
      <vt:lpstr>Financial Statements</vt:lpstr>
      <vt:lpstr>Profit and Loss Account</vt:lpstr>
      <vt:lpstr>Important Points 1</vt:lpstr>
      <vt:lpstr>Important Points 2</vt:lpstr>
      <vt:lpstr>Balance Sheet</vt:lpstr>
      <vt:lpstr>Important Terms 1 - Capital Expenditure</vt:lpstr>
      <vt:lpstr>Important Terms 2 </vt:lpstr>
      <vt:lpstr>Important Terms 3 – Liabilities </vt:lpstr>
      <vt:lpstr>Important Terms 4 – Equity (Owners’ Funds)</vt:lpstr>
      <vt:lpstr>List of Potential Costs</vt:lpstr>
      <vt:lpstr>How to Generate Profit – Increase Sales</vt:lpstr>
      <vt:lpstr>How to Generate Profit – Reduce Material Costs</vt:lpstr>
      <vt:lpstr>How to Generate Profit – Reduce Labour Costs</vt:lpstr>
      <vt:lpstr>How to Generate Profit – Reduce Overhead Costs</vt:lpstr>
      <vt:lpstr>Sources of Finance</vt:lpstr>
      <vt:lpstr>Considerations for Investors</vt:lpstr>
      <vt:lpstr>Considerations for Lenders</vt:lpstr>
      <vt:lpstr>Key Takeaways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Literacy</dc:title>
  <dc:creator>Thomas Cooney</dc:creator>
  <cp:lastModifiedBy>Martina Brophy</cp:lastModifiedBy>
  <cp:revision>26</cp:revision>
  <dcterms:created xsi:type="dcterms:W3CDTF">2023-11-12T18:44:50Z</dcterms:created>
  <dcterms:modified xsi:type="dcterms:W3CDTF">2024-07-18T14:32:49Z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0x01010032089290D39B6543A70E6129771020A3</vt:lpwstr>
  </property>
</Properties>
</file>